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62" r:id="rId6"/>
    <p:sldId id="257" r:id="rId7"/>
    <p:sldId id="259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A29B0F-6FBF-4DF3-89C6-8343A6E65E4F}" v="518" dt="2024-11-12T08:29:33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7170" autoAdjust="0"/>
  </p:normalViewPr>
  <p:slideViewPr>
    <p:cSldViewPr snapToGrid="0">
      <p:cViewPr varScale="1">
        <p:scale>
          <a:sx n="37" d="100"/>
          <a:sy n="37" d="100"/>
        </p:scale>
        <p:origin x="9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mailto:nicki.wright3@nhs.net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mailto:nicki.wright3@nhs.ne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72876B-E050-421E-9B52-96DCEDBCBF8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1BAB3E4-47E3-4770-A1D2-F082B9CCDE33}">
      <dgm:prSet/>
      <dgm:spPr/>
      <dgm:t>
        <a:bodyPr/>
        <a:lstStyle/>
        <a:p>
          <a:r>
            <a:rPr lang="en-GB" dirty="0"/>
            <a:t>Talk of </a:t>
          </a:r>
          <a:r>
            <a:rPr lang="en-GB" i="1" dirty="0"/>
            <a:t>BTEC Health &amp; Social Care </a:t>
          </a:r>
          <a:r>
            <a:rPr lang="en-GB" dirty="0"/>
            <a:t>being defunded – Sept 2024 may have been the last intake.</a:t>
          </a:r>
          <a:endParaRPr lang="en-US" dirty="0"/>
        </a:p>
      </dgm:t>
    </dgm:pt>
    <dgm:pt modelId="{FE841167-3486-443F-92C9-0343CE9ECF13}" type="parTrans" cxnId="{84633490-C100-4CD3-B4A2-5E015EFE832B}">
      <dgm:prSet/>
      <dgm:spPr/>
      <dgm:t>
        <a:bodyPr/>
        <a:lstStyle/>
        <a:p>
          <a:endParaRPr lang="en-US"/>
        </a:p>
      </dgm:t>
    </dgm:pt>
    <dgm:pt modelId="{4CBF7A40-9650-45D9-9631-96006BB5104B}" type="sibTrans" cxnId="{84633490-C100-4CD3-B4A2-5E015EFE832B}">
      <dgm:prSet/>
      <dgm:spPr/>
      <dgm:t>
        <a:bodyPr/>
        <a:lstStyle/>
        <a:p>
          <a:endParaRPr lang="en-US"/>
        </a:p>
      </dgm:t>
    </dgm:pt>
    <dgm:pt modelId="{A30C3A1C-2641-489D-98C6-6E9957E599C6}">
      <dgm:prSet/>
      <dgm:spPr/>
      <dgm:t>
        <a:bodyPr/>
        <a:lstStyle/>
        <a:p>
          <a:r>
            <a:rPr lang="en-GB" dirty="0"/>
            <a:t>Currently we only have small pockets of Industry Placements in social care settings across Devon</a:t>
          </a:r>
        </a:p>
      </dgm:t>
    </dgm:pt>
    <dgm:pt modelId="{4AB24E8C-7842-4929-8338-35FED5BB2191}" type="parTrans" cxnId="{8CA01F08-593C-4E30-969C-5582E6C0BAA7}">
      <dgm:prSet/>
      <dgm:spPr/>
      <dgm:t>
        <a:bodyPr/>
        <a:lstStyle/>
        <a:p>
          <a:endParaRPr lang="en-US"/>
        </a:p>
      </dgm:t>
    </dgm:pt>
    <dgm:pt modelId="{F8F69060-0E76-46CF-B285-6F047F43EC32}" type="sibTrans" cxnId="{8CA01F08-593C-4E30-969C-5582E6C0BAA7}">
      <dgm:prSet/>
      <dgm:spPr/>
      <dgm:t>
        <a:bodyPr/>
        <a:lstStyle/>
        <a:p>
          <a:endParaRPr lang="en-US"/>
        </a:p>
      </dgm:t>
    </dgm:pt>
    <dgm:pt modelId="{D8E0E470-23AF-4887-AF83-632DD3B623EF}">
      <dgm:prSet/>
      <dgm:spPr/>
      <dgm:t>
        <a:bodyPr/>
        <a:lstStyle/>
        <a:p>
          <a:r>
            <a:rPr lang="en-US" dirty="0"/>
            <a:t>No Occupational Specialisms in Social Care…yet! DfE are looking at several options.</a:t>
          </a:r>
        </a:p>
      </dgm:t>
    </dgm:pt>
    <dgm:pt modelId="{462CF9CF-4F92-4968-B1A5-FE6B36526BAA}" type="parTrans" cxnId="{2A7D9F43-B981-4CCF-93DC-170482CFC655}">
      <dgm:prSet/>
      <dgm:spPr/>
      <dgm:t>
        <a:bodyPr/>
        <a:lstStyle/>
        <a:p>
          <a:endParaRPr lang="en-GB"/>
        </a:p>
      </dgm:t>
    </dgm:pt>
    <dgm:pt modelId="{6E8F6048-447F-41B5-8BB1-ED0366A80B90}" type="sibTrans" cxnId="{2A7D9F43-B981-4CCF-93DC-170482CFC655}">
      <dgm:prSet/>
      <dgm:spPr/>
      <dgm:t>
        <a:bodyPr/>
        <a:lstStyle/>
        <a:p>
          <a:endParaRPr lang="en-GB"/>
        </a:p>
      </dgm:t>
    </dgm:pt>
    <dgm:pt modelId="{022270D4-ABED-4311-93D1-E33E89326E0F}">
      <dgm:prSet/>
      <dgm:spPr/>
      <dgm:t>
        <a:bodyPr/>
        <a:lstStyle/>
        <a:p>
          <a:r>
            <a:rPr lang="en-US" dirty="0"/>
            <a:t>Increasing visibility of the government launch of the social care career pathway – shows students can progress!</a:t>
          </a:r>
        </a:p>
      </dgm:t>
    </dgm:pt>
    <dgm:pt modelId="{124D86C1-0401-400E-AACE-0FCD237B2DEC}" type="parTrans" cxnId="{101F726C-A3FB-423C-B7DC-592B07B25238}">
      <dgm:prSet/>
      <dgm:spPr/>
      <dgm:t>
        <a:bodyPr/>
        <a:lstStyle/>
        <a:p>
          <a:endParaRPr lang="en-GB"/>
        </a:p>
      </dgm:t>
    </dgm:pt>
    <dgm:pt modelId="{5901FD5B-4CE2-4520-9733-1473512CDB74}" type="sibTrans" cxnId="{101F726C-A3FB-423C-B7DC-592B07B25238}">
      <dgm:prSet/>
      <dgm:spPr/>
      <dgm:t>
        <a:bodyPr/>
        <a:lstStyle/>
        <a:p>
          <a:endParaRPr lang="en-GB"/>
        </a:p>
      </dgm:t>
    </dgm:pt>
    <dgm:pt modelId="{0166116B-1D60-418B-8AA5-C6EACD5E4ECF}">
      <dgm:prSet/>
      <dgm:spPr/>
      <dgm:t>
        <a:bodyPr/>
        <a:lstStyle/>
        <a:p>
          <a:r>
            <a:rPr lang="en-GB" dirty="0"/>
            <a:t>We need widespread recognition of the short- and long-term implications and expand the number of T-Level ASC placements NOW!</a:t>
          </a:r>
        </a:p>
      </dgm:t>
    </dgm:pt>
    <dgm:pt modelId="{487DAF72-524F-4A4B-B591-C6813099D67E}" type="parTrans" cxnId="{AB52E5EC-969F-47D4-B62F-C2128038C1BC}">
      <dgm:prSet/>
      <dgm:spPr/>
      <dgm:t>
        <a:bodyPr/>
        <a:lstStyle/>
        <a:p>
          <a:endParaRPr lang="en-GB"/>
        </a:p>
      </dgm:t>
    </dgm:pt>
    <dgm:pt modelId="{D8E73C5E-2929-485D-9F27-32560AD20903}" type="sibTrans" cxnId="{AB52E5EC-969F-47D4-B62F-C2128038C1BC}">
      <dgm:prSet/>
      <dgm:spPr/>
      <dgm:t>
        <a:bodyPr/>
        <a:lstStyle/>
        <a:p>
          <a:endParaRPr lang="en-GB"/>
        </a:p>
      </dgm:t>
    </dgm:pt>
    <dgm:pt modelId="{F831647D-DFC2-44B7-A1BC-6603AA20E705}" type="pres">
      <dgm:prSet presAssocID="{D772876B-E050-421E-9B52-96DCEDBCBF86}" presName="vert0" presStyleCnt="0">
        <dgm:presLayoutVars>
          <dgm:dir/>
          <dgm:animOne val="branch"/>
          <dgm:animLvl val="lvl"/>
        </dgm:presLayoutVars>
      </dgm:prSet>
      <dgm:spPr/>
    </dgm:pt>
    <dgm:pt modelId="{569DAF02-496F-4822-88A0-81D30C07BC27}" type="pres">
      <dgm:prSet presAssocID="{D8E0E470-23AF-4887-AF83-632DD3B623EF}" presName="thickLine" presStyleLbl="alignNode1" presStyleIdx="0" presStyleCnt="5"/>
      <dgm:spPr/>
    </dgm:pt>
    <dgm:pt modelId="{6489BA87-5B1B-49FC-8177-EE65DDCF834E}" type="pres">
      <dgm:prSet presAssocID="{D8E0E470-23AF-4887-AF83-632DD3B623EF}" presName="horz1" presStyleCnt="0"/>
      <dgm:spPr/>
    </dgm:pt>
    <dgm:pt modelId="{5AFB35BB-366F-4391-94B3-9D8F4FA45799}" type="pres">
      <dgm:prSet presAssocID="{D8E0E470-23AF-4887-AF83-632DD3B623EF}" presName="tx1" presStyleLbl="revTx" presStyleIdx="0" presStyleCnt="5"/>
      <dgm:spPr/>
    </dgm:pt>
    <dgm:pt modelId="{743EF31D-75B9-4044-A70C-9BE9E1C56AEB}" type="pres">
      <dgm:prSet presAssocID="{D8E0E470-23AF-4887-AF83-632DD3B623EF}" presName="vert1" presStyleCnt="0"/>
      <dgm:spPr/>
    </dgm:pt>
    <dgm:pt modelId="{E03DB216-1222-4065-B8BC-6912E45FDB1A}" type="pres">
      <dgm:prSet presAssocID="{61BAB3E4-47E3-4770-A1D2-F082B9CCDE33}" presName="thickLine" presStyleLbl="alignNode1" presStyleIdx="1" presStyleCnt="5"/>
      <dgm:spPr/>
    </dgm:pt>
    <dgm:pt modelId="{8378EBDB-7CCF-4218-9994-B0D43D6A07E8}" type="pres">
      <dgm:prSet presAssocID="{61BAB3E4-47E3-4770-A1D2-F082B9CCDE33}" presName="horz1" presStyleCnt="0"/>
      <dgm:spPr/>
    </dgm:pt>
    <dgm:pt modelId="{3DC6E358-646A-4AEC-B83C-516622E33B38}" type="pres">
      <dgm:prSet presAssocID="{61BAB3E4-47E3-4770-A1D2-F082B9CCDE33}" presName="tx1" presStyleLbl="revTx" presStyleIdx="1" presStyleCnt="5"/>
      <dgm:spPr/>
    </dgm:pt>
    <dgm:pt modelId="{6DB3C41A-BF95-4473-8B13-18B23908C203}" type="pres">
      <dgm:prSet presAssocID="{61BAB3E4-47E3-4770-A1D2-F082B9CCDE33}" presName="vert1" presStyleCnt="0"/>
      <dgm:spPr/>
    </dgm:pt>
    <dgm:pt modelId="{E4702181-9436-4908-AE0E-AEF65EFD9F5F}" type="pres">
      <dgm:prSet presAssocID="{A30C3A1C-2641-489D-98C6-6E9957E599C6}" presName="thickLine" presStyleLbl="alignNode1" presStyleIdx="2" presStyleCnt="5"/>
      <dgm:spPr/>
    </dgm:pt>
    <dgm:pt modelId="{EDDDC6AD-7B09-44EE-B737-A4A40948E5D1}" type="pres">
      <dgm:prSet presAssocID="{A30C3A1C-2641-489D-98C6-6E9957E599C6}" presName="horz1" presStyleCnt="0"/>
      <dgm:spPr/>
    </dgm:pt>
    <dgm:pt modelId="{28195088-2CDF-4FF7-BC9D-19542488065A}" type="pres">
      <dgm:prSet presAssocID="{A30C3A1C-2641-489D-98C6-6E9957E599C6}" presName="tx1" presStyleLbl="revTx" presStyleIdx="2" presStyleCnt="5"/>
      <dgm:spPr/>
    </dgm:pt>
    <dgm:pt modelId="{8DA95910-5AFB-44F8-A3F5-95B94EE814EB}" type="pres">
      <dgm:prSet presAssocID="{A30C3A1C-2641-489D-98C6-6E9957E599C6}" presName="vert1" presStyleCnt="0"/>
      <dgm:spPr/>
    </dgm:pt>
    <dgm:pt modelId="{929DD34A-72C1-4F75-847F-C464C5634656}" type="pres">
      <dgm:prSet presAssocID="{0166116B-1D60-418B-8AA5-C6EACD5E4ECF}" presName="thickLine" presStyleLbl="alignNode1" presStyleIdx="3" presStyleCnt="5"/>
      <dgm:spPr/>
    </dgm:pt>
    <dgm:pt modelId="{C3FE9707-68DF-4981-893D-EF8A1188DB2F}" type="pres">
      <dgm:prSet presAssocID="{0166116B-1D60-418B-8AA5-C6EACD5E4ECF}" presName="horz1" presStyleCnt="0"/>
      <dgm:spPr/>
    </dgm:pt>
    <dgm:pt modelId="{E53BFE73-723C-4477-A1B9-8044BCACFBD0}" type="pres">
      <dgm:prSet presAssocID="{0166116B-1D60-418B-8AA5-C6EACD5E4ECF}" presName="tx1" presStyleLbl="revTx" presStyleIdx="3" presStyleCnt="5" custScaleY="139141"/>
      <dgm:spPr/>
    </dgm:pt>
    <dgm:pt modelId="{84270ABB-60D7-4988-9EA5-BE05D8E034D2}" type="pres">
      <dgm:prSet presAssocID="{0166116B-1D60-418B-8AA5-C6EACD5E4ECF}" presName="vert1" presStyleCnt="0"/>
      <dgm:spPr/>
    </dgm:pt>
    <dgm:pt modelId="{5A3BA54B-C341-4136-B63F-9179A6167C1D}" type="pres">
      <dgm:prSet presAssocID="{022270D4-ABED-4311-93D1-E33E89326E0F}" presName="thickLine" presStyleLbl="alignNode1" presStyleIdx="4" presStyleCnt="5"/>
      <dgm:spPr/>
    </dgm:pt>
    <dgm:pt modelId="{7E291E00-754E-42C4-AAE3-AC09CA3FA63D}" type="pres">
      <dgm:prSet presAssocID="{022270D4-ABED-4311-93D1-E33E89326E0F}" presName="horz1" presStyleCnt="0"/>
      <dgm:spPr/>
    </dgm:pt>
    <dgm:pt modelId="{E45F431C-53FB-4A3F-B140-618EC63BEF31}" type="pres">
      <dgm:prSet presAssocID="{022270D4-ABED-4311-93D1-E33E89326E0F}" presName="tx1" presStyleLbl="revTx" presStyleIdx="4" presStyleCnt="5"/>
      <dgm:spPr/>
    </dgm:pt>
    <dgm:pt modelId="{FAF242EF-383C-4CE7-B7B9-0A5C977AE63E}" type="pres">
      <dgm:prSet presAssocID="{022270D4-ABED-4311-93D1-E33E89326E0F}" presName="vert1" presStyleCnt="0"/>
      <dgm:spPr/>
    </dgm:pt>
  </dgm:ptLst>
  <dgm:cxnLst>
    <dgm:cxn modelId="{8CA01F08-593C-4E30-969C-5582E6C0BAA7}" srcId="{D772876B-E050-421E-9B52-96DCEDBCBF86}" destId="{A30C3A1C-2641-489D-98C6-6E9957E599C6}" srcOrd="2" destOrd="0" parTransId="{4AB24E8C-7842-4929-8338-35FED5BB2191}" sibTransId="{F8F69060-0E76-46CF-B285-6F047F43EC32}"/>
    <dgm:cxn modelId="{708DBA15-ECC6-4632-9226-FA0366CB6F81}" type="presOf" srcId="{0166116B-1D60-418B-8AA5-C6EACD5E4ECF}" destId="{E53BFE73-723C-4477-A1B9-8044BCACFBD0}" srcOrd="0" destOrd="0" presId="urn:microsoft.com/office/officeart/2008/layout/LinedList"/>
    <dgm:cxn modelId="{F927F160-D27D-4D0C-8AB5-995341D33F31}" type="presOf" srcId="{D772876B-E050-421E-9B52-96DCEDBCBF86}" destId="{F831647D-DFC2-44B7-A1BC-6603AA20E705}" srcOrd="0" destOrd="0" presId="urn:microsoft.com/office/officeart/2008/layout/LinedList"/>
    <dgm:cxn modelId="{2A7D9F43-B981-4CCF-93DC-170482CFC655}" srcId="{D772876B-E050-421E-9B52-96DCEDBCBF86}" destId="{D8E0E470-23AF-4887-AF83-632DD3B623EF}" srcOrd="0" destOrd="0" parTransId="{462CF9CF-4F92-4968-B1A5-FE6B36526BAA}" sibTransId="{6E8F6048-447F-41B5-8BB1-ED0366A80B90}"/>
    <dgm:cxn modelId="{864E994B-FA0C-4A9A-B60C-51E755EAFB5C}" type="presOf" srcId="{D8E0E470-23AF-4887-AF83-632DD3B623EF}" destId="{5AFB35BB-366F-4391-94B3-9D8F4FA45799}" srcOrd="0" destOrd="0" presId="urn:microsoft.com/office/officeart/2008/layout/LinedList"/>
    <dgm:cxn modelId="{101F726C-A3FB-423C-B7DC-592B07B25238}" srcId="{D772876B-E050-421E-9B52-96DCEDBCBF86}" destId="{022270D4-ABED-4311-93D1-E33E89326E0F}" srcOrd="4" destOrd="0" parTransId="{124D86C1-0401-400E-AACE-0FCD237B2DEC}" sibTransId="{5901FD5B-4CE2-4520-9733-1473512CDB74}"/>
    <dgm:cxn modelId="{83B9FA73-5AE7-476E-90E8-7EDE3574D94B}" type="presOf" srcId="{61BAB3E4-47E3-4770-A1D2-F082B9CCDE33}" destId="{3DC6E358-646A-4AEC-B83C-516622E33B38}" srcOrd="0" destOrd="0" presId="urn:microsoft.com/office/officeart/2008/layout/LinedList"/>
    <dgm:cxn modelId="{69BA1084-E232-49A9-9257-612D57008623}" type="presOf" srcId="{A30C3A1C-2641-489D-98C6-6E9957E599C6}" destId="{28195088-2CDF-4FF7-BC9D-19542488065A}" srcOrd="0" destOrd="0" presId="urn:microsoft.com/office/officeart/2008/layout/LinedList"/>
    <dgm:cxn modelId="{84633490-C100-4CD3-B4A2-5E015EFE832B}" srcId="{D772876B-E050-421E-9B52-96DCEDBCBF86}" destId="{61BAB3E4-47E3-4770-A1D2-F082B9CCDE33}" srcOrd="1" destOrd="0" parTransId="{FE841167-3486-443F-92C9-0343CE9ECF13}" sibTransId="{4CBF7A40-9650-45D9-9631-96006BB5104B}"/>
    <dgm:cxn modelId="{47A2B6E1-BE67-4F82-AEAF-6E7163A8BB9E}" type="presOf" srcId="{022270D4-ABED-4311-93D1-E33E89326E0F}" destId="{E45F431C-53FB-4A3F-B140-618EC63BEF31}" srcOrd="0" destOrd="0" presId="urn:microsoft.com/office/officeart/2008/layout/LinedList"/>
    <dgm:cxn modelId="{AB52E5EC-969F-47D4-B62F-C2128038C1BC}" srcId="{D772876B-E050-421E-9B52-96DCEDBCBF86}" destId="{0166116B-1D60-418B-8AA5-C6EACD5E4ECF}" srcOrd="3" destOrd="0" parTransId="{487DAF72-524F-4A4B-B591-C6813099D67E}" sibTransId="{D8E73C5E-2929-485D-9F27-32560AD20903}"/>
    <dgm:cxn modelId="{B0DFDEE9-AB9A-4808-8D70-2BE5E371723B}" type="presParOf" srcId="{F831647D-DFC2-44B7-A1BC-6603AA20E705}" destId="{569DAF02-496F-4822-88A0-81D30C07BC27}" srcOrd="0" destOrd="0" presId="urn:microsoft.com/office/officeart/2008/layout/LinedList"/>
    <dgm:cxn modelId="{60563150-197D-4917-900B-7E547DD43D0B}" type="presParOf" srcId="{F831647D-DFC2-44B7-A1BC-6603AA20E705}" destId="{6489BA87-5B1B-49FC-8177-EE65DDCF834E}" srcOrd="1" destOrd="0" presId="urn:microsoft.com/office/officeart/2008/layout/LinedList"/>
    <dgm:cxn modelId="{DE624814-E047-4408-84E7-E4352109881C}" type="presParOf" srcId="{6489BA87-5B1B-49FC-8177-EE65DDCF834E}" destId="{5AFB35BB-366F-4391-94B3-9D8F4FA45799}" srcOrd="0" destOrd="0" presId="urn:microsoft.com/office/officeart/2008/layout/LinedList"/>
    <dgm:cxn modelId="{1BE4BA72-199B-4BFB-9B34-3E06F3DF640F}" type="presParOf" srcId="{6489BA87-5B1B-49FC-8177-EE65DDCF834E}" destId="{743EF31D-75B9-4044-A70C-9BE9E1C56AEB}" srcOrd="1" destOrd="0" presId="urn:microsoft.com/office/officeart/2008/layout/LinedList"/>
    <dgm:cxn modelId="{65AA3FB2-B234-4FFA-9E42-1DAF32234EBF}" type="presParOf" srcId="{F831647D-DFC2-44B7-A1BC-6603AA20E705}" destId="{E03DB216-1222-4065-B8BC-6912E45FDB1A}" srcOrd="2" destOrd="0" presId="urn:microsoft.com/office/officeart/2008/layout/LinedList"/>
    <dgm:cxn modelId="{A27DC44B-437D-4FEC-AE1C-AD112C4E7DDD}" type="presParOf" srcId="{F831647D-DFC2-44B7-A1BC-6603AA20E705}" destId="{8378EBDB-7CCF-4218-9994-B0D43D6A07E8}" srcOrd="3" destOrd="0" presId="urn:microsoft.com/office/officeart/2008/layout/LinedList"/>
    <dgm:cxn modelId="{D1E7ACED-D5B9-4621-8D57-3125643A1D13}" type="presParOf" srcId="{8378EBDB-7CCF-4218-9994-B0D43D6A07E8}" destId="{3DC6E358-646A-4AEC-B83C-516622E33B38}" srcOrd="0" destOrd="0" presId="urn:microsoft.com/office/officeart/2008/layout/LinedList"/>
    <dgm:cxn modelId="{B1B7BABB-50A1-46DF-9522-4AB9A8886EBD}" type="presParOf" srcId="{8378EBDB-7CCF-4218-9994-B0D43D6A07E8}" destId="{6DB3C41A-BF95-4473-8B13-18B23908C203}" srcOrd="1" destOrd="0" presId="urn:microsoft.com/office/officeart/2008/layout/LinedList"/>
    <dgm:cxn modelId="{E9EC4E21-2D52-4DC3-A030-22388CA49F9D}" type="presParOf" srcId="{F831647D-DFC2-44B7-A1BC-6603AA20E705}" destId="{E4702181-9436-4908-AE0E-AEF65EFD9F5F}" srcOrd="4" destOrd="0" presId="urn:microsoft.com/office/officeart/2008/layout/LinedList"/>
    <dgm:cxn modelId="{DCD0045E-956C-4A9A-BCC0-6E7719D22A61}" type="presParOf" srcId="{F831647D-DFC2-44B7-A1BC-6603AA20E705}" destId="{EDDDC6AD-7B09-44EE-B737-A4A40948E5D1}" srcOrd="5" destOrd="0" presId="urn:microsoft.com/office/officeart/2008/layout/LinedList"/>
    <dgm:cxn modelId="{EDFC305F-C07B-4ABD-B23E-18478B9296BB}" type="presParOf" srcId="{EDDDC6AD-7B09-44EE-B737-A4A40948E5D1}" destId="{28195088-2CDF-4FF7-BC9D-19542488065A}" srcOrd="0" destOrd="0" presId="urn:microsoft.com/office/officeart/2008/layout/LinedList"/>
    <dgm:cxn modelId="{EC196DBC-72BD-4A75-9EE6-682038C3BDE1}" type="presParOf" srcId="{EDDDC6AD-7B09-44EE-B737-A4A40948E5D1}" destId="{8DA95910-5AFB-44F8-A3F5-95B94EE814EB}" srcOrd="1" destOrd="0" presId="urn:microsoft.com/office/officeart/2008/layout/LinedList"/>
    <dgm:cxn modelId="{0389DA54-8C47-4CD9-9EAD-D3F296118F85}" type="presParOf" srcId="{F831647D-DFC2-44B7-A1BC-6603AA20E705}" destId="{929DD34A-72C1-4F75-847F-C464C5634656}" srcOrd="6" destOrd="0" presId="urn:microsoft.com/office/officeart/2008/layout/LinedList"/>
    <dgm:cxn modelId="{4DAB4155-19F5-4BAF-8354-AB2C10AEEF1F}" type="presParOf" srcId="{F831647D-DFC2-44B7-A1BC-6603AA20E705}" destId="{C3FE9707-68DF-4981-893D-EF8A1188DB2F}" srcOrd="7" destOrd="0" presId="urn:microsoft.com/office/officeart/2008/layout/LinedList"/>
    <dgm:cxn modelId="{F65718B2-3A03-464A-8CB8-FCD46E408079}" type="presParOf" srcId="{C3FE9707-68DF-4981-893D-EF8A1188DB2F}" destId="{E53BFE73-723C-4477-A1B9-8044BCACFBD0}" srcOrd="0" destOrd="0" presId="urn:microsoft.com/office/officeart/2008/layout/LinedList"/>
    <dgm:cxn modelId="{5BA560F5-9ECA-4FD4-A046-37820D165BA4}" type="presParOf" srcId="{C3FE9707-68DF-4981-893D-EF8A1188DB2F}" destId="{84270ABB-60D7-4988-9EA5-BE05D8E034D2}" srcOrd="1" destOrd="0" presId="urn:microsoft.com/office/officeart/2008/layout/LinedList"/>
    <dgm:cxn modelId="{54933A94-D9D4-4833-8623-517AE5990E74}" type="presParOf" srcId="{F831647D-DFC2-44B7-A1BC-6603AA20E705}" destId="{5A3BA54B-C341-4136-B63F-9179A6167C1D}" srcOrd="8" destOrd="0" presId="urn:microsoft.com/office/officeart/2008/layout/LinedList"/>
    <dgm:cxn modelId="{F46D11BA-D9D0-48CA-9964-E4F5FC06B05F}" type="presParOf" srcId="{F831647D-DFC2-44B7-A1BC-6603AA20E705}" destId="{7E291E00-754E-42C4-AAE3-AC09CA3FA63D}" srcOrd="9" destOrd="0" presId="urn:microsoft.com/office/officeart/2008/layout/LinedList"/>
    <dgm:cxn modelId="{1F880C2F-2C36-4936-9F60-180FEB86BF75}" type="presParOf" srcId="{7E291E00-754E-42C4-AAE3-AC09CA3FA63D}" destId="{E45F431C-53FB-4A3F-B140-618EC63BEF31}" srcOrd="0" destOrd="0" presId="urn:microsoft.com/office/officeart/2008/layout/LinedList"/>
    <dgm:cxn modelId="{4F024FEB-1E61-4851-AD6B-074BDF702C59}" type="presParOf" srcId="{7E291E00-754E-42C4-AAE3-AC09CA3FA63D}" destId="{FAF242EF-383C-4CE7-B7B9-0A5C977AE63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8EC51A-DD6E-41CF-8F53-57AC12E9F0C3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73D8EBAF-C202-4005-8EF4-149CE2B42594}">
      <dgm:prSet/>
      <dgm:spPr/>
      <dgm:t>
        <a:bodyPr/>
        <a:lstStyle/>
        <a:p>
          <a:r>
            <a:rPr lang="en-US" dirty="0"/>
            <a:t>Piloting a group (T-Level Network) to explore and develop confidence of SME social care providers in hosting IP</a:t>
          </a:r>
        </a:p>
      </dgm:t>
    </dgm:pt>
    <dgm:pt modelId="{2C320EF9-9F88-4BD8-B488-354A8A468F09}" type="parTrans" cxnId="{473F1A18-EB24-44D3-9663-16F5C2AD76B8}">
      <dgm:prSet/>
      <dgm:spPr/>
      <dgm:t>
        <a:bodyPr/>
        <a:lstStyle/>
        <a:p>
          <a:endParaRPr lang="en-US"/>
        </a:p>
      </dgm:t>
    </dgm:pt>
    <dgm:pt modelId="{1AB4FF18-767D-4D07-A0E3-921E2DD2C4D2}" type="sibTrans" cxnId="{473F1A18-EB24-44D3-9663-16F5C2AD76B8}">
      <dgm:prSet/>
      <dgm:spPr/>
      <dgm:t>
        <a:bodyPr/>
        <a:lstStyle/>
        <a:p>
          <a:endParaRPr lang="en-US"/>
        </a:p>
      </dgm:t>
    </dgm:pt>
    <dgm:pt modelId="{C4C87B9B-5FED-4F64-96F3-198414A85582}">
      <dgm:prSet/>
      <dgm:spPr/>
      <dgm:t>
        <a:bodyPr/>
        <a:lstStyle/>
        <a:p>
          <a:r>
            <a:rPr lang="en-US" dirty="0"/>
            <a:t>Implementing a strategic, multi-layered sector-based approach with a broad range of social care sector stakeholders</a:t>
          </a:r>
        </a:p>
      </dgm:t>
    </dgm:pt>
    <dgm:pt modelId="{43211419-8CD9-4238-BD87-B5EB6733D870}" type="parTrans" cxnId="{9DE75F39-65C1-4FCD-A81B-D69544E715CA}">
      <dgm:prSet/>
      <dgm:spPr/>
      <dgm:t>
        <a:bodyPr/>
        <a:lstStyle/>
        <a:p>
          <a:endParaRPr lang="en-US"/>
        </a:p>
      </dgm:t>
    </dgm:pt>
    <dgm:pt modelId="{9A888F2C-DBE9-4BDE-99FC-5FC0884A1D4A}" type="sibTrans" cxnId="{9DE75F39-65C1-4FCD-A81B-D69544E715CA}">
      <dgm:prSet/>
      <dgm:spPr/>
      <dgm:t>
        <a:bodyPr/>
        <a:lstStyle/>
        <a:p>
          <a:endParaRPr lang="en-US"/>
        </a:p>
      </dgm:t>
    </dgm:pt>
    <dgm:pt modelId="{8A949579-2EEB-46A7-A959-CB55AE7130FC}">
      <dgm:prSet/>
      <dgm:spPr/>
      <dgm:t>
        <a:bodyPr/>
        <a:lstStyle/>
        <a:p>
          <a:r>
            <a:rPr lang="en-US" dirty="0"/>
            <a:t>Mapping the T-Level curriculum to demonstrate it CAN be applied to social care – working with stakeholders </a:t>
          </a:r>
        </a:p>
      </dgm:t>
    </dgm:pt>
    <dgm:pt modelId="{C4968C11-0A57-462D-9DE6-DB025A5B041E}" type="parTrans" cxnId="{12786AA1-4013-4235-BEFA-C18268E645F1}">
      <dgm:prSet/>
      <dgm:spPr/>
      <dgm:t>
        <a:bodyPr/>
        <a:lstStyle/>
        <a:p>
          <a:endParaRPr lang="en-US"/>
        </a:p>
      </dgm:t>
    </dgm:pt>
    <dgm:pt modelId="{A9B32239-43B5-4D97-884C-4D42BADD9A51}" type="sibTrans" cxnId="{12786AA1-4013-4235-BEFA-C18268E645F1}">
      <dgm:prSet/>
      <dgm:spPr/>
      <dgm:t>
        <a:bodyPr/>
        <a:lstStyle/>
        <a:p>
          <a:endParaRPr lang="en-US"/>
        </a:p>
      </dgm:t>
    </dgm:pt>
    <dgm:pt modelId="{F8B2307C-AF89-4A92-B373-3979707A1F16}">
      <dgm:prSet/>
      <dgm:spPr/>
      <dgm:t>
        <a:bodyPr/>
        <a:lstStyle/>
        <a:p>
          <a:r>
            <a:rPr lang="en-US" dirty="0" err="1"/>
            <a:t>Maximising</a:t>
          </a:r>
          <a:r>
            <a:rPr lang="en-US" dirty="0"/>
            <a:t> exposure to the breadth and depth of social care – including AHPs, RNs, Management, Digital etc.</a:t>
          </a:r>
        </a:p>
      </dgm:t>
    </dgm:pt>
    <dgm:pt modelId="{4F5ED54A-632B-4FCC-B2AD-A4F08292970F}" type="sibTrans" cxnId="{A21AFD58-9116-4AEC-9B61-FB772EC52BEF}">
      <dgm:prSet/>
      <dgm:spPr/>
      <dgm:t>
        <a:bodyPr/>
        <a:lstStyle/>
        <a:p>
          <a:endParaRPr lang="en-US"/>
        </a:p>
      </dgm:t>
    </dgm:pt>
    <dgm:pt modelId="{8435B18D-ED86-4889-912D-2F5C4AAACCB7}" type="parTrans" cxnId="{A21AFD58-9116-4AEC-9B61-FB772EC52BEF}">
      <dgm:prSet/>
      <dgm:spPr/>
      <dgm:t>
        <a:bodyPr/>
        <a:lstStyle/>
        <a:p>
          <a:endParaRPr lang="en-US"/>
        </a:p>
      </dgm:t>
    </dgm:pt>
    <dgm:pt modelId="{F62CFB55-FA59-4404-AEB8-94EF54088D57}">
      <dgm:prSet/>
      <dgm:spPr/>
      <dgm:t>
        <a:bodyPr/>
        <a:lstStyle/>
        <a:p>
          <a:r>
            <a:rPr lang="en-US" dirty="0"/>
            <a:t>Making</a:t>
          </a:r>
          <a:r>
            <a:rPr lang="en-US" baseline="0" dirty="0"/>
            <a:t> Adult Social Care more visible to education partners &amp; potential learners </a:t>
          </a:r>
          <a:r>
            <a:rPr lang="en-US" baseline="0"/>
            <a:t>to demonstrate </a:t>
          </a:r>
          <a:r>
            <a:rPr lang="en-US" baseline="0" dirty="0"/>
            <a:t>the benefits for all</a:t>
          </a:r>
          <a:endParaRPr lang="en-US" dirty="0"/>
        </a:p>
      </dgm:t>
    </dgm:pt>
    <dgm:pt modelId="{4405D521-24E4-4BEA-A0A3-9D3DB312491B}" type="parTrans" cxnId="{A9996AC0-D97B-4E69-8B3E-88C0C90DEA38}">
      <dgm:prSet/>
      <dgm:spPr/>
      <dgm:t>
        <a:bodyPr/>
        <a:lstStyle/>
        <a:p>
          <a:endParaRPr lang="en-GB"/>
        </a:p>
      </dgm:t>
    </dgm:pt>
    <dgm:pt modelId="{DD2BD166-FB57-462E-8B50-43513DBA64F5}" type="sibTrans" cxnId="{A9996AC0-D97B-4E69-8B3E-88C0C90DEA38}">
      <dgm:prSet/>
      <dgm:spPr/>
      <dgm:t>
        <a:bodyPr/>
        <a:lstStyle/>
        <a:p>
          <a:endParaRPr lang="en-GB"/>
        </a:p>
      </dgm:t>
    </dgm:pt>
    <dgm:pt modelId="{E9BDE769-7070-4014-956B-FA19DD0E731D}">
      <dgm:prSet/>
      <dgm:spPr/>
      <dgm:t>
        <a:bodyPr/>
        <a:lstStyle/>
        <a:p>
          <a:r>
            <a:rPr lang="en-US" dirty="0"/>
            <a:t>Looking at non-clinical roles as well as clinical </a:t>
          </a:r>
        </a:p>
      </dgm:t>
    </dgm:pt>
    <dgm:pt modelId="{F7AE5F0F-9862-4496-B4C2-639B60CE47D2}" type="parTrans" cxnId="{55B31563-639C-4AC3-AFF1-CAAA3E25471A}">
      <dgm:prSet/>
      <dgm:spPr/>
      <dgm:t>
        <a:bodyPr/>
        <a:lstStyle/>
        <a:p>
          <a:endParaRPr lang="en-GB"/>
        </a:p>
      </dgm:t>
    </dgm:pt>
    <dgm:pt modelId="{3EC88B19-29DA-4A1C-8F34-9F598EF1738B}" type="sibTrans" cxnId="{55B31563-639C-4AC3-AFF1-CAAA3E25471A}">
      <dgm:prSet/>
      <dgm:spPr/>
      <dgm:t>
        <a:bodyPr/>
        <a:lstStyle/>
        <a:p>
          <a:endParaRPr lang="en-GB"/>
        </a:p>
      </dgm:t>
    </dgm:pt>
    <dgm:pt modelId="{092223B7-E1CC-48F9-BD94-A99BF001E690}" type="pres">
      <dgm:prSet presAssocID="{0F8EC51A-DD6E-41CF-8F53-57AC12E9F0C3}" presName="vert0" presStyleCnt="0">
        <dgm:presLayoutVars>
          <dgm:dir/>
          <dgm:animOne val="branch"/>
          <dgm:animLvl val="lvl"/>
        </dgm:presLayoutVars>
      </dgm:prSet>
      <dgm:spPr/>
    </dgm:pt>
    <dgm:pt modelId="{4D75716C-597E-4121-B36C-F05FCC5B8D2D}" type="pres">
      <dgm:prSet presAssocID="{73D8EBAF-C202-4005-8EF4-149CE2B42594}" presName="thickLine" presStyleLbl="alignNode1" presStyleIdx="0" presStyleCnt="6"/>
      <dgm:spPr/>
    </dgm:pt>
    <dgm:pt modelId="{444CA2D0-99DF-4D83-B9C8-E99038CC9CB7}" type="pres">
      <dgm:prSet presAssocID="{73D8EBAF-C202-4005-8EF4-149CE2B42594}" presName="horz1" presStyleCnt="0"/>
      <dgm:spPr/>
    </dgm:pt>
    <dgm:pt modelId="{F7CD42A0-A07F-43C3-8E45-370DE5F0C9FA}" type="pres">
      <dgm:prSet presAssocID="{73D8EBAF-C202-4005-8EF4-149CE2B42594}" presName="tx1" presStyleLbl="revTx" presStyleIdx="0" presStyleCnt="6"/>
      <dgm:spPr/>
    </dgm:pt>
    <dgm:pt modelId="{4F23027B-91A4-43E9-B183-F0E69E2D1F5C}" type="pres">
      <dgm:prSet presAssocID="{73D8EBAF-C202-4005-8EF4-149CE2B42594}" presName="vert1" presStyleCnt="0"/>
      <dgm:spPr/>
    </dgm:pt>
    <dgm:pt modelId="{70262B83-A023-4E15-B46A-1AE0F18BA969}" type="pres">
      <dgm:prSet presAssocID="{F62CFB55-FA59-4404-AEB8-94EF54088D57}" presName="thickLine" presStyleLbl="alignNode1" presStyleIdx="1" presStyleCnt="6"/>
      <dgm:spPr/>
    </dgm:pt>
    <dgm:pt modelId="{11207BD8-F788-4B9D-9D2C-FF600E02CA5E}" type="pres">
      <dgm:prSet presAssocID="{F62CFB55-FA59-4404-AEB8-94EF54088D57}" presName="horz1" presStyleCnt="0"/>
      <dgm:spPr/>
    </dgm:pt>
    <dgm:pt modelId="{FD08344A-803E-4162-A945-E378FDC6D0A0}" type="pres">
      <dgm:prSet presAssocID="{F62CFB55-FA59-4404-AEB8-94EF54088D57}" presName="tx1" presStyleLbl="revTx" presStyleIdx="1" presStyleCnt="6"/>
      <dgm:spPr/>
    </dgm:pt>
    <dgm:pt modelId="{F92C663A-7BE7-4357-818A-67D04B3EBD30}" type="pres">
      <dgm:prSet presAssocID="{F62CFB55-FA59-4404-AEB8-94EF54088D57}" presName="vert1" presStyleCnt="0"/>
      <dgm:spPr/>
    </dgm:pt>
    <dgm:pt modelId="{EACD4536-AD98-4900-8EB5-08B58B99DE7B}" type="pres">
      <dgm:prSet presAssocID="{C4C87B9B-5FED-4F64-96F3-198414A85582}" presName="thickLine" presStyleLbl="alignNode1" presStyleIdx="2" presStyleCnt="6"/>
      <dgm:spPr/>
    </dgm:pt>
    <dgm:pt modelId="{50AD3947-A440-421D-AD1A-9723F699C2BD}" type="pres">
      <dgm:prSet presAssocID="{C4C87B9B-5FED-4F64-96F3-198414A85582}" presName="horz1" presStyleCnt="0"/>
      <dgm:spPr/>
    </dgm:pt>
    <dgm:pt modelId="{20CCF0A3-A7FE-4706-8EAF-2FEFAB40CBB8}" type="pres">
      <dgm:prSet presAssocID="{C4C87B9B-5FED-4F64-96F3-198414A85582}" presName="tx1" presStyleLbl="revTx" presStyleIdx="2" presStyleCnt="6"/>
      <dgm:spPr/>
    </dgm:pt>
    <dgm:pt modelId="{44948742-0FAC-4B35-AB85-3A19A7CE1C7E}" type="pres">
      <dgm:prSet presAssocID="{C4C87B9B-5FED-4F64-96F3-198414A85582}" presName="vert1" presStyleCnt="0"/>
      <dgm:spPr/>
    </dgm:pt>
    <dgm:pt modelId="{7400DC12-D024-4B9C-B6AF-DABD739A97FF}" type="pres">
      <dgm:prSet presAssocID="{F8B2307C-AF89-4A92-B373-3979707A1F16}" presName="thickLine" presStyleLbl="alignNode1" presStyleIdx="3" presStyleCnt="6"/>
      <dgm:spPr/>
    </dgm:pt>
    <dgm:pt modelId="{06A91489-DE8B-4B2E-BA38-1D8EE01ABD1C}" type="pres">
      <dgm:prSet presAssocID="{F8B2307C-AF89-4A92-B373-3979707A1F16}" presName="horz1" presStyleCnt="0"/>
      <dgm:spPr/>
    </dgm:pt>
    <dgm:pt modelId="{EFF1C67F-DB6F-4DFB-91E7-8A0C7808460A}" type="pres">
      <dgm:prSet presAssocID="{F8B2307C-AF89-4A92-B373-3979707A1F16}" presName="tx1" presStyleLbl="revTx" presStyleIdx="3" presStyleCnt="6"/>
      <dgm:spPr/>
    </dgm:pt>
    <dgm:pt modelId="{F2513601-80A2-4F2B-A50C-5A36714B7295}" type="pres">
      <dgm:prSet presAssocID="{F8B2307C-AF89-4A92-B373-3979707A1F16}" presName="vert1" presStyleCnt="0"/>
      <dgm:spPr/>
    </dgm:pt>
    <dgm:pt modelId="{9AAB11EA-30B4-4966-BB73-8D727D6ADA8E}" type="pres">
      <dgm:prSet presAssocID="{8A949579-2EEB-46A7-A959-CB55AE7130FC}" presName="thickLine" presStyleLbl="alignNode1" presStyleIdx="4" presStyleCnt="6"/>
      <dgm:spPr/>
    </dgm:pt>
    <dgm:pt modelId="{B2EA3679-6D06-48C9-B095-F88E940480CF}" type="pres">
      <dgm:prSet presAssocID="{8A949579-2EEB-46A7-A959-CB55AE7130FC}" presName="horz1" presStyleCnt="0"/>
      <dgm:spPr/>
    </dgm:pt>
    <dgm:pt modelId="{DEDAC502-F86A-4F15-8B7A-42EACD766A48}" type="pres">
      <dgm:prSet presAssocID="{8A949579-2EEB-46A7-A959-CB55AE7130FC}" presName="tx1" presStyleLbl="revTx" presStyleIdx="4" presStyleCnt="6"/>
      <dgm:spPr/>
    </dgm:pt>
    <dgm:pt modelId="{DCCA2277-9E9E-4E1F-AA25-031AF11E7037}" type="pres">
      <dgm:prSet presAssocID="{8A949579-2EEB-46A7-A959-CB55AE7130FC}" presName="vert1" presStyleCnt="0"/>
      <dgm:spPr/>
    </dgm:pt>
    <dgm:pt modelId="{3B60D48D-36E8-4ADC-83E5-9F42B387C5A1}" type="pres">
      <dgm:prSet presAssocID="{E9BDE769-7070-4014-956B-FA19DD0E731D}" presName="thickLine" presStyleLbl="alignNode1" presStyleIdx="5" presStyleCnt="6"/>
      <dgm:spPr/>
    </dgm:pt>
    <dgm:pt modelId="{6D5E408A-82B6-40EB-91CA-194914FA4876}" type="pres">
      <dgm:prSet presAssocID="{E9BDE769-7070-4014-956B-FA19DD0E731D}" presName="horz1" presStyleCnt="0"/>
      <dgm:spPr/>
    </dgm:pt>
    <dgm:pt modelId="{59102D0D-123D-4123-8105-797D4A6C9F31}" type="pres">
      <dgm:prSet presAssocID="{E9BDE769-7070-4014-956B-FA19DD0E731D}" presName="tx1" presStyleLbl="revTx" presStyleIdx="5" presStyleCnt="6"/>
      <dgm:spPr/>
    </dgm:pt>
    <dgm:pt modelId="{7CBC4F96-E637-40FD-848D-7D8EC7E4890A}" type="pres">
      <dgm:prSet presAssocID="{E9BDE769-7070-4014-956B-FA19DD0E731D}" presName="vert1" presStyleCnt="0"/>
      <dgm:spPr/>
    </dgm:pt>
  </dgm:ptLst>
  <dgm:cxnLst>
    <dgm:cxn modelId="{473F1A18-EB24-44D3-9663-16F5C2AD76B8}" srcId="{0F8EC51A-DD6E-41CF-8F53-57AC12E9F0C3}" destId="{73D8EBAF-C202-4005-8EF4-149CE2B42594}" srcOrd="0" destOrd="0" parTransId="{2C320EF9-9F88-4BD8-B488-354A8A468F09}" sibTransId="{1AB4FF18-767D-4D07-A0E3-921E2DD2C4D2}"/>
    <dgm:cxn modelId="{9DE75F39-65C1-4FCD-A81B-D69544E715CA}" srcId="{0F8EC51A-DD6E-41CF-8F53-57AC12E9F0C3}" destId="{C4C87B9B-5FED-4F64-96F3-198414A85582}" srcOrd="2" destOrd="0" parTransId="{43211419-8CD9-4238-BD87-B5EB6733D870}" sibTransId="{9A888F2C-DBE9-4BDE-99FC-5FC0884A1D4A}"/>
    <dgm:cxn modelId="{4BDFFD39-5EF0-4F2E-89E8-D627770736A5}" type="presOf" srcId="{C4C87B9B-5FED-4F64-96F3-198414A85582}" destId="{20CCF0A3-A7FE-4706-8EAF-2FEFAB40CBB8}" srcOrd="0" destOrd="0" presId="urn:microsoft.com/office/officeart/2008/layout/LinedList"/>
    <dgm:cxn modelId="{55B31563-639C-4AC3-AFF1-CAAA3E25471A}" srcId="{0F8EC51A-DD6E-41CF-8F53-57AC12E9F0C3}" destId="{E9BDE769-7070-4014-956B-FA19DD0E731D}" srcOrd="5" destOrd="0" parTransId="{F7AE5F0F-9862-4496-B4C2-639B60CE47D2}" sibTransId="{3EC88B19-29DA-4A1C-8F34-9F598EF1738B}"/>
    <dgm:cxn modelId="{F4301444-60BF-4BCE-B212-259009CCF32A}" type="presOf" srcId="{8A949579-2EEB-46A7-A959-CB55AE7130FC}" destId="{DEDAC502-F86A-4F15-8B7A-42EACD766A48}" srcOrd="0" destOrd="0" presId="urn:microsoft.com/office/officeart/2008/layout/LinedList"/>
    <dgm:cxn modelId="{A21AFD58-9116-4AEC-9B61-FB772EC52BEF}" srcId="{0F8EC51A-DD6E-41CF-8F53-57AC12E9F0C3}" destId="{F8B2307C-AF89-4A92-B373-3979707A1F16}" srcOrd="3" destOrd="0" parTransId="{8435B18D-ED86-4889-912D-2F5C4AAACCB7}" sibTransId="{4F5ED54A-632B-4FCC-B2AD-A4F08292970F}"/>
    <dgm:cxn modelId="{919E388E-F597-4102-8623-82C44B6697B4}" type="presOf" srcId="{F8B2307C-AF89-4A92-B373-3979707A1F16}" destId="{EFF1C67F-DB6F-4DFB-91E7-8A0C7808460A}" srcOrd="0" destOrd="0" presId="urn:microsoft.com/office/officeart/2008/layout/LinedList"/>
    <dgm:cxn modelId="{12786AA1-4013-4235-BEFA-C18268E645F1}" srcId="{0F8EC51A-DD6E-41CF-8F53-57AC12E9F0C3}" destId="{8A949579-2EEB-46A7-A959-CB55AE7130FC}" srcOrd="4" destOrd="0" parTransId="{C4968C11-0A57-462D-9DE6-DB025A5B041E}" sibTransId="{A9B32239-43B5-4D97-884C-4D42BADD9A51}"/>
    <dgm:cxn modelId="{A9996AC0-D97B-4E69-8B3E-88C0C90DEA38}" srcId="{0F8EC51A-DD6E-41CF-8F53-57AC12E9F0C3}" destId="{F62CFB55-FA59-4404-AEB8-94EF54088D57}" srcOrd="1" destOrd="0" parTransId="{4405D521-24E4-4BEA-A0A3-9D3DB312491B}" sibTransId="{DD2BD166-FB57-462E-8B50-43513DBA64F5}"/>
    <dgm:cxn modelId="{7AA7B4E8-4CD7-4D0F-BCA5-0DC9FA7AE1F7}" type="presOf" srcId="{F62CFB55-FA59-4404-AEB8-94EF54088D57}" destId="{FD08344A-803E-4162-A945-E378FDC6D0A0}" srcOrd="0" destOrd="0" presId="urn:microsoft.com/office/officeart/2008/layout/LinedList"/>
    <dgm:cxn modelId="{73030BF1-BF26-401F-91CA-9DA45804ADDA}" type="presOf" srcId="{73D8EBAF-C202-4005-8EF4-149CE2B42594}" destId="{F7CD42A0-A07F-43C3-8E45-370DE5F0C9FA}" srcOrd="0" destOrd="0" presId="urn:microsoft.com/office/officeart/2008/layout/LinedList"/>
    <dgm:cxn modelId="{804F37F4-F96F-4A4C-8F61-4290A51BED42}" type="presOf" srcId="{0F8EC51A-DD6E-41CF-8F53-57AC12E9F0C3}" destId="{092223B7-E1CC-48F9-BD94-A99BF001E690}" srcOrd="0" destOrd="0" presId="urn:microsoft.com/office/officeart/2008/layout/LinedList"/>
    <dgm:cxn modelId="{95AC8AFA-EFCF-486E-B3C3-923D293F8944}" type="presOf" srcId="{E9BDE769-7070-4014-956B-FA19DD0E731D}" destId="{59102D0D-123D-4123-8105-797D4A6C9F31}" srcOrd="0" destOrd="0" presId="urn:microsoft.com/office/officeart/2008/layout/LinedList"/>
    <dgm:cxn modelId="{3BB0CE95-2737-4FCB-BA57-DC4C74485394}" type="presParOf" srcId="{092223B7-E1CC-48F9-BD94-A99BF001E690}" destId="{4D75716C-597E-4121-B36C-F05FCC5B8D2D}" srcOrd="0" destOrd="0" presId="urn:microsoft.com/office/officeart/2008/layout/LinedList"/>
    <dgm:cxn modelId="{02501153-0A91-4869-8ED6-666A0B4FEFE7}" type="presParOf" srcId="{092223B7-E1CC-48F9-BD94-A99BF001E690}" destId="{444CA2D0-99DF-4D83-B9C8-E99038CC9CB7}" srcOrd="1" destOrd="0" presId="urn:microsoft.com/office/officeart/2008/layout/LinedList"/>
    <dgm:cxn modelId="{BBF5A6C4-45F0-4384-8224-E7238564840E}" type="presParOf" srcId="{444CA2D0-99DF-4D83-B9C8-E99038CC9CB7}" destId="{F7CD42A0-A07F-43C3-8E45-370DE5F0C9FA}" srcOrd="0" destOrd="0" presId="urn:microsoft.com/office/officeart/2008/layout/LinedList"/>
    <dgm:cxn modelId="{F81B5B76-DFED-4BA1-8893-617025CC4688}" type="presParOf" srcId="{444CA2D0-99DF-4D83-B9C8-E99038CC9CB7}" destId="{4F23027B-91A4-43E9-B183-F0E69E2D1F5C}" srcOrd="1" destOrd="0" presId="urn:microsoft.com/office/officeart/2008/layout/LinedList"/>
    <dgm:cxn modelId="{FD7C6F1C-C585-4D8D-A5BB-1AC6BA067B27}" type="presParOf" srcId="{092223B7-E1CC-48F9-BD94-A99BF001E690}" destId="{70262B83-A023-4E15-B46A-1AE0F18BA969}" srcOrd="2" destOrd="0" presId="urn:microsoft.com/office/officeart/2008/layout/LinedList"/>
    <dgm:cxn modelId="{528D3BCD-1273-4927-AF4C-39B927EAA3EB}" type="presParOf" srcId="{092223B7-E1CC-48F9-BD94-A99BF001E690}" destId="{11207BD8-F788-4B9D-9D2C-FF600E02CA5E}" srcOrd="3" destOrd="0" presId="urn:microsoft.com/office/officeart/2008/layout/LinedList"/>
    <dgm:cxn modelId="{0359C5E8-1597-4BF6-961D-A9E2F060EEBA}" type="presParOf" srcId="{11207BD8-F788-4B9D-9D2C-FF600E02CA5E}" destId="{FD08344A-803E-4162-A945-E378FDC6D0A0}" srcOrd="0" destOrd="0" presId="urn:microsoft.com/office/officeart/2008/layout/LinedList"/>
    <dgm:cxn modelId="{F29E3491-012A-40DC-BE20-0A7519E323C3}" type="presParOf" srcId="{11207BD8-F788-4B9D-9D2C-FF600E02CA5E}" destId="{F92C663A-7BE7-4357-818A-67D04B3EBD30}" srcOrd="1" destOrd="0" presId="urn:microsoft.com/office/officeart/2008/layout/LinedList"/>
    <dgm:cxn modelId="{A2340834-0DFC-4B3E-B02F-78D87DB6F99C}" type="presParOf" srcId="{092223B7-E1CC-48F9-BD94-A99BF001E690}" destId="{EACD4536-AD98-4900-8EB5-08B58B99DE7B}" srcOrd="4" destOrd="0" presId="urn:microsoft.com/office/officeart/2008/layout/LinedList"/>
    <dgm:cxn modelId="{A5638618-E76B-478B-9B9D-EA7508021E2D}" type="presParOf" srcId="{092223B7-E1CC-48F9-BD94-A99BF001E690}" destId="{50AD3947-A440-421D-AD1A-9723F699C2BD}" srcOrd="5" destOrd="0" presId="urn:microsoft.com/office/officeart/2008/layout/LinedList"/>
    <dgm:cxn modelId="{4583F514-C547-44F3-9532-497343CF1FC3}" type="presParOf" srcId="{50AD3947-A440-421D-AD1A-9723F699C2BD}" destId="{20CCF0A3-A7FE-4706-8EAF-2FEFAB40CBB8}" srcOrd="0" destOrd="0" presId="urn:microsoft.com/office/officeart/2008/layout/LinedList"/>
    <dgm:cxn modelId="{1D20B06D-33E7-4980-9CEE-893010726155}" type="presParOf" srcId="{50AD3947-A440-421D-AD1A-9723F699C2BD}" destId="{44948742-0FAC-4B35-AB85-3A19A7CE1C7E}" srcOrd="1" destOrd="0" presId="urn:microsoft.com/office/officeart/2008/layout/LinedList"/>
    <dgm:cxn modelId="{842EC1EC-A128-4CA9-A0CF-6C55F1435036}" type="presParOf" srcId="{092223B7-E1CC-48F9-BD94-A99BF001E690}" destId="{7400DC12-D024-4B9C-B6AF-DABD739A97FF}" srcOrd="6" destOrd="0" presId="urn:microsoft.com/office/officeart/2008/layout/LinedList"/>
    <dgm:cxn modelId="{BF472648-B0FB-4A2A-8B66-199C543F7455}" type="presParOf" srcId="{092223B7-E1CC-48F9-BD94-A99BF001E690}" destId="{06A91489-DE8B-4B2E-BA38-1D8EE01ABD1C}" srcOrd="7" destOrd="0" presId="urn:microsoft.com/office/officeart/2008/layout/LinedList"/>
    <dgm:cxn modelId="{C36A4490-ED19-4912-AC36-849818B19065}" type="presParOf" srcId="{06A91489-DE8B-4B2E-BA38-1D8EE01ABD1C}" destId="{EFF1C67F-DB6F-4DFB-91E7-8A0C7808460A}" srcOrd="0" destOrd="0" presId="urn:microsoft.com/office/officeart/2008/layout/LinedList"/>
    <dgm:cxn modelId="{535D4339-4C5A-4F28-A0B9-7807C0F8136C}" type="presParOf" srcId="{06A91489-DE8B-4B2E-BA38-1D8EE01ABD1C}" destId="{F2513601-80A2-4F2B-A50C-5A36714B7295}" srcOrd="1" destOrd="0" presId="urn:microsoft.com/office/officeart/2008/layout/LinedList"/>
    <dgm:cxn modelId="{D04772FC-1BFD-4267-B62E-97C8A8EAE1C7}" type="presParOf" srcId="{092223B7-E1CC-48F9-BD94-A99BF001E690}" destId="{9AAB11EA-30B4-4966-BB73-8D727D6ADA8E}" srcOrd="8" destOrd="0" presId="urn:microsoft.com/office/officeart/2008/layout/LinedList"/>
    <dgm:cxn modelId="{329BAD87-602B-406E-BF07-70D48DEECA96}" type="presParOf" srcId="{092223B7-E1CC-48F9-BD94-A99BF001E690}" destId="{B2EA3679-6D06-48C9-B095-F88E940480CF}" srcOrd="9" destOrd="0" presId="urn:microsoft.com/office/officeart/2008/layout/LinedList"/>
    <dgm:cxn modelId="{B552FEB9-B14C-4D29-9613-AD29E18609A4}" type="presParOf" srcId="{B2EA3679-6D06-48C9-B095-F88E940480CF}" destId="{DEDAC502-F86A-4F15-8B7A-42EACD766A48}" srcOrd="0" destOrd="0" presId="urn:microsoft.com/office/officeart/2008/layout/LinedList"/>
    <dgm:cxn modelId="{8CADE113-F1AB-4F5D-B73D-8D5A61EC8FF1}" type="presParOf" srcId="{B2EA3679-6D06-48C9-B095-F88E940480CF}" destId="{DCCA2277-9E9E-4E1F-AA25-031AF11E7037}" srcOrd="1" destOrd="0" presId="urn:microsoft.com/office/officeart/2008/layout/LinedList"/>
    <dgm:cxn modelId="{F94988B9-5658-4A96-9AFE-B86E0AF0A227}" type="presParOf" srcId="{092223B7-E1CC-48F9-BD94-A99BF001E690}" destId="{3B60D48D-36E8-4ADC-83E5-9F42B387C5A1}" srcOrd="10" destOrd="0" presId="urn:microsoft.com/office/officeart/2008/layout/LinedList"/>
    <dgm:cxn modelId="{EC40E787-936E-40EC-9A9F-51F8A0A33695}" type="presParOf" srcId="{092223B7-E1CC-48F9-BD94-A99BF001E690}" destId="{6D5E408A-82B6-40EB-91CA-194914FA4876}" srcOrd="11" destOrd="0" presId="urn:microsoft.com/office/officeart/2008/layout/LinedList"/>
    <dgm:cxn modelId="{FDCA09D2-4F52-44CF-894C-A01005536199}" type="presParOf" srcId="{6D5E408A-82B6-40EB-91CA-194914FA4876}" destId="{59102D0D-123D-4123-8105-797D4A6C9F31}" srcOrd="0" destOrd="0" presId="urn:microsoft.com/office/officeart/2008/layout/LinedList"/>
    <dgm:cxn modelId="{34A9B3D4-537A-4E81-9CEC-DE4149952AE8}" type="presParOf" srcId="{6D5E408A-82B6-40EB-91CA-194914FA4876}" destId="{7CBC4F96-E637-40FD-848D-7D8EC7E4890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41BC58-5798-449B-A9FB-EAFDC840498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8899572A-3ADE-4D10-8AC5-357932216108}">
      <dgm:prSet/>
      <dgm:spPr/>
      <dgm:t>
        <a:bodyPr/>
        <a:lstStyle/>
        <a:p>
          <a:r>
            <a:rPr lang="en-GB" b="1" dirty="0"/>
            <a:t>Increase the visibility of T-Levels – need to engage pre-16 &amp; parents</a:t>
          </a:r>
          <a:endParaRPr lang="en-US" dirty="0"/>
        </a:p>
      </dgm:t>
    </dgm:pt>
    <dgm:pt modelId="{93C669DE-0141-4C96-9B8F-F4A4CF52BAB1}" type="parTrans" cxnId="{B3535DF0-9923-41CF-A4FF-AA176B5F030C}">
      <dgm:prSet/>
      <dgm:spPr/>
      <dgm:t>
        <a:bodyPr/>
        <a:lstStyle/>
        <a:p>
          <a:endParaRPr lang="en-US"/>
        </a:p>
      </dgm:t>
    </dgm:pt>
    <dgm:pt modelId="{EACA04D2-C1EE-48E3-9233-15CCC8C31672}" type="sibTrans" cxnId="{B3535DF0-9923-41CF-A4FF-AA176B5F030C}">
      <dgm:prSet/>
      <dgm:spPr/>
      <dgm:t>
        <a:bodyPr/>
        <a:lstStyle/>
        <a:p>
          <a:endParaRPr lang="en-US"/>
        </a:p>
      </dgm:t>
    </dgm:pt>
    <dgm:pt modelId="{CDE15EBA-AF92-4C25-88A1-3F2DF65C18F7}">
      <dgm:prSet/>
      <dgm:spPr/>
      <dgm:t>
        <a:bodyPr/>
        <a:lstStyle/>
        <a:p>
          <a:r>
            <a:rPr lang="en-GB" b="1" dirty="0"/>
            <a:t>Sell the benefits – short &amp; long term</a:t>
          </a:r>
          <a:endParaRPr lang="en-US" dirty="0"/>
        </a:p>
      </dgm:t>
    </dgm:pt>
    <dgm:pt modelId="{0C8DFFD2-3A1E-4D5F-9D99-C47CE2D8C1C2}" type="parTrans" cxnId="{6CBF64E2-14B4-4D54-ABC4-E27421556E26}">
      <dgm:prSet/>
      <dgm:spPr/>
      <dgm:t>
        <a:bodyPr/>
        <a:lstStyle/>
        <a:p>
          <a:endParaRPr lang="en-US"/>
        </a:p>
      </dgm:t>
    </dgm:pt>
    <dgm:pt modelId="{3B303B22-FB73-4ABA-8508-C61EBF72B5AD}" type="sibTrans" cxnId="{6CBF64E2-14B4-4D54-ABC4-E27421556E26}">
      <dgm:prSet/>
      <dgm:spPr/>
      <dgm:t>
        <a:bodyPr/>
        <a:lstStyle/>
        <a:p>
          <a:endParaRPr lang="en-US"/>
        </a:p>
      </dgm:t>
    </dgm:pt>
    <dgm:pt modelId="{BCB319CD-D1F3-422C-B9C0-57EC5F9711E9}">
      <dgm:prSet/>
      <dgm:spPr/>
      <dgm:t>
        <a:bodyPr/>
        <a:lstStyle/>
        <a:p>
          <a:pPr algn="l"/>
          <a:r>
            <a:rPr lang="en-GB" b="1" dirty="0"/>
            <a:t>Dispel myths:      	</a:t>
          </a:r>
          <a:r>
            <a:rPr lang="en-GB" b="1" dirty="0">
              <a:solidFill>
                <a:srgbClr val="FF0000"/>
              </a:solidFill>
            </a:rPr>
            <a:t>#notjustforhealth</a:t>
          </a:r>
          <a:r>
            <a:rPr lang="en-GB" b="1" dirty="0"/>
            <a:t>….</a:t>
          </a:r>
          <a:endParaRPr lang="en-US" dirty="0"/>
        </a:p>
      </dgm:t>
    </dgm:pt>
    <dgm:pt modelId="{B132414E-E343-4BCA-886D-5AB8276C80C0}" type="parTrans" cxnId="{B698D780-EB5A-4C84-BDD0-1957D59A1E29}">
      <dgm:prSet/>
      <dgm:spPr/>
      <dgm:t>
        <a:bodyPr/>
        <a:lstStyle/>
        <a:p>
          <a:endParaRPr lang="en-US"/>
        </a:p>
      </dgm:t>
    </dgm:pt>
    <dgm:pt modelId="{C051A07A-6DC9-4188-862A-2C499B853FE1}" type="sibTrans" cxnId="{B698D780-EB5A-4C84-BDD0-1957D59A1E29}">
      <dgm:prSet/>
      <dgm:spPr/>
      <dgm:t>
        <a:bodyPr/>
        <a:lstStyle/>
        <a:p>
          <a:endParaRPr lang="en-US"/>
        </a:p>
      </dgm:t>
    </dgm:pt>
    <dgm:pt modelId="{AFB9C93F-2F60-4123-8376-486E99A5BD44}">
      <dgm:prSet/>
      <dgm:spPr/>
      <dgm:t>
        <a:bodyPr/>
        <a:lstStyle/>
        <a:p>
          <a:r>
            <a:rPr lang="en-GB" b="1" dirty="0"/>
            <a:t>Strengthen partnership working and mutual understanding</a:t>
          </a:r>
          <a:endParaRPr lang="en-US" dirty="0"/>
        </a:p>
      </dgm:t>
    </dgm:pt>
    <dgm:pt modelId="{939AE3F3-F35B-4131-B945-705C3840F651}" type="parTrans" cxnId="{52ED8B82-154F-48DB-9FBD-B6FA7FBCC713}">
      <dgm:prSet/>
      <dgm:spPr/>
      <dgm:t>
        <a:bodyPr/>
        <a:lstStyle/>
        <a:p>
          <a:endParaRPr lang="en-US"/>
        </a:p>
      </dgm:t>
    </dgm:pt>
    <dgm:pt modelId="{744464E3-C4F6-413E-B8F4-A270F7ED7223}" type="sibTrans" cxnId="{52ED8B82-154F-48DB-9FBD-B6FA7FBCC713}">
      <dgm:prSet/>
      <dgm:spPr/>
      <dgm:t>
        <a:bodyPr/>
        <a:lstStyle/>
        <a:p>
          <a:endParaRPr lang="en-US"/>
        </a:p>
      </dgm:t>
    </dgm:pt>
    <dgm:pt modelId="{EC76C8E1-EF4C-4292-83DC-0558D98E7421}" type="pres">
      <dgm:prSet presAssocID="{B841BC58-5798-449B-A9FB-EAFDC8404985}" presName="vert0" presStyleCnt="0">
        <dgm:presLayoutVars>
          <dgm:dir/>
          <dgm:animOne val="branch"/>
          <dgm:animLvl val="lvl"/>
        </dgm:presLayoutVars>
      </dgm:prSet>
      <dgm:spPr/>
    </dgm:pt>
    <dgm:pt modelId="{C181E1D6-737F-4966-856D-38E2CEEF9C51}" type="pres">
      <dgm:prSet presAssocID="{8899572A-3ADE-4D10-8AC5-357932216108}" presName="thickLine" presStyleLbl="alignNode1" presStyleIdx="0" presStyleCnt="4"/>
      <dgm:spPr/>
    </dgm:pt>
    <dgm:pt modelId="{BD10E46E-A1DE-4709-9BBE-A6D04AC2CA88}" type="pres">
      <dgm:prSet presAssocID="{8899572A-3ADE-4D10-8AC5-357932216108}" presName="horz1" presStyleCnt="0"/>
      <dgm:spPr/>
    </dgm:pt>
    <dgm:pt modelId="{D4A923E1-0FE7-405E-AC0A-9A68F6FAD4EA}" type="pres">
      <dgm:prSet presAssocID="{8899572A-3ADE-4D10-8AC5-357932216108}" presName="tx1" presStyleLbl="revTx" presStyleIdx="0" presStyleCnt="4"/>
      <dgm:spPr/>
    </dgm:pt>
    <dgm:pt modelId="{412C6D50-CA80-4BFA-B4E8-C4D7FD2C0FCC}" type="pres">
      <dgm:prSet presAssocID="{8899572A-3ADE-4D10-8AC5-357932216108}" presName="vert1" presStyleCnt="0"/>
      <dgm:spPr/>
    </dgm:pt>
    <dgm:pt modelId="{E50153C1-5D63-4E58-A59E-5BE3AC0B8B8D}" type="pres">
      <dgm:prSet presAssocID="{CDE15EBA-AF92-4C25-88A1-3F2DF65C18F7}" presName="thickLine" presStyleLbl="alignNode1" presStyleIdx="1" presStyleCnt="4"/>
      <dgm:spPr/>
    </dgm:pt>
    <dgm:pt modelId="{A649E7BC-9EAA-4585-B657-8AD73BABE9FE}" type="pres">
      <dgm:prSet presAssocID="{CDE15EBA-AF92-4C25-88A1-3F2DF65C18F7}" presName="horz1" presStyleCnt="0"/>
      <dgm:spPr/>
    </dgm:pt>
    <dgm:pt modelId="{34BF9C9A-45A6-40C0-B0D2-A985CF2CC324}" type="pres">
      <dgm:prSet presAssocID="{CDE15EBA-AF92-4C25-88A1-3F2DF65C18F7}" presName="tx1" presStyleLbl="revTx" presStyleIdx="1" presStyleCnt="4"/>
      <dgm:spPr/>
    </dgm:pt>
    <dgm:pt modelId="{18E546EC-502F-4B14-AC80-5CC18B52FC68}" type="pres">
      <dgm:prSet presAssocID="{CDE15EBA-AF92-4C25-88A1-3F2DF65C18F7}" presName="vert1" presStyleCnt="0"/>
      <dgm:spPr/>
    </dgm:pt>
    <dgm:pt modelId="{A47FAE1D-6C5B-4F52-B8E2-720433313919}" type="pres">
      <dgm:prSet presAssocID="{BCB319CD-D1F3-422C-B9C0-57EC5F9711E9}" presName="thickLine" presStyleLbl="alignNode1" presStyleIdx="2" presStyleCnt="4"/>
      <dgm:spPr/>
    </dgm:pt>
    <dgm:pt modelId="{F5207DC5-9CEA-4D7F-9808-59EB801D4740}" type="pres">
      <dgm:prSet presAssocID="{BCB319CD-D1F3-422C-B9C0-57EC5F9711E9}" presName="horz1" presStyleCnt="0"/>
      <dgm:spPr/>
    </dgm:pt>
    <dgm:pt modelId="{838DC2A0-46A1-4AF2-9E8D-47729FB99E57}" type="pres">
      <dgm:prSet presAssocID="{BCB319CD-D1F3-422C-B9C0-57EC5F9711E9}" presName="tx1" presStyleLbl="revTx" presStyleIdx="2" presStyleCnt="4"/>
      <dgm:spPr/>
    </dgm:pt>
    <dgm:pt modelId="{76892DF3-6028-48EB-9A98-0CFFEF2CFD4F}" type="pres">
      <dgm:prSet presAssocID="{BCB319CD-D1F3-422C-B9C0-57EC5F9711E9}" presName="vert1" presStyleCnt="0"/>
      <dgm:spPr/>
    </dgm:pt>
    <dgm:pt modelId="{5414ADBA-921A-4886-ABE7-8E81DB295DBE}" type="pres">
      <dgm:prSet presAssocID="{AFB9C93F-2F60-4123-8376-486E99A5BD44}" presName="thickLine" presStyleLbl="alignNode1" presStyleIdx="3" presStyleCnt="4"/>
      <dgm:spPr/>
    </dgm:pt>
    <dgm:pt modelId="{2E459845-4ABA-4946-ABD6-29389EF5E6EC}" type="pres">
      <dgm:prSet presAssocID="{AFB9C93F-2F60-4123-8376-486E99A5BD44}" presName="horz1" presStyleCnt="0"/>
      <dgm:spPr/>
    </dgm:pt>
    <dgm:pt modelId="{6C4308C8-D7A4-4346-BA77-BAD9C3BA5B4E}" type="pres">
      <dgm:prSet presAssocID="{AFB9C93F-2F60-4123-8376-486E99A5BD44}" presName="tx1" presStyleLbl="revTx" presStyleIdx="3" presStyleCnt="4"/>
      <dgm:spPr/>
    </dgm:pt>
    <dgm:pt modelId="{FCAEB61E-4DF2-44D6-BC1E-5123C7BCE1BB}" type="pres">
      <dgm:prSet presAssocID="{AFB9C93F-2F60-4123-8376-486E99A5BD44}" presName="vert1" presStyleCnt="0"/>
      <dgm:spPr/>
    </dgm:pt>
  </dgm:ptLst>
  <dgm:cxnLst>
    <dgm:cxn modelId="{CEEDD906-5D2F-4C98-BE38-31A46683898D}" type="presOf" srcId="{CDE15EBA-AF92-4C25-88A1-3F2DF65C18F7}" destId="{34BF9C9A-45A6-40C0-B0D2-A985CF2CC324}" srcOrd="0" destOrd="0" presId="urn:microsoft.com/office/officeart/2008/layout/LinedList"/>
    <dgm:cxn modelId="{43A01935-F385-4E0D-ACBC-C99F4CFDE3C3}" type="presOf" srcId="{AFB9C93F-2F60-4123-8376-486E99A5BD44}" destId="{6C4308C8-D7A4-4346-BA77-BAD9C3BA5B4E}" srcOrd="0" destOrd="0" presId="urn:microsoft.com/office/officeart/2008/layout/LinedList"/>
    <dgm:cxn modelId="{5070F03C-05CF-43F2-B4AC-70ACE2FD186E}" type="presOf" srcId="{BCB319CD-D1F3-422C-B9C0-57EC5F9711E9}" destId="{838DC2A0-46A1-4AF2-9E8D-47729FB99E57}" srcOrd="0" destOrd="0" presId="urn:microsoft.com/office/officeart/2008/layout/LinedList"/>
    <dgm:cxn modelId="{02B67354-F668-4AFF-BC1B-0299C1C5EB73}" type="presOf" srcId="{8899572A-3ADE-4D10-8AC5-357932216108}" destId="{D4A923E1-0FE7-405E-AC0A-9A68F6FAD4EA}" srcOrd="0" destOrd="0" presId="urn:microsoft.com/office/officeart/2008/layout/LinedList"/>
    <dgm:cxn modelId="{360FDF79-2CF4-4D96-B423-768EB2D10F01}" type="presOf" srcId="{B841BC58-5798-449B-A9FB-EAFDC8404985}" destId="{EC76C8E1-EF4C-4292-83DC-0558D98E7421}" srcOrd="0" destOrd="0" presId="urn:microsoft.com/office/officeart/2008/layout/LinedList"/>
    <dgm:cxn modelId="{B698D780-EB5A-4C84-BDD0-1957D59A1E29}" srcId="{B841BC58-5798-449B-A9FB-EAFDC8404985}" destId="{BCB319CD-D1F3-422C-B9C0-57EC5F9711E9}" srcOrd="2" destOrd="0" parTransId="{B132414E-E343-4BCA-886D-5AB8276C80C0}" sibTransId="{C051A07A-6DC9-4188-862A-2C499B853FE1}"/>
    <dgm:cxn modelId="{52ED8B82-154F-48DB-9FBD-B6FA7FBCC713}" srcId="{B841BC58-5798-449B-A9FB-EAFDC8404985}" destId="{AFB9C93F-2F60-4123-8376-486E99A5BD44}" srcOrd="3" destOrd="0" parTransId="{939AE3F3-F35B-4131-B945-705C3840F651}" sibTransId="{744464E3-C4F6-413E-B8F4-A270F7ED7223}"/>
    <dgm:cxn modelId="{6CBF64E2-14B4-4D54-ABC4-E27421556E26}" srcId="{B841BC58-5798-449B-A9FB-EAFDC8404985}" destId="{CDE15EBA-AF92-4C25-88A1-3F2DF65C18F7}" srcOrd="1" destOrd="0" parTransId="{0C8DFFD2-3A1E-4D5F-9D99-C47CE2D8C1C2}" sibTransId="{3B303B22-FB73-4ABA-8508-C61EBF72B5AD}"/>
    <dgm:cxn modelId="{B3535DF0-9923-41CF-A4FF-AA176B5F030C}" srcId="{B841BC58-5798-449B-A9FB-EAFDC8404985}" destId="{8899572A-3ADE-4D10-8AC5-357932216108}" srcOrd="0" destOrd="0" parTransId="{93C669DE-0141-4C96-9B8F-F4A4CF52BAB1}" sibTransId="{EACA04D2-C1EE-48E3-9233-15CCC8C31672}"/>
    <dgm:cxn modelId="{687266D0-22D2-445D-B47B-7973ECEA9507}" type="presParOf" srcId="{EC76C8E1-EF4C-4292-83DC-0558D98E7421}" destId="{C181E1D6-737F-4966-856D-38E2CEEF9C51}" srcOrd="0" destOrd="0" presId="urn:microsoft.com/office/officeart/2008/layout/LinedList"/>
    <dgm:cxn modelId="{2AE94D69-733D-47FF-96FF-326B42A5A060}" type="presParOf" srcId="{EC76C8E1-EF4C-4292-83DC-0558D98E7421}" destId="{BD10E46E-A1DE-4709-9BBE-A6D04AC2CA88}" srcOrd="1" destOrd="0" presId="urn:microsoft.com/office/officeart/2008/layout/LinedList"/>
    <dgm:cxn modelId="{9C1BB6DE-CC9C-4808-95D5-CA5642FEEEFB}" type="presParOf" srcId="{BD10E46E-A1DE-4709-9BBE-A6D04AC2CA88}" destId="{D4A923E1-0FE7-405E-AC0A-9A68F6FAD4EA}" srcOrd="0" destOrd="0" presId="urn:microsoft.com/office/officeart/2008/layout/LinedList"/>
    <dgm:cxn modelId="{21340D20-6A2D-4DAD-851A-F3477FA721D4}" type="presParOf" srcId="{BD10E46E-A1DE-4709-9BBE-A6D04AC2CA88}" destId="{412C6D50-CA80-4BFA-B4E8-C4D7FD2C0FCC}" srcOrd="1" destOrd="0" presId="urn:microsoft.com/office/officeart/2008/layout/LinedList"/>
    <dgm:cxn modelId="{B4838487-179B-47AC-860D-A20888097F4C}" type="presParOf" srcId="{EC76C8E1-EF4C-4292-83DC-0558D98E7421}" destId="{E50153C1-5D63-4E58-A59E-5BE3AC0B8B8D}" srcOrd="2" destOrd="0" presId="urn:microsoft.com/office/officeart/2008/layout/LinedList"/>
    <dgm:cxn modelId="{60A99BBA-0D9E-493D-B2D3-E3EECA2BC095}" type="presParOf" srcId="{EC76C8E1-EF4C-4292-83DC-0558D98E7421}" destId="{A649E7BC-9EAA-4585-B657-8AD73BABE9FE}" srcOrd="3" destOrd="0" presId="urn:microsoft.com/office/officeart/2008/layout/LinedList"/>
    <dgm:cxn modelId="{0AB3D141-24AD-4F1B-B5A5-C5EC8D94BAFA}" type="presParOf" srcId="{A649E7BC-9EAA-4585-B657-8AD73BABE9FE}" destId="{34BF9C9A-45A6-40C0-B0D2-A985CF2CC324}" srcOrd="0" destOrd="0" presId="urn:microsoft.com/office/officeart/2008/layout/LinedList"/>
    <dgm:cxn modelId="{1FD719E6-DEA6-4E16-A4EA-A22F284677E5}" type="presParOf" srcId="{A649E7BC-9EAA-4585-B657-8AD73BABE9FE}" destId="{18E546EC-502F-4B14-AC80-5CC18B52FC68}" srcOrd="1" destOrd="0" presId="urn:microsoft.com/office/officeart/2008/layout/LinedList"/>
    <dgm:cxn modelId="{F4EDB106-815D-4028-99A9-A45435E76896}" type="presParOf" srcId="{EC76C8E1-EF4C-4292-83DC-0558D98E7421}" destId="{A47FAE1D-6C5B-4F52-B8E2-720433313919}" srcOrd="4" destOrd="0" presId="urn:microsoft.com/office/officeart/2008/layout/LinedList"/>
    <dgm:cxn modelId="{722A87FF-1E5C-4070-A952-BDAC3E498928}" type="presParOf" srcId="{EC76C8E1-EF4C-4292-83DC-0558D98E7421}" destId="{F5207DC5-9CEA-4D7F-9808-59EB801D4740}" srcOrd="5" destOrd="0" presId="urn:microsoft.com/office/officeart/2008/layout/LinedList"/>
    <dgm:cxn modelId="{EC0B5189-75C4-4457-9033-3A06BFF63090}" type="presParOf" srcId="{F5207DC5-9CEA-4D7F-9808-59EB801D4740}" destId="{838DC2A0-46A1-4AF2-9E8D-47729FB99E57}" srcOrd="0" destOrd="0" presId="urn:microsoft.com/office/officeart/2008/layout/LinedList"/>
    <dgm:cxn modelId="{C7BA16C6-2DB5-440F-83C8-A12C2CA63399}" type="presParOf" srcId="{F5207DC5-9CEA-4D7F-9808-59EB801D4740}" destId="{76892DF3-6028-48EB-9A98-0CFFEF2CFD4F}" srcOrd="1" destOrd="0" presId="urn:microsoft.com/office/officeart/2008/layout/LinedList"/>
    <dgm:cxn modelId="{50066123-F4B0-4F4B-900B-E6EFB43C6F6B}" type="presParOf" srcId="{EC76C8E1-EF4C-4292-83DC-0558D98E7421}" destId="{5414ADBA-921A-4886-ABE7-8E81DB295DBE}" srcOrd="6" destOrd="0" presId="urn:microsoft.com/office/officeart/2008/layout/LinedList"/>
    <dgm:cxn modelId="{551F6494-0A58-4CA2-B591-EDC45D4F07A6}" type="presParOf" srcId="{EC76C8E1-EF4C-4292-83DC-0558D98E7421}" destId="{2E459845-4ABA-4946-ABD6-29389EF5E6EC}" srcOrd="7" destOrd="0" presId="urn:microsoft.com/office/officeart/2008/layout/LinedList"/>
    <dgm:cxn modelId="{BDBFFF4D-92FF-47FE-955C-BB803DE2A6E2}" type="presParOf" srcId="{2E459845-4ABA-4946-ABD6-29389EF5E6EC}" destId="{6C4308C8-D7A4-4346-BA77-BAD9C3BA5B4E}" srcOrd="0" destOrd="0" presId="urn:microsoft.com/office/officeart/2008/layout/LinedList"/>
    <dgm:cxn modelId="{F38B0849-61E9-4D6C-BA38-172A02CC3AA5}" type="presParOf" srcId="{2E459845-4ABA-4946-ABD6-29389EF5E6EC}" destId="{FCAEB61E-4DF2-44D6-BC1E-5123C7BCE1B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41BC58-5798-449B-A9FB-EAFDC840498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8899572A-3ADE-4D10-8AC5-357932216108}">
      <dgm:prSet/>
      <dgm:spPr/>
      <dgm:t>
        <a:bodyPr/>
        <a:lstStyle/>
        <a:p>
          <a:r>
            <a:rPr lang="en-GB" b="1" dirty="0"/>
            <a:t>To reiterate that BTECs may well be disappearing and being replaced with T-Levels – therefore there will be a threat to your workforce pipeline</a:t>
          </a:r>
          <a:endParaRPr lang="en-US" dirty="0"/>
        </a:p>
      </dgm:t>
    </dgm:pt>
    <dgm:pt modelId="{93C669DE-0141-4C96-9B8F-F4A4CF52BAB1}" type="parTrans" cxnId="{B3535DF0-9923-41CF-A4FF-AA176B5F030C}">
      <dgm:prSet/>
      <dgm:spPr/>
      <dgm:t>
        <a:bodyPr/>
        <a:lstStyle/>
        <a:p>
          <a:endParaRPr lang="en-US"/>
        </a:p>
      </dgm:t>
    </dgm:pt>
    <dgm:pt modelId="{EACA04D2-C1EE-48E3-9233-15CCC8C31672}" type="sibTrans" cxnId="{B3535DF0-9923-41CF-A4FF-AA176B5F030C}">
      <dgm:prSet/>
      <dgm:spPr/>
      <dgm:t>
        <a:bodyPr/>
        <a:lstStyle/>
        <a:p>
          <a:endParaRPr lang="en-US"/>
        </a:p>
      </dgm:t>
    </dgm:pt>
    <dgm:pt modelId="{CDE15EBA-AF92-4C25-88A1-3F2DF65C18F7}">
      <dgm:prSet/>
      <dgm:spPr/>
      <dgm:t>
        <a:bodyPr/>
        <a:lstStyle/>
        <a:p>
          <a:r>
            <a:rPr lang="en-US" b="1" dirty="0"/>
            <a:t>To reassure you that the T-Level is </a:t>
          </a:r>
          <a:r>
            <a:rPr lang="en-US" b="1" dirty="0">
              <a:solidFill>
                <a:schemeClr val="accent5">
                  <a:lumMod val="75000"/>
                </a:schemeClr>
              </a:solidFill>
            </a:rPr>
            <a:t>NOT JUST FOR HEALTH!!</a:t>
          </a:r>
        </a:p>
      </dgm:t>
    </dgm:pt>
    <dgm:pt modelId="{0C8DFFD2-3A1E-4D5F-9D99-C47CE2D8C1C2}" type="parTrans" cxnId="{6CBF64E2-14B4-4D54-ABC4-E27421556E26}">
      <dgm:prSet/>
      <dgm:spPr/>
      <dgm:t>
        <a:bodyPr/>
        <a:lstStyle/>
        <a:p>
          <a:endParaRPr lang="en-US"/>
        </a:p>
      </dgm:t>
    </dgm:pt>
    <dgm:pt modelId="{3B303B22-FB73-4ABA-8508-C61EBF72B5AD}" type="sibTrans" cxnId="{6CBF64E2-14B4-4D54-ABC4-E27421556E26}">
      <dgm:prSet/>
      <dgm:spPr/>
      <dgm:t>
        <a:bodyPr/>
        <a:lstStyle/>
        <a:p>
          <a:endParaRPr lang="en-US"/>
        </a:p>
      </dgm:t>
    </dgm:pt>
    <dgm:pt modelId="{BCB319CD-D1F3-422C-B9C0-57EC5F9711E9}">
      <dgm:prSet/>
      <dgm:spPr/>
      <dgm:t>
        <a:bodyPr/>
        <a:lstStyle/>
        <a:p>
          <a:r>
            <a:rPr lang="en-GB" b="1" dirty="0"/>
            <a:t>To encourage you to consider taking students on an Industry Placement – you won’t have to assess them and can be mentored by care workers and senior care workers (great upskilling opportunities for current staff)</a:t>
          </a:r>
          <a:endParaRPr lang="en-US" b="1" dirty="0"/>
        </a:p>
      </dgm:t>
    </dgm:pt>
    <dgm:pt modelId="{B132414E-E343-4BCA-886D-5AB8276C80C0}" type="parTrans" cxnId="{B698D780-EB5A-4C84-BDD0-1957D59A1E29}">
      <dgm:prSet/>
      <dgm:spPr/>
      <dgm:t>
        <a:bodyPr/>
        <a:lstStyle/>
        <a:p>
          <a:endParaRPr lang="en-US"/>
        </a:p>
      </dgm:t>
    </dgm:pt>
    <dgm:pt modelId="{C051A07A-6DC9-4188-862A-2C499B853FE1}" type="sibTrans" cxnId="{B698D780-EB5A-4C84-BDD0-1957D59A1E29}">
      <dgm:prSet/>
      <dgm:spPr/>
      <dgm:t>
        <a:bodyPr/>
        <a:lstStyle/>
        <a:p>
          <a:endParaRPr lang="en-US"/>
        </a:p>
      </dgm:t>
    </dgm:pt>
    <dgm:pt modelId="{AFB9C93F-2F60-4123-8376-486E99A5BD44}">
      <dgm:prSet/>
      <dgm:spPr/>
      <dgm:t>
        <a:bodyPr/>
        <a:lstStyle/>
        <a:p>
          <a:pPr algn="l"/>
          <a:r>
            <a:rPr lang="en-US" b="1" dirty="0"/>
            <a:t>To share my details if you’d like to be involved in our </a:t>
          </a:r>
          <a:r>
            <a:rPr lang="en-US" b="1" u="sng" dirty="0"/>
            <a:t>T-Level Network </a:t>
          </a:r>
          <a:r>
            <a:rPr lang="en-US" b="1" dirty="0"/>
            <a:t>or if you just want to know more:</a:t>
          </a:r>
        </a:p>
        <a:p>
          <a:pPr algn="ctr"/>
          <a:r>
            <a:rPr lang="en-US" b="1" dirty="0">
              <a:hlinkClick xmlns:r="http://schemas.openxmlformats.org/officeDocument/2006/relationships" r:id="rId1"/>
            </a:rPr>
            <a:t>nicki.wright3@nhs.net</a:t>
          </a:r>
          <a:r>
            <a:rPr lang="en-US" b="1" dirty="0"/>
            <a:t> </a:t>
          </a:r>
          <a:endParaRPr lang="en-US" dirty="0"/>
        </a:p>
      </dgm:t>
    </dgm:pt>
    <dgm:pt modelId="{939AE3F3-F35B-4131-B945-705C3840F651}" type="parTrans" cxnId="{52ED8B82-154F-48DB-9FBD-B6FA7FBCC713}">
      <dgm:prSet/>
      <dgm:spPr/>
      <dgm:t>
        <a:bodyPr/>
        <a:lstStyle/>
        <a:p>
          <a:endParaRPr lang="en-US"/>
        </a:p>
      </dgm:t>
    </dgm:pt>
    <dgm:pt modelId="{744464E3-C4F6-413E-B8F4-A270F7ED7223}" type="sibTrans" cxnId="{52ED8B82-154F-48DB-9FBD-B6FA7FBCC713}">
      <dgm:prSet/>
      <dgm:spPr/>
      <dgm:t>
        <a:bodyPr/>
        <a:lstStyle/>
        <a:p>
          <a:endParaRPr lang="en-US"/>
        </a:p>
      </dgm:t>
    </dgm:pt>
    <dgm:pt modelId="{EC76C8E1-EF4C-4292-83DC-0558D98E7421}" type="pres">
      <dgm:prSet presAssocID="{B841BC58-5798-449B-A9FB-EAFDC8404985}" presName="vert0" presStyleCnt="0">
        <dgm:presLayoutVars>
          <dgm:dir/>
          <dgm:animOne val="branch"/>
          <dgm:animLvl val="lvl"/>
        </dgm:presLayoutVars>
      </dgm:prSet>
      <dgm:spPr/>
    </dgm:pt>
    <dgm:pt modelId="{C181E1D6-737F-4966-856D-38E2CEEF9C51}" type="pres">
      <dgm:prSet presAssocID="{8899572A-3ADE-4D10-8AC5-357932216108}" presName="thickLine" presStyleLbl="alignNode1" presStyleIdx="0" presStyleCnt="4"/>
      <dgm:spPr/>
    </dgm:pt>
    <dgm:pt modelId="{BD10E46E-A1DE-4709-9BBE-A6D04AC2CA88}" type="pres">
      <dgm:prSet presAssocID="{8899572A-3ADE-4D10-8AC5-357932216108}" presName="horz1" presStyleCnt="0"/>
      <dgm:spPr/>
    </dgm:pt>
    <dgm:pt modelId="{D4A923E1-0FE7-405E-AC0A-9A68F6FAD4EA}" type="pres">
      <dgm:prSet presAssocID="{8899572A-3ADE-4D10-8AC5-357932216108}" presName="tx1" presStyleLbl="revTx" presStyleIdx="0" presStyleCnt="4"/>
      <dgm:spPr/>
    </dgm:pt>
    <dgm:pt modelId="{412C6D50-CA80-4BFA-B4E8-C4D7FD2C0FCC}" type="pres">
      <dgm:prSet presAssocID="{8899572A-3ADE-4D10-8AC5-357932216108}" presName="vert1" presStyleCnt="0"/>
      <dgm:spPr/>
    </dgm:pt>
    <dgm:pt modelId="{E50153C1-5D63-4E58-A59E-5BE3AC0B8B8D}" type="pres">
      <dgm:prSet presAssocID="{CDE15EBA-AF92-4C25-88A1-3F2DF65C18F7}" presName="thickLine" presStyleLbl="alignNode1" presStyleIdx="1" presStyleCnt="4" custLinFactNeighborX="581" custLinFactNeighborY="-10885"/>
      <dgm:spPr/>
    </dgm:pt>
    <dgm:pt modelId="{A649E7BC-9EAA-4585-B657-8AD73BABE9FE}" type="pres">
      <dgm:prSet presAssocID="{CDE15EBA-AF92-4C25-88A1-3F2DF65C18F7}" presName="horz1" presStyleCnt="0"/>
      <dgm:spPr/>
    </dgm:pt>
    <dgm:pt modelId="{34BF9C9A-45A6-40C0-B0D2-A985CF2CC324}" type="pres">
      <dgm:prSet presAssocID="{CDE15EBA-AF92-4C25-88A1-3F2DF65C18F7}" presName="tx1" presStyleLbl="revTx" presStyleIdx="1" presStyleCnt="4" custScaleY="89910"/>
      <dgm:spPr/>
    </dgm:pt>
    <dgm:pt modelId="{18E546EC-502F-4B14-AC80-5CC18B52FC68}" type="pres">
      <dgm:prSet presAssocID="{CDE15EBA-AF92-4C25-88A1-3F2DF65C18F7}" presName="vert1" presStyleCnt="0"/>
      <dgm:spPr/>
    </dgm:pt>
    <dgm:pt modelId="{A47FAE1D-6C5B-4F52-B8E2-720433313919}" type="pres">
      <dgm:prSet presAssocID="{BCB319CD-D1F3-422C-B9C0-57EC5F9711E9}" presName="thickLine" presStyleLbl="alignNode1" presStyleIdx="2" presStyleCnt="4" custLinFactNeighborX="581" custLinFactNeighborY="-25283"/>
      <dgm:spPr/>
    </dgm:pt>
    <dgm:pt modelId="{F5207DC5-9CEA-4D7F-9808-59EB801D4740}" type="pres">
      <dgm:prSet presAssocID="{BCB319CD-D1F3-422C-B9C0-57EC5F9711E9}" presName="horz1" presStyleCnt="0"/>
      <dgm:spPr/>
    </dgm:pt>
    <dgm:pt modelId="{838DC2A0-46A1-4AF2-9E8D-47729FB99E57}" type="pres">
      <dgm:prSet presAssocID="{BCB319CD-D1F3-422C-B9C0-57EC5F9711E9}" presName="tx1" presStyleLbl="revTx" presStyleIdx="2" presStyleCnt="4" custLinFactNeighborX="123" custLinFactNeighborY="-12234"/>
      <dgm:spPr/>
    </dgm:pt>
    <dgm:pt modelId="{76892DF3-6028-48EB-9A98-0CFFEF2CFD4F}" type="pres">
      <dgm:prSet presAssocID="{BCB319CD-D1F3-422C-B9C0-57EC5F9711E9}" presName="vert1" presStyleCnt="0"/>
      <dgm:spPr/>
    </dgm:pt>
    <dgm:pt modelId="{5414ADBA-921A-4886-ABE7-8E81DB295DBE}" type="pres">
      <dgm:prSet presAssocID="{AFB9C93F-2F60-4123-8376-486E99A5BD44}" presName="thickLine" presStyleLbl="alignNode1" presStyleIdx="3" presStyleCnt="4"/>
      <dgm:spPr/>
    </dgm:pt>
    <dgm:pt modelId="{2E459845-4ABA-4946-ABD6-29389EF5E6EC}" type="pres">
      <dgm:prSet presAssocID="{AFB9C93F-2F60-4123-8376-486E99A5BD44}" presName="horz1" presStyleCnt="0"/>
      <dgm:spPr/>
    </dgm:pt>
    <dgm:pt modelId="{6C4308C8-D7A4-4346-BA77-BAD9C3BA5B4E}" type="pres">
      <dgm:prSet presAssocID="{AFB9C93F-2F60-4123-8376-486E99A5BD44}" presName="tx1" presStyleLbl="revTx" presStyleIdx="3" presStyleCnt="4"/>
      <dgm:spPr/>
    </dgm:pt>
    <dgm:pt modelId="{FCAEB61E-4DF2-44D6-BC1E-5123C7BCE1BB}" type="pres">
      <dgm:prSet presAssocID="{AFB9C93F-2F60-4123-8376-486E99A5BD44}" presName="vert1" presStyleCnt="0"/>
      <dgm:spPr/>
    </dgm:pt>
  </dgm:ptLst>
  <dgm:cxnLst>
    <dgm:cxn modelId="{CEEDD906-5D2F-4C98-BE38-31A46683898D}" type="presOf" srcId="{CDE15EBA-AF92-4C25-88A1-3F2DF65C18F7}" destId="{34BF9C9A-45A6-40C0-B0D2-A985CF2CC324}" srcOrd="0" destOrd="0" presId="urn:microsoft.com/office/officeart/2008/layout/LinedList"/>
    <dgm:cxn modelId="{43A01935-F385-4E0D-ACBC-C99F4CFDE3C3}" type="presOf" srcId="{AFB9C93F-2F60-4123-8376-486E99A5BD44}" destId="{6C4308C8-D7A4-4346-BA77-BAD9C3BA5B4E}" srcOrd="0" destOrd="0" presId="urn:microsoft.com/office/officeart/2008/layout/LinedList"/>
    <dgm:cxn modelId="{5070F03C-05CF-43F2-B4AC-70ACE2FD186E}" type="presOf" srcId="{BCB319CD-D1F3-422C-B9C0-57EC5F9711E9}" destId="{838DC2A0-46A1-4AF2-9E8D-47729FB99E57}" srcOrd="0" destOrd="0" presId="urn:microsoft.com/office/officeart/2008/layout/LinedList"/>
    <dgm:cxn modelId="{02B67354-F668-4AFF-BC1B-0299C1C5EB73}" type="presOf" srcId="{8899572A-3ADE-4D10-8AC5-357932216108}" destId="{D4A923E1-0FE7-405E-AC0A-9A68F6FAD4EA}" srcOrd="0" destOrd="0" presId="urn:microsoft.com/office/officeart/2008/layout/LinedList"/>
    <dgm:cxn modelId="{360FDF79-2CF4-4D96-B423-768EB2D10F01}" type="presOf" srcId="{B841BC58-5798-449B-A9FB-EAFDC8404985}" destId="{EC76C8E1-EF4C-4292-83DC-0558D98E7421}" srcOrd="0" destOrd="0" presId="urn:microsoft.com/office/officeart/2008/layout/LinedList"/>
    <dgm:cxn modelId="{B698D780-EB5A-4C84-BDD0-1957D59A1E29}" srcId="{B841BC58-5798-449B-A9FB-EAFDC8404985}" destId="{BCB319CD-D1F3-422C-B9C0-57EC5F9711E9}" srcOrd="2" destOrd="0" parTransId="{B132414E-E343-4BCA-886D-5AB8276C80C0}" sibTransId="{C051A07A-6DC9-4188-862A-2C499B853FE1}"/>
    <dgm:cxn modelId="{52ED8B82-154F-48DB-9FBD-B6FA7FBCC713}" srcId="{B841BC58-5798-449B-A9FB-EAFDC8404985}" destId="{AFB9C93F-2F60-4123-8376-486E99A5BD44}" srcOrd="3" destOrd="0" parTransId="{939AE3F3-F35B-4131-B945-705C3840F651}" sibTransId="{744464E3-C4F6-413E-B8F4-A270F7ED7223}"/>
    <dgm:cxn modelId="{6CBF64E2-14B4-4D54-ABC4-E27421556E26}" srcId="{B841BC58-5798-449B-A9FB-EAFDC8404985}" destId="{CDE15EBA-AF92-4C25-88A1-3F2DF65C18F7}" srcOrd="1" destOrd="0" parTransId="{0C8DFFD2-3A1E-4D5F-9D99-C47CE2D8C1C2}" sibTransId="{3B303B22-FB73-4ABA-8508-C61EBF72B5AD}"/>
    <dgm:cxn modelId="{B3535DF0-9923-41CF-A4FF-AA176B5F030C}" srcId="{B841BC58-5798-449B-A9FB-EAFDC8404985}" destId="{8899572A-3ADE-4D10-8AC5-357932216108}" srcOrd="0" destOrd="0" parTransId="{93C669DE-0141-4C96-9B8F-F4A4CF52BAB1}" sibTransId="{EACA04D2-C1EE-48E3-9233-15CCC8C31672}"/>
    <dgm:cxn modelId="{687266D0-22D2-445D-B47B-7973ECEA9507}" type="presParOf" srcId="{EC76C8E1-EF4C-4292-83DC-0558D98E7421}" destId="{C181E1D6-737F-4966-856D-38E2CEEF9C51}" srcOrd="0" destOrd="0" presId="urn:microsoft.com/office/officeart/2008/layout/LinedList"/>
    <dgm:cxn modelId="{2AE94D69-733D-47FF-96FF-326B42A5A060}" type="presParOf" srcId="{EC76C8E1-EF4C-4292-83DC-0558D98E7421}" destId="{BD10E46E-A1DE-4709-9BBE-A6D04AC2CA88}" srcOrd="1" destOrd="0" presId="urn:microsoft.com/office/officeart/2008/layout/LinedList"/>
    <dgm:cxn modelId="{9C1BB6DE-CC9C-4808-95D5-CA5642FEEEFB}" type="presParOf" srcId="{BD10E46E-A1DE-4709-9BBE-A6D04AC2CA88}" destId="{D4A923E1-0FE7-405E-AC0A-9A68F6FAD4EA}" srcOrd="0" destOrd="0" presId="urn:microsoft.com/office/officeart/2008/layout/LinedList"/>
    <dgm:cxn modelId="{21340D20-6A2D-4DAD-851A-F3477FA721D4}" type="presParOf" srcId="{BD10E46E-A1DE-4709-9BBE-A6D04AC2CA88}" destId="{412C6D50-CA80-4BFA-B4E8-C4D7FD2C0FCC}" srcOrd="1" destOrd="0" presId="urn:microsoft.com/office/officeart/2008/layout/LinedList"/>
    <dgm:cxn modelId="{B4838487-179B-47AC-860D-A20888097F4C}" type="presParOf" srcId="{EC76C8E1-EF4C-4292-83DC-0558D98E7421}" destId="{E50153C1-5D63-4E58-A59E-5BE3AC0B8B8D}" srcOrd="2" destOrd="0" presId="urn:microsoft.com/office/officeart/2008/layout/LinedList"/>
    <dgm:cxn modelId="{60A99BBA-0D9E-493D-B2D3-E3EECA2BC095}" type="presParOf" srcId="{EC76C8E1-EF4C-4292-83DC-0558D98E7421}" destId="{A649E7BC-9EAA-4585-B657-8AD73BABE9FE}" srcOrd="3" destOrd="0" presId="urn:microsoft.com/office/officeart/2008/layout/LinedList"/>
    <dgm:cxn modelId="{0AB3D141-24AD-4F1B-B5A5-C5EC8D94BAFA}" type="presParOf" srcId="{A649E7BC-9EAA-4585-B657-8AD73BABE9FE}" destId="{34BF9C9A-45A6-40C0-B0D2-A985CF2CC324}" srcOrd="0" destOrd="0" presId="urn:microsoft.com/office/officeart/2008/layout/LinedList"/>
    <dgm:cxn modelId="{1FD719E6-DEA6-4E16-A4EA-A22F284677E5}" type="presParOf" srcId="{A649E7BC-9EAA-4585-B657-8AD73BABE9FE}" destId="{18E546EC-502F-4B14-AC80-5CC18B52FC68}" srcOrd="1" destOrd="0" presId="urn:microsoft.com/office/officeart/2008/layout/LinedList"/>
    <dgm:cxn modelId="{F4EDB106-815D-4028-99A9-A45435E76896}" type="presParOf" srcId="{EC76C8E1-EF4C-4292-83DC-0558D98E7421}" destId="{A47FAE1D-6C5B-4F52-B8E2-720433313919}" srcOrd="4" destOrd="0" presId="urn:microsoft.com/office/officeart/2008/layout/LinedList"/>
    <dgm:cxn modelId="{722A87FF-1E5C-4070-A952-BDAC3E498928}" type="presParOf" srcId="{EC76C8E1-EF4C-4292-83DC-0558D98E7421}" destId="{F5207DC5-9CEA-4D7F-9808-59EB801D4740}" srcOrd="5" destOrd="0" presId="urn:microsoft.com/office/officeart/2008/layout/LinedList"/>
    <dgm:cxn modelId="{EC0B5189-75C4-4457-9033-3A06BFF63090}" type="presParOf" srcId="{F5207DC5-9CEA-4D7F-9808-59EB801D4740}" destId="{838DC2A0-46A1-4AF2-9E8D-47729FB99E57}" srcOrd="0" destOrd="0" presId="urn:microsoft.com/office/officeart/2008/layout/LinedList"/>
    <dgm:cxn modelId="{C7BA16C6-2DB5-440F-83C8-A12C2CA63399}" type="presParOf" srcId="{F5207DC5-9CEA-4D7F-9808-59EB801D4740}" destId="{76892DF3-6028-48EB-9A98-0CFFEF2CFD4F}" srcOrd="1" destOrd="0" presId="urn:microsoft.com/office/officeart/2008/layout/LinedList"/>
    <dgm:cxn modelId="{50066123-F4B0-4F4B-900B-E6EFB43C6F6B}" type="presParOf" srcId="{EC76C8E1-EF4C-4292-83DC-0558D98E7421}" destId="{5414ADBA-921A-4886-ABE7-8E81DB295DBE}" srcOrd="6" destOrd="0" presId="urn:microsoft.com/office/officeart/2008/layout/LinedList"/>
    <dgm:cxn modelId="{551F6494-0A58-4CA2-B591-EDC45D4F07A6}" type="presParOf" srcId="{EC76C8E1-EF4C-4292-83DC-0558D98E7421}" destId="{2E459845-4ABA-4946-ABD6-29389EF5E6EC}" srcOrd="7" destOrd="0" presId="urn:microsoft.com/office/officeart/2008/layout/LinedList"/>
    <dgm:cxn modelId="{BDBFFF4D-92FF-47FE-955C-BB803DE2A6E2}" type="presParOf" srcId="{2E459845-4ABA-4946-ABD6-29389EF5E6EC}" destId="{6C4308C8-D7A4-4346-BA77-BAD9C3BA5B4E}" srcOrd="0" destOrd="0" presId="urn:microsoft.com/office/officeart/2008/layout/LinedList"/>
    <dgm:cxn modelId="{F38B0849-61E9-4D6C-BA38-172A02CC3AA5}" type="presParOf" srcId="{2E459845-4ABA-4946-ABD6-29389EF5E6EC}" destId="{FCAEB61E-4DF2-44D6-BC1E-5123C7BCE1B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9DAF02-496F-4822-88A0-81D30C07BC27}">
      <dsp:nvSpPr>
        <dsp:cNvPr id="0" name=""/>
        <dsp:cNvSpPr/>
      </dsp:nvSpPr>
      <dsp:spPr>
        <a:xfrm>
          <a:off x="0" y="2649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FB35BB-366F-4391-94B3-9D8F4FA45799}">
      <dsp:nvSpPr>
        <dsp:cNvPr id="0" name=""/>
        <dsp:cNvSpPr/>
      </dsp:nvSpPr>
      <dsp:spPr>
        <a:xfrm>
          <a:off x="0" y="2649"/>
          <a:ext cx="6900512" cy="102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No Occupational Specialisms in Social Care…yet! DfE are looking at several options.</a:t>
          </a:r>
        </a:p>
      </dsp:txBody>
      <dsp:txXfrm>
        <a:off x="0" y="2649"/>
        <a:ext cx="6900512" cy="1025862"/>
      </dsp:txXfrm>
    </dsp:sp>
    <dsp:sp modelId="{E03DB216-1222-4065-B8BC-6912E45FDB1A}">
      <dsp:nvSpPr>
        <dsp:cNvPr id="0" name=""/>
        <dsp:cNvSpPr/>
      </dsp:nvSpPr>
      <dsp:spPr>
        <a:xfrm>
          <a:off x="0" y="102851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C6E358-646A-4AEC-B83C-516622E33B38}">
      <dsp:nvSpPr>
        <dsp:cNvPr id="0" name=""/>
        <dsp:cNvSpPr/>
      </dsp:nvSpPr>
      <dsp:spPr>
        <a:xfrm>
          <a:off x="0" y="1028511"/>
          <a:ext cx="6900512" cy="102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Talk of </a:t>
          </a:r>
          <a:r>
            <a:rPr lang="en-GB" sz="2200" i="1" kern="1200" dirty="0"/>
            <a:t>BTEC Health &amp; Social Care </a:t>
          </a:r>
          <a:r>
            <a:rPr lang="en-GB" sz="2200" kern="1200" dirty="0"/>
            <a:t>being defunded – Sept 2024 may have been the last intake.</a:t>
          </a:r>
          <a:endParaRPr lang="en-US" sz="2200" kern="1200" dirty="0"/>
        </a:p>
      </dsp:txBody>
      <dsp:txXfrm>
        <a:off x="0" y="1028511"/>
        <a:ext cx="6900512" cy="1025862"/>
      </dsp:txXfrm>
    </dsp:sp>
    <dsp:sp modelId="{E4702181-9436-4908-AE0E-AEF65EFD9F5F}">
      <dsp:nvSpPr>
        <dsp:cNvPr id="0" name=""/>
        <dsp:cNvSpPr/>
      </dsp:nvSpPr>
      <dsp:spPr>
        <a:xfrm>
          <a:off x="0" y="2054373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95088-2CDF-4FF7-BC9D-19542488065A}">
      <dsp:nvSpPr>
        <dsp:cNvPr id="0" name=""/>
        <dsp:cNvSpPr/>
      </dsp:nvSpPr>
      <dsp:spPr>
        <a:xfrm>
          <a:off x="0" y="2054373"/>
          <a:ext cx="6900512" cy="102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Currently we only have small pockets of Industry Placements in social care settings across Devon</a:t>
          </a:r>
        </a:p>
      </dsp:txBody>
      <dsp:txXfrm>
        <a:off x="0" y="2054373"/>
        <a:ext cx="6900512" cy="1025862"/>
      </dsp:txXfrm>
    </dsp:sp>
    <dsp:sp modelId="{929DD34A-72C1-4F75-847F-C464C5634656}">
      <dsp:nvSpPr>
        <dsp:cNvPr id="0" name=""/>
        <dsp:cNvSpPr/>
      </dsp:nvSpPr>
      <dsp:spPr>
        <a:xfrm>
          <a:off x="0" y="3080235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BFE73-723C-4477-A1B9-8044BCACFBD0}">
      <dsp:nvSpPr>
        <dsp:cNvPr id="0" name=""/>
        <dsp:cNvSpPr/>
      </dsp:nvSpPr>
      <dsp:spPr>
        <a:xfrm>
          <a:off x="0" y="3080235"/>
          <a:ext cx="6893773" cy="1427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We need widespread recognition of the short- and long-term implications and expand the number of T-Level ASC placements NOW!</a:t>
          </a:r>
        </a:p>
      </dsp:txBody>
      <dsp:txXfrm>
        <a:off x="0" y="3080235"/>
        <a:ext cx="6893773" cy="1427394"/>
      </dsp:txXfrm>
    </dsp:sp>
    <dsp:sp modelId="{5A3BA54B-C341-4136-B63F-9179A6167C1D}">
      <dsp:nvSpPr>
        <dsp:cNvPr id="0" name=""/>
        <dsp:cNvSpPr/>
      </dsp:nvSpPr>
      <dsp:spPr>
        <a:xfrm>
          <a:off x="0" y="4507629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5F431C-53FB-4A3F-B140-618EC63BEF31}">
      <dsp:nvSpPr>
        <dsp:cNvPr id="0" name=""/>
        <dsp:cNvSpPr/>
      </dsp:nvSpPr>
      <dsp:spPr>
        <a:xfrm>
          <a:off x="0" y="4507629"/>
          <a:ext cx="6900512" cy="1025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Increasing visibility of the government launch of the social care career pathway – shows students can progress!</a:t>
          </a:r>
        </a:p>
      </dsp:txBody>
      <dsp:txXfrm>
        <a:off x="0" y="4507629"/>
        <a:ext cx="6900512" cy="102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5716C-597E-4121-B36C-F05FCC5B8D2D}">
      <dsp:nvSpPr>
        <dsp:cNvPr id="0" name=""/>
        <dsp:cNvSpPr/>
      </dsp:nvSpPr>
      <dsp:spPr>
        <a:xfrm>
          <a:off x="0" y="2844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CD42A0-A07F-43C3-8E45-370DE5F0C9FA}">
      <dsp:nvSpPr>
        <dsp:cNvPr id="0" name=""/>
        <dsp:cNvSpPr/>
      </dsp:nvSpPr>
      <dsp:spPr>
        <a:xfrm>
          <a:off x="0" y="2844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Piloting a group (T-Level Network) to explore and develop confidence of SME social care providers in hosting IP</a:t>
          </a:r>
        </a:p>
      </dsp:txBody>
      <dsp:txXfrm>
        <a:off x="0" y="2844"/>
        <a:ext cx="7088692" cy="970064"/>
      </dsp:txXfrm>
    </dsp:sp>
    <dsp:sp modelId="{70262B83-A023-4E15-B46A-1AE0F18BA969}">
      <dsp:nvSpPr>
        <dsp:cNvPr id="0" name=""/>
        <dsp:cNvSpPr/>
      </dsp:nvSpPr>
      <dsp:spPr>
        <a:xfrm>
          <a:off x="0" y="972909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08344A-803E-4162-A945-E378FDC6D0A0}">
      <dsp:nvSpPr>
        <dsp:cNvPr id="0" name=""/>
        <dsp:cNvSpPr/>
      </dsp:nvSpPr>
      <dsp:spPr>
        <a:xfrm>
          <a:off x="0" y="972909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Making</a:t>
          </a:r>
          <a:r>
            <a:rPr lang="en-US" sz="2100" kern="1200" baseline="0" dirty="0"/>
            <a:t> Adult Social Care more visible to education partners &amp; potential learners </a:t>
          </a:r>
          <a:r>
            <a:rPr lang="en-US" sz="2100" kern="1200" baseline="0"/>
            <a:t>to demonstrate </a:t>
          </a:r>
          <a:r>
            <a:rPr lang="en-US" sz="2100" kern="1200" baseline="0" dirty="0"/>
            <a:t>the benefits for all</a:t>
          </a:r>
          <a:endParaRPr lang="en-US" sz="2100" kern="1200" dirty="0"/>
        </a:p>
      </dsp:txBody>
      <dsp:txXfrm>
        <a:off x="0" y="972909"/>
        <a:ext cx="7088692" cy="970064"/>
      </dsp:txXfrm>
    </dsp:sp>
    <dsp:sp modelId="{EACD4536-AD98-4900-8EB5-08B58B99DE7B}">
      <dsp:nvSpPr>
        <dsp:cNvPr id="0" name=""/>
        <dsp:cNvSpPr/>
      </dsp:nvSpPr>
      <dsp:spPr>
        <a:xfrm>
          <a:off x="0" y="1942974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CF0A3-A7FE-4706-8EAF-2FEFAB40CBB8}">
      <dsp:nvSpPr>
        <dsp:cNvPr id="0" name=""/>
        <dsp:cNvSpPr/>
      </dsp:nvSpPr>
      <dsp:spPr>
        <a:xfrm>
          <a:off x="0" y="1942974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Implementing a strategic, multi-layered sector-based approach with a broad range of social care sector stakeholders</a:t>
          </a:r>
        </a:p>
      </dsp:txBody>
      <dsp:txXfrm>
        <a:off x="0" y="1942974"/>
        <a:ext cx="7088692" cy="970064"/>
      </dsp:txXfrm>
    </dsp:sp>
    <dsp:sp modelId="{7400DC12-D024-4B9C-B6AF-DABD739A97FF}">
      <dsp:nvSpPr>
        <dsp:cNvPr id="0" name=""/>
        <dsp:cNvSpPr/>
      </dsp:nvSpPr>
      <dsp:spPr>
        <a:xfrm>
          <a:off x="0" y="2913039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1C67F-DB6F-4DFB-91E7-8A0C7808460A}">
      <dsp:nvSpPr>
        <dsp:cNvPr id="0" name=""/>
        <dsp:cNvSpPr/>
      </dsp:nvSpPr>
      <dsp:spPr>
        <a:xfrm>
          <a:off x="0" y="2913039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Maximising</a:t>
          </a:r>
          <a:r>
            <a:rPr lang="en-US" sz="2100" kern="1200" dirty="0"/>
            <a:t> exposure to the breadth and depth of social care – including AHPs, RNs, Management, Digital etc.</a:t>
          </a:r>
        </a:p>
      </dsp:txBody>
      <dsp:txXfrm>
        <a:off x="0" y="2913039"/>
        <a:ext cx="7088692" cy="970064"/>
      </dsp:txXfrm>
    </dsp:sp>
    <dsp:sp modelId="{9AAB11EA-30B4-4966-BB73-8D727D6ADA8E}">
      <dsp:nvSpPr>
        <dsp:cNvPr id="0" name=""/>
        <dsp:cNvSpPr/>
      </dsp:nvSpPr>
      <dsp:spPr>
        <a:xfrm>
          <a:off x="0" y="3883104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DAC502-F86A-4F15-8B7A-42EACD766A48}">
      <dsp:nvSpPr>
        <dsp:cNvPr id="0" name=""/>
        <dsp:cNvSpPr/>
      </dsp:nvSpPr>
      <dsp:spPr>
        <a:xfrm>
          <a:off x="0" y="3883104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Mapping the T-Level curriculum to demonstrate it CAN be applied to social care – working with stakeholders </a:t>
          </a:r>
        </a:p>
      </dsp:txBody>
      <dsp:txXfrm>
        <a:off x="0" y="3883104"/>
        <a:ext cx="7088692" cy="970064"/>
      </dsp:txXfrm>
    </dsp:sp>
    <dsp:sp modelId="{3B60D48D-36E8-4ADC-83E5-9F42B387C5A1}">
      <dsp:nvSpPr>
        <dsp:cNvPr id="0" name=""/>
        <dsp:cNvSpPr/>
      </dsp:nvSpPr>
      <dsp:spPr>
        <a:xfrm>
          <a:off x="0" y="4853169"/>
          <a:ext cx="708869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02D0D-123D-4123-8105-797D4A6C9F31}">
      <dsp:nvSpPr>
        <dsp:cNvPr id="0" name=""/>
        <dsp:cNvSpPr/>
      </dsp:nvSpPr>
      <dsp:spPr>
        <a:xfrm>
          <a:off x="0" y="4853169"/>
          <a:ext cx="7088692" cy="970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Looking at non-clinical roles as well as clinical </a:t>
          </a:r>
        </a:p>
      </dsp:txBody>
      <dsp:txXfrm>
        <a:off x="0" y="4853169"/>
        <a:ext cx="7088692" cy="9700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1E1D6-737F-4966-856D-38E2CEEF9C51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923E1-0FE7-405E-AC0A-9A68F6FAD4EA}">
      <dsp:nvSpPr>
        <dsp:cNvPr id="0" name=""/>
        <dsp:cNvSpPr/>
      </dsp:nvSpPr>
      <dsp:spPr>
        <a:xfrm>
          <a:off x="0" y="0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Increase the visibility of T-Levels – need to engage pre-16 &amp; parents</a:t>
          </a:r>
          <a:endParaRPr lang="en-US" sz="3600" kern="1200" dirty="0"/>
        </a:p>
      </dsp:txBody>
      <dsp:txXfrm>
        <a:off x="0" y="0"/>
        <a:ext cx="6900512" cy="1384035"/>
      </dsp:txXfrm>
    </dsp:sp>
    <dsp:sp modelId="{E50153C1-5D63-4E58-A59E-5BE3AC0B8B8D}">
      <dsp:nvSpPr>
        <dsp:cNvPr id="0" name=""/>
        <dsp:cNvSpPr/>
      </dsp:nvSpPr>
      <dsp:spPr>
        <a:xfrm>
          <a:off x="0" y="1384035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F9C9A-45A6-40C0-B0D2-A985CF2CC324}">
      <dsp:nvSpPr>
        <dsp:cNvPr id="0" name=""/>
        <dsp:cNvSpPr/>
      </dsp:nvSpPr>
      <dsp:spPr>
        <a:xfrm>
          <a:off x="0" y="1384035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Sell the benefits – short &amp; long term</a:t>
          </a:r>
          <a:endParaRPr lang="en-US" sz="3600" kern="1200" dirty="0"/>
        </a:p>
      </dsp:txBody>
      <dsp:txXfrm>
        <a:off x="0" y="1384035"/>
        <a:ext cx="6900512" cy="1384035"/>
      </dsp:txXfrm>
    </dsp:sp>
    <dsp:sp modelId="{A47FAE1D-6C5B-4F52-B8E2-720433313919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DC2A0-46A1-4AF2-9E8D-47729FB99E57}">
      <dsp:nvSpPr>
        <dsp:cNvPr id="0" name=""/>
        <dsp:cNvSpPr/>
      </dsp:nvSpPr>
      <dsp:spPr>
        <a:xfrm>
          <a:off x="0" y="2768070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Dispel myths:      	</a:t>
          </a:r>
          <a:r>
            <a:rPr lang="en-GB" sz="3600" b="1" kern="1200" dirty="0">
              <a:solidFill>
                <a:srgbClr val="FF0000"/>
              </a:solidFill>
            </a:rPr>
            <a:t>#notjustforhealth</a:t>
          </a:r>
          <a:r>
            <a:rPr lang="en-GB" sz="3600" b="1" kern="1200" dirty="0"/>
            <a:t>….</a:t>
          </a:r>
          <a:endParaRPr lang="en-US" sz="3600" kern="1200" dirty="0"/>
        </a:p>
      </dsp:txBody>
      <dsp:txXfrm>
        <a:off x="0" y="2768070"/>
        <a:ext cx="6900512" cy="1384035"/>
      </dsp:txXfrm>
    </dsp:sp>
    <dsp:sp modelId="{5414ADBA-921A-4886-ABE7-8E81DB295DBE}">
      <dsp:nvSpPr>
        <dsp:cNvPr id="0" name=""/>
        <dsp:cNvSpPr/>
      </dsp:nvSpPr>
      <dsp:spPr>
        <a:xfrm>
          <a:off x="0" y="4152105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308C8-D7A4-4346-BA77-BAD9C3BA5B4E}">
      <dsp:nvSpPr>
        <dsp:cNvPr id="0" name=""/>
        <dsp:cNvSpPr/>
      </dsp:nvSpPr>
      <dsp:spPr>
        <a:xfrm>
          <a:off x="0" y="4152105"/>
          <a:ext cx="6900512" cy="1384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/>
            <a:t>Strengthen partnership working and mutual understanding</a:t>
          </a:r>
          <a:endParaRPr lang="en-US" sz="3600" kern="1200" dirty="0"/>
        </a:p>
      </dsp:txBody>
      <dsp:txXfrm>
        <a:off x="0" y="4152105"/>
        <a:ext cx="6900512" cy="13840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1E1D6-737F-4966-856D-38E2CEEF9C51}">
      <dsp:nvSpPr>
        <dsp:cNvPr id="0" name=""/>
        <dsp:cNvSpPr/>
      </dsp:nvSpPr>
      <dsp:spPr>
        <a:xfrm>
          <a:off x="0" y="1314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923E1-0FE7-405E-AC0A-9A68F6FAD4EA}">
      <dsp:nvSpPr>
        <dsp:cNvPr id="0" name=""/>
        <dsp:cNvSpPr/>
      </dsp:nvSpPr>
      <dsp:spPr>
        <a:xfrm>
          <a:off x="0" y="1314"/>
          <a:ext cx="6900512" cy="141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/>
            <a:t>To reiterate that BTECs may well be disappearing and being replaced with T-Levels – therefore there will be a threat to your workforce pipeline</a:t>
          </a:r>
          <a:endParaRPr lang="en-US" sz="2200" kern="1200" dirty="0"/>
        </a:p>
      </dsp:txBody>
      <dsp:txXfrm>
        <a:off x="0" y="1314"/>
        <a:ext cx="6900512" cy="1419176"/>
      </dsp:txXfrm>
    </dsp:sp>
    <dsp:sp modelId="{E50153C1-5D63-4E58-A59E-5BE3AC0B8B8D}">
      <dsp:nvSpPr>
        <dsp:cNvPr id="0" name=""/>
        <dsp:cNvSpPr/>
      </dsp:nvSpPr>
      <dsp:spPr>
        <a:xfrm>
          <a:off x="0" y="1281600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F9C9A-45A6-40C0-B0D2-A985CF2CC324}">
      <dsp:nvSpPr>
        <dsp:cNvPr id="0" name=""/>
        <dsp:cNvSpPr/>
      </dsp:nvSpPr>
      <dsp:spPr>
        <a:xfrm>
          <a:off x="0" y="1420491"/>
          <a:ext cx="6900512" cy="12759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To reassure you that the T-Level is </a:t>
          </a:r>
          <a:r>
            <a:rPr lang="en-US" sz="2200" b="1" kern="1200" dirty="0">
              <a:solidFill>
                <a:schemeClr val="accent5">
                  <a:lumMod val="75000"/>
                </a:schemeClr>
              </a:solidFill>
            </a:rPr>
            <a:t>NOT JUST FOR HEALTH!!</a:t>
          </a:r>
        </a:p>
      </dsp:txBody>
      <dsp:txXfrm>
        <a:off x="0" y="1420491"/>
        <a:ext cx="6900512" cy="1275981"/>
      </dsp:txXfrm>
    </dsp:sp>
    <dsp:sp modelId="{A47FAE1D-6C5B-4F52-B8E2-720433313919}">
      <dsp:nvSpPr>
        <dsp:cNvPr id="0" name=""/>
        <dsp:cNvSpPr/>
      </dsp:nvSpPr>
      <dsp:spPr>
        <a:xfrm>
          <a:off x="0" y="2337662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DC2A0-46A1-4AF2-9E8D-47729FB99E57}">
      <dsp:nvSpPr>
        <dsp:cNvPr id="0" name=""/>
        <dsp:cNvSpPr/>
      </dsp:nvSpPr>
      <dsp:spPr>
        <a:xfrm>
          <a:off x="0" y="2522850"/>
          <a:ext cx="6900512" cy="141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/>
            <a:t>To encourage you to consider taking students on an Industry Placement – you won’t have to assess them and can be mentored by care workers and senior care workers (great upskilling opportunities for current staff)</a:t>
          </a:r>
          <a:endParaRPr lang="en-US" sz="2200" b="1" kern="1200" dirty="0"/>
        </a:p>
      </dsp:txBody>
      <dsp:txXfrm>
        <a:off x="0" y="2522850"/>
        <a:ext cx="6900512" cy="1419176"/>
      </dsp:txXfrm>
    </dsp:sp>
    <dsp:sp modelId="{5414ADBA-921A-4886-ABE7-8E81DB295DBE}">
      <dsp:nvSpPr>
        <dsp:cNvPr id="0" name=""/>
        <dsp:cNvSpPr/>
      </dsp:nvSpPr>
      <dsp:spPr>
        <a:xfrm>
          <a:off x="0" y="411564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308C8-D7A4-4346-BA77-BAD9C3BA5B4E}">
      <dsp:nvSpPr>
        <dsp:cNvPr id="0" name=""/>
        <dsp:cNvSpPr/>
      </dsp:nvSpPr>
      <dsp:spPr>
        <a:xfrm>
          <a:off x="0" y="4115649"/>
          <a:ext cx="6900512" cy="1419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/>
            <a:t>To share my details if you’d like to be involved in our </a:t>
          </a:r>
          <a:r>
            <a:rPr lang="en-US" sz="2200" b="1" u="sng" kern="1200" dirty="0"/>
            <a:t>T-Level Network </a:t>
          </a:r>
          <a:r>
            <a:rPr lang="en-US" sz="2200" b="1" kern="1200" dirty="0"/>
            <a:t>or if you just want to know more: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hlinkClick xmlns:r="http://schemas.openxmlformats.org/officeDocument/2006/relationships" r:id="rId1"/>
            </a:rPr>
            <a:t>nicki.wright3@nhs.net</a:t>
          </a:r>
          <a:r>
            <a:rPr lang="en-US" sz="2200" b="1" kern="1200" dirty="0"/>
            <a:t> </a:t>
          </a:r>
          <a:endParaRPr lang="en-US" sz="2200" kern="1200" dirty="0"/>
        </a:p>
      </dsp:txBody>
      <dsp:txXfrm>
        <a:off x="0" y="4115649"/>
        <a:ext cx="6900512" cy="1419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B73D4-236C-4E00-AF19-BB8768931BB9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C23FD-E225-490C-B8C9-0DCF486F92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390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C23FD-E225-490C-B8C9-0DCF486F92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39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Support development of a workforce pipeline to meet the future demand – selling point – many ASC providers are unaware of changes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C23FD-E225-490C-B8C9-0DCF486F92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44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Benefits - value added; employer support; mentors; multidisciplinary; gives learners confidence; existing staff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C23FD-E225-490C-B8C9-0DCF486F92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062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Benefits - value added; employer support; mentors; multidisciplinary; gives learners confidence; existing staff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C23FD-E225-490C-B8C9-0DCF486F926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1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AF048-3046-8790-2B12-98668540A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9717A1-DC4D-8B36-E2D4-E00E7F593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14B17-5945-1AB0-C0D3-DDC23D68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917E-3F9E-F8BC-E81D-89951C8CE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8C81D-BD36-16F4-C79C-4C2FFC3DC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5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2926A-930C-3663-9BA5-F8528A1CA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886A2C-E378-F01E-FAF2-0E7768C7D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3EBAF-C8C2-F1C0-2964-784F5FBF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5B8C8-F463-658D-DEC2-AA604378F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7D879-BBDD-96E9-56C7-48330C6A9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5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D6F014-1E73-1A34-5A62-A749FAEA4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8DEC80-A930-A9A6-A726-1343805A4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2B935-87C3-6DDA-20FD-F3651C21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4F595-EF51-A214-0CA4-8DB8DA38A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087B2-783C-9E08-8CDA-3334CA17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8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C0114-1EBA-B4C5-51BC-C2B07B6C4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5D052-2DB5-AADC-EF80-282BF2D843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2E9E7-4A3E-CF30-62C5-D409E3518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15B45-F3AB-3F1B-FC4F-4C962CB4B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EF586-6D9C-FF69-6728-DD3F06B4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72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284-3138-0123-3425-A95B02731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38BF8-F201-66EA-E9BE-9D30EB97E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5CADE-B448-8033-5630-422161EC0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BCA47-1EBB-CBC9-987B-2352ED0F4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7E344-CC9E-0359-C828-C20FB4CCF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14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C4322-B422-CCAB-E15C-527DEE4B2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B23F9-7E06-DDB4-4640-15A2B06C15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F3774-1F51-8294-FD69-D8D4057F3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3E7A92-3906-A67C-B4D7-2373C1DED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D589FC-A5AE-39DB-9210-AA033281D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9D7738-8BD5-851A-27DA-810A7AF68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38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F5F9A-929D-2E2C-2227-CC07C010C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26D9F-A321-932B-484E-BFA704805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17216-EC7A-D8F0-9732-22628FF992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D2222D-CD59-4BB2-B13D-22CD9D59D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6610CD-B71B-D1E9-0DE8-4B3F2D02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90CEC7-E2EE-4E79-6ABF-D4CDD39E5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8CDB1-F1CC-A712-5270-5730CC713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5265D0-11C5-1100-F8F7-387C6EEF6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CEFDD-9A89-73EB-C5AE-ECB054A7B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592AA0-3619-1233-28D2-C25B756B5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122C91-C26A-E4D7-3B4E-990FEA28B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82F9CE-0D01-C0E9-1C19-3B86A1CB4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4ED5B4-9BB1-7D74-5E52-A0B9BC1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54995B-EB8E-9CBC-08AC-09FD6D397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98D2B-D5ED-D853-23E7-DBBD44F85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33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9DE9D-21C2-1DB0-59FA-A0312BC0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B14FF-A610-4A31-C7EC-3C885D395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ED451C-68EE-D759-5BA1-0768DA3E3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49763-8A9C-7EB1-7749-F4F2B4C8B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E22FB-82D3-E6FE-FE22-F43DFC900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FC974-62B4-C6B6-9E02-36FAEA333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216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8EBA-816F-C166-E5BC-C51FC09E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8E2A97-2106-B90A-0E11-6C8F298BB9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D5D82C-D2FD-C38E-E1E3-6D125BDC4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8BA6E4-32D2-0271-DB33-5A5BDADC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C9718C-F128-1E45-A96C-676215D0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F94C3-3F08-60C6-A9B8-0E8372B4F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1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CCA494-6CEA-C043-AE28-2073ADD71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ACA5CC-334E-A005-3BAE-CEFAFA24F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61AC1-7C0F-4797-D0E4-DA355A518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2C88F-F66C-435A-80D8-73E594BC29E2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7CE13-A899-71E6-19A8-B5268404A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02DA6-1DBF-DC58-F9C0-D2C29BF67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84FC4-7D96-4DAF-8DA1-804EB4E2C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4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0149B4-A89A-1D38-E125-2DBC4AC45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en-GB" sz="5400" dirty="0"/>
              <a:t>Promoting T-LEVELS in Social Care</a:t>
            </a:r>
          </a:p>
        </p:txBody>
      </p:sp>
      <p:sp>
        <p:nvSpPr>
          <p:cNvPr id="2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oy sitting in wheelchair">
            <a:extLst>
              <a:ext uri="{FF2B5EF4-FFF2-40B4-BE49-F238E27FC236}">
                <a16:creationId xmlns:a16="http://schemas.microsoft.com/office/drawing/2014/main" id="{A4438564-839A-FF4F-DCD3-2D246F0035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3" r="-1" b="11909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9230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612B-CB0D-9CA4-3CA8-DCA05E78B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Devon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C294-D16B-FDA4-5473-417A470EC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392"/>
            <a:ext cx="10515600" cy="4797807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4 large NHS trusts (plus ambulance trusts and specialised services); approx. 700 social care providers (including 550 residential services)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Rural and coastal – large geographical area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Net migrator (++ older adults, -- young people)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Priority to retain youth talent pool and “grow our own”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85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BB3CD4-8CB7-774D-CC23-6491A5D5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GB" sz="5400"/>
              <a:t>What’s happening?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10007DC-B885-2578-6FD3-258E92B31F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94785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511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C2A0A3-62E9-1ECD-3895-47F435AE2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46" y="640822"/>
            <a:ext cx="2714127" cy="5583148"/>
          </a:xfrm>
        </p:spPr>
        <p:txBody>
          <a:bodyPr anchor="ctr">
            <a:normAutofit/>
          </a:bodyPr>
          <a:lstStyle/>
          <a:p>
            <a:r>
              <a:rPr lang="en-GB" sz="5400" dirty="0"/>
              <a:t>What are we doing about it?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B386486-3E1A-CBD3-20EF-48E570C2C0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691733"/>
              </p:ext>
            </p:extLst>
          </p:nvPr>
        </p:nvGraphicFramePr>
        <p:xfrm>
          <a:off x="4648018" y="640822"/>
          <a:ext cx="7088692" cy="5826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76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A4B39E-B427-8C3A-A24A-1AA734EA4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GB" sz="5400" dirty="0"/>
              <a:t>What next?</a:t>
            </a:r>
            <a:br>
              <a:rPr lang="en-GB" sz="5400" dirty="0"/>
            </a:br>
            <a:br>
              <a:rPr lang="en-GB" sz="5400" dirty="0"/>
            </a:br>
            <a:r>
              <a:rPr lang="en-GB" sz="5400" dirty="0"/>
              <a:t>We need to….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0CA7002-963B-871D-F9F9-437F2244D2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043711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704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A4B39E-B427-8C3A-A24A-1AA734EA4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GB" sz="5400" dirty="0"/>
              <a:t>What I need from you?</a:t>
            </a:r>
            <a:br>
              <a:rPr lang="en-GB" sz="5400" dirty="0"/>
            </a:br>
            <a:br>
              <a:rPr lang="en-GB" sz="5400" dirty="0"/>
            </a:br>
            <a:endParaRPr lang="en-GB" sz="5400" dirty="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72B1999E-B152-C952-8905-99D31DE163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703673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025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69B2C995E4E48AF4B1F3C2745C6BB" ma:contentTypeVersion="14" ma:contentTypeDescription="Create a new document." ma:contentTypeScope="" ma:versionID="8beb896b93b5bc21e823a38c7c29d24d">
  <xsd:schema xmlns:xsd="http://www.w3.org/2001/XMLSchema" xmlns:xs="http://www.w3.org/2001/XMLSchema" xmlns:p="http://schemas.microsoft.com/office/2006/metadata/properties" xmlns:ns2="06a91eeb-5a2e-45fd-af29-7563afadc4eb" xmlns:ns3="9e982c5d-28bd-4eb7-a371-d6a3993ee6a0" targetNamespace="http://schemas.microsoft.com/office/2006/metadata/properties" ma:root="true" ma:fieldsID="b4f192748d08322c5591bb1c977d4130" ns2:_="" ns3:_="">
    <xsd:import namespace="06a91eeb-5a2e-45fd-af29-7563afadc4eb"/>
    <xsd:import namespace="9e982c5d-28bd-4eb7-a371-d6a3993ee6a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a91eeb-5a2e-45fd-af29-7563afadc4e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7ee7523d-960b-4a4e-b69a-c03eccb41b87}" ma:internalName="TaxCatchAll" ma:showField="CatchAllData" ma:web="06a91eeb-5a2e-45fd-af29-7563afadc4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982c5d-28bd-4eb7-a371-d6a3993ee6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dacd8cd6-d2c0-4e5e-91f0-3ea74a6f31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e982c5d-28bd-4eb7-a371-d6a3993ee6a0">
      <Terms xmlns="http://schemas.microsoft.com/office/infopath/2007/PartnerControls"/>
    </lcf76f155ced4ddcb4097134ff3c332f>
    <TaxCatchAll xmlns="06a91eeb-5a2e-45fd-af29-7563afadc4eb" xsi:nil="true"/>
  </documentManagement>
</p:properties>
</file>

<file path=customXml/itemProps1.xml><?xml version="1.0" encoding="utf-8"?>
<ds:datastoreItem xmlns:ds="http://schemas.openxmlformats.org/officeDocument/2006/customXml" ds:itemID="{49565A74-6FC3-4184-AAC9-40AE3B4623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a91eeb-5a2e-45fd-af29-7563afadc4eb"/>
    <ds:schemaRef ds:uri="9e982c5d-28bd-4eb7-a371-d6a3993ee6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2E7974-3D60-4339-A7D4-CA36697FB4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BC963B-8770-44A5-ABB9-23CBBCF71ADA}">
  <ds:schemaRefs>
    <ds:schemaRef ds:uri="http://schemas.microsoft.com/office/2006/metadata/properties"/>
    <ds:schemaRef ds:uri="http://schemas.microsoft.com/office/infopath/2007/PartnerControls"/>
    <ds:schemaRef ds:uri="9e982c5d-28bd-4eb7-a371-d6a3993ee6a0"/>
    <ds:schemaRef ds:uri="06a91eeb-5a2e-45fd-af29-7563afadc4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475</Words>
  <Application>Microsoft Office PowerPoint</Application>
  <PresentationFormat>Widescreen</PresentationFormat>
  <Paragraphs>41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Promoting T-LEVELS in Social Care</vt:lpstr>
      <vt:lpstr>Devon Context</vt:lpstr>
      <vt:lpstr>What’s happening?</vt:lpstr>
      <vt:lpstr>What are we doing about it?</vt:lpstr>
      <vt:lpstr>What next?  We need to….</vt:lpstr>
      <vt:lpstr>What I need from you?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T-LEVELS</dc:title>
  <dc:creator>WRIGHT, Nicki (NHS DEVON ICB - 15N)</dc:creator>
  <cp:lastModifiedBy>Michaela Cosway</cp:lastModifiedBy>
  <cp:revision>5</cp:revision>
  <dcterms:created xsi:type="dcterms:W3CDTF">2024-04-03T15:00:15Z</dcterms:created>
  <dcterms:modified xsi:type="dcterms:W3CDTF">2024-11-12T12:38:38Z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0x010100A1B69B2C995E4E48AF4B1F3C2745C6BB</vt:lpwstr>
  </property>
  <property fmtid="{D5CDD505-2E9C-101B-9397-08002B2CF9AE}" pid="3" name="MediaServiceImageTags">
    <vt:lpwstr/>
  </property>
</Properties>
</file>