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96" r:id="rId2"/>
  </p:sldMasterIdLst>
  <p:notesMasterIdLst>
    <p:notesMasterId r:id="rId29"/>
  </p:notesMasterIdLst>
  <p:handoutMasterIdLst>
    <p:handoutMasterId r:id="rId30"/>
  </p:handoutMasterIdLst>
  <p:sldIdLst>
    <p:sldId id="275" r:id="rId3"/>
    <p:sldId id="278" r:id="rId4"/>
    <p:sldId id="483" r:id="rId5"/>
    <p:sldId id="484" r:id="rId6"/>
    <p:sldId id="291" r:id="rId7"/>
    <p:sldId id="490" r:id="rId8"/>
    <p:sldId id="488" r:id="rId9"/>
    <p:sldId id="489" r:id="rId10"/>
    <p:sldId id="491" r:id="rId11"/>
    <p:sldId id="492" r:id="rId12"/>
    <p:sldId id="493" r:id="rId13"/>
    <p:sldId id="494" r:id="rId14"/>
    <p:sldId id="485" r:id="rId15"/>
    <p:sldId id="486" r:id="rId16"/>
    <p:sldId id="495" r:id="rId17"/>
    <p:sldId id="496" r:id="rId18"/>
    <p:sldId id="498" r:id="rId19"/>
    <p:sldId id="497" r:id="rId20"/>
    <p:sldId id="499" r:id="rId21"/>
    <p:sldId id="478" r:id="rId22"/>
    <p:sldId id="502" r:id="rId23"/>
    <p:sldId id="500" r:id="rId24"/>
    <p:sldId id="481" r:id="rId25"/>
    <p:sldId id="503" r:id="rId26"/>
    <p:sldId id="501" r:id="rId27"/>
    <p:sldId id="285" r:id="rId28"/>
  </p:sldIdLst>
  <p:sldSz cx="12192000" cy="6858000"/>
  <p:notesSz cx="6858000" cy="9144000"/>
  <p:embeddedFontLst>
    <p:embeddedFont>
      <p:font typeface="Book Antiqua" panose="02040602050305030304" pitchFamily="18" charset="0"/>
      <p:regular r:id="rId31"/>
      <p:bold r:id="rId32"/>
      <p:italic r:id="rId33"/>
      <p:boldItalic r:id="rId34"/>
    </p:embeddedFont>
    <p:embeddedFont>
      <p:font typeface="Museo Sans 300" panose="02000000000000000000" charset="0"/>
      <p:regular r:id="rId35"/>
      <p:italic r:id="rId36"/>
    </p:embeddedFont>
    <p:embeddedFont>
      <p:font typeface="Poppins" panose="00000500000000000000" pitchFamily="2" charset="0"/>
      <p:regular r:id="rId37"/>
      <p:bold r:id="rId38"/>
      <p:italic r:id="rId39"/>
      <p:boldItalic r:id="rId4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6D94688A-7440-43E9-8911-D9857D2ED664}">
          <p14:sldIdLst>
            <p14:sldId id="275"/>
            <p14:sldId id="278"/>
            <p14:sldId id="483"/>
            <p14:sldId id="484"/>
            <p14:sldId id="291"/>
            <p14:sldId id="490"/>
            <p14:sldId id="488"/>
            <p14:sldId id="489"/>
            <p14:sldId id="491"/>
            <p14:sldId id="492"/>
            <p14:sldId id="493"/>
            <p14:sldId id="494"/>
            <p14:sldId id="485"/>
            <p14:sldId id="486"/>
            <p14:sldId id="495"/>
            <p14:sldId id="496"/>
            <p14:sldId id="498"/>
            <p14:sldId id="497"/>
            <p14:sldId id="499"/>
            <p14:sldId id="478"/>
            <p14:sldId id="502"/>
            <p14:sldId id="500"/>
            <p14:sldId id="481"/>
            <p14:sldId id="503"/>
            <p14:sldId id="501"/>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970"/>
    <a:srgbClr val="000000"/>
    <a:srgbClr val="9DC3B7"/>
    <a:srgbClr val="BDD6CE"/>
    <a:srgbClr val="004254"/>
    <a:srgbClr val="D9E7E3"/>
    <a:srgbClr val="ED9EA6"/>
    <a:srgbClr val="661C45"/>
    <a:srgbClr val="631226"/>
    <a:srgbClr val="6B43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77" autoAdjust="0"/>
    <p:restoredTop sz="96327"/>
  </p:normalViewPr>
  <p:slideViewPr>
    <p:cSldViewPr snapToGrid="0" snapToObjects="1">
      <p:cViewPr varScale="1">
        <p:scale>
          <a:sx n="70" d="100"/>
          <a:sy n="70" d="100"/>
        </p:scale>
        <p:origin x="678" y="6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02" d="100"/>
          <a:sy n="102" d="100"/>
        </p:scale>
        <p:origin x="191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9.fntdata"/><Relationship Id="rId21" Type="http://schemas.openxmlformats.org/officeDocument/2006/relationships/slide" Target="slides/slide19.xml"/><Relationship Id="rId34" Type="http://schemas.openxmlformats.org/officeDocument/2006/relationships/font" Target="fonts/font4.fntdata"/><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3.fntdata"/><Relationship Id="rId38" Type="http://schemas.openxmlformats.org/officeDocument/2006/relationships/font" Target="fonts/font8.fntdata"/></Relationships>
</file>

<file path=ppt/diagrams/_rels/data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diagrams/_rels/data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10" Type="http://schemas.openxmlformats.org/officeDocument/2006/relationships/image" Target="../media/image33.svg"/><Relationship Id="rId4" Type="http://schemas.openxmlformats.org/officeDocument/2006/relationships/image" Target="../media/image27.svg"/><Relationship Id="rId9" Type="http://schemas.openxmlformats.org/officeDocument/2006/relationships/image" Target="../media/image3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svg"/><Relationship Id="rId1" Type="http://schemas.openxmlformats.org/officeDocument/2006/relationships/image" Target="../media/image34.png"/><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989F0A-066C-492A-9A2A-6B296F7FDF0D}" type="doc">
      <dgm:prSet loTypeId="urn:microsoft.com/office/officeart/2018/2/layout/IconCircleList" loCatId="icon" qsTypeId="urn:microsoft.com/office/officeart/2005/8/quickstyle/simple1" qsCatId="simple" csTypeId="urn:microsoft.com/office/officeart/2005/8/colors/accent6_3" csCatId="accent6" phldr="1"/>
      <dgm:spPr/>
      <dgm:t>
        <a:bodyPr/>
        <a:lstStyle/>
        <a:p>
          <a:endParaRPr lang="en-US"/>
        </a:p>
      </dgm:t>
    </dgm:pt>
    <dgm:pt modelId="{E530E8FC-4C29-4ABD-A0DA-3ED2C2F0A1CD}">
      <dgm:prSet custT="1"/>
      <dgm:spPr/>
      <dgm:t>
        <a:bodyPr/>
        <a:lstStyle/>
        <a:p>
          <a:pPr>
            <a:lnSpc>
              <a:spcPct val="100000"/>
            </a:lnSpc>
          </a:pPr>
          <a:r>
            <a:rPr lang="en-GB" sz="2000" b="1" dirty="0">
              <a:solidFill>
                <a:srgbClr val="005970"/>
              </a:solidFill>
              <a:latin typeface="Poppins" panose="00000500000000000000" pitchFamily="2" charset="0"/>
              <a:cs typeface="Poppins" panose="00000500000000000000" pitchFamily="2" charset="0"/>
            </a:rPr>
            <a:t>Reporting</a:t>
          </a:r>
          <a:endParaRPr lang="en-US" sz="2000" b="1" dirty="0">
            <a:solidFill>
              <a:srgbClr val="005970"/>
            </a:solidFill>
            <a:latin typeface="Poppins" panose="00000500000000000000" pitchFamily="2" charset="0"/>
            <a:cs typeface="Poppins" panose="00000500000000000000" pitchFamily="2" charset="0"/>
          </a:endParaRPr>
        </a:p>
      </dgm:t>
    </dgm:pt>
    <dgm:pt modelId="{8F5BCFE6-CA4F-4748-9136-757880C3BE0A}" type="parTrans" cxnId="{7EE7F02F-2E07-4CF7-A064-9226DC23CA86}">
      <dgm:prSet/>
      <dgm:spPr/>
      <dgm:t>
        <a:bodyPr/>
        <a:lstStyle/>
        <a:p>
          <a:endParaRPr lang="en-US"/>
        </a:p>
      </dgm:t>
    </dgm:pt>
    <dgm:pt modelId="{FD5C4CFB-5D7F-41EC-8129-2C82282C9E09}" type="sibTrans" cxnId="{7EE7F02F-2E07-4CF7-A064-9226DC23CA86}">
      <dgm:prSet/>
      <dgm:spPr/>
      <dgm:t>
        <a:bodyPr/>
        <a:lstStyle/>
        <a:p>
          <a:pPr>
            <a:lnSpc>
              <a:spcPct val="100000"/>
            </a:lnSpc>
          </a:pPr>
          <a:endParaRPr lang="en-US"/>
        </a:p>
      </dgm:t>
    </dgm:pt>
    <dgm:pt modelId="{19022900-9931-4C19-9FC2-87F1E97DD074}">
      <dgm:prSet custT="1"/>
      <dgm:spPr/>
      <dgm:t>
        <a:bodyPr/>
        <a:lstStyle/>
        <a:p>
          <a:pPr>
            <a:lnSpc>
              <a:spcPct val="100000"/>
            </a:lnSpc>
          </a:pPr>
          <a:r>
            <a:rPr lang="en-GB" sz="2000" b="1" dirty="0">
              <a:solidFill>
                <a:srgbClr val="005970"/>
              </a:solidFill>
              <a:latin typeface="Poppins" panose="00000500000000000000" pitchFamily="2" charset="0"/>
              <a:cs typeface="Poppins" panose="00000500000000000000" pitchFamily="2" charset="0"/>
            </a:rPr>
            <a:t>Record</a:t>
          </a:r>
          <a:r>
            <a:rPr lang="en-GB" sz="1900" dirty="0">
              <a:solidFill>
                <a:srgbClr val="005970"/>
              </a:solidFill>
            </a:rPr>
            <a:t> </a:t>
          </a:r>
          <a:r>
            <a:rPr lang="en-GB" sz="2000" b="1" dirty="0">
              <a:solidFill>
                <a:srgbClr val="005970"/>
              </a:solidFill>
              <a:latin typeface="Poppins" panose="00000500000000000000" pitchFamily="2" charset="0"/>
              <a:cs typeface="Poppins" panose="00000500000000000000" pitchFamily="2" charset="0"/>
            </a:rPr>
            <a:t>Keeping</a:t>
          </a:r>
          <a:endParaRPr lang="en-US" sz="2000" b="1" dirty="0">
            <a:solidFill>
              <a:srgbClr val="005970"/>
            </a:solidFill>
            <a:latin typeface="Poppins" panose="00000500000000000000" pitchFamily="2" charset="0"/>
            <a:cs typeface="Poppins" panose="00000500000000000000" pitchFamily="2" charset="0"/>
          </a:endParaRPr>
        </a:p>
      </dgm:t>
    </dgm:pt>
    <dgm:pt modelId="{DF6A8A30-8A2C-4B2A-8204-1379D200A85A}" type="parTrans" cxnId="{F3C4832D-D228-4AB1-96F7-F5ECAC5523B6}">
      <dgm:prSet/>
      <dgm:spPr/>
      <dgm:t>
        <a:bodyPr/>
        <a:lstStyle/>
        <a:p>
          <a:endParaRPr lang="en-US"/>
        </a:p>
      </dgm:t>
    </dgm:pt>
    <dgm:pt modelId="{B7E1EDA1-DA67-4BC4-8723-EEC0254516AA}" type="sibTrans" cxnId="{F3C4832D-D228-4AB1-96F7-F5ECAC5523B6}">
      <dgm:prSet/>
      <dgm:spPr/>
      <dgm:t>
        <a:bodyPr/>
        <a:lstStyle/>
        <a:p>
          <a:pPr>
            <a:lnSpc>
              <a:spcPct val="100000"/>
            </a:lnSpc>
          </a:pPr>
          <a:endParaRPr lang="en-US"/>
        </a:p>
      </dgm:t>
    </dgm:pt>
    <dgm:pt modelId="{AAF361F2-5B92-4911-AFD7-5015ABFCDAF2}">
      <dgm:prSet custT="1"/>
      <dgm:spPr/>
      <dgm:t>
        <a:bodyPr/>
        <a:lstStyle/>
        <a:p>
          <a:pPr>
            <a:lnSpc>
              <a:spcPct val="100000"/>
            </a:lnSpc>
          </a:pPr>
          <a:endParaRPr lang="en-GB" sz="2000" b="1" dirty="0">
            <a:solidFill>
              <a:srgbClr val="005970"/>
            </a:solidFill>
            <a:latin typeface="Poppins" panose="00000500000000000000" pitchFamily="2" charset="0"/>
            <a:cs typeface="Poppins" panose="00000500000000000000" pitchFamily="2" charset="0"/>
          </a:endParaRPr>
        </a:p>
        <a:p>
          <a:pPr>
            <a:lnSpc>
              <a:spcPct val="100000"/>
            </a:lnSpc>
          </a:pPr>
          <a:r>
            <a:rPr lang="en-GB" sz="2000" b="1" dirty="0">
              <a:solidFill>
                <a:srgbClr val="005970"/>
              </a:solidFill>
              <a:latin typeface="Poppins" panose="00000500000000000000" pitchFamily="2" charset="0"/>
              <a:cs typeface="Poppins" panose="00000500000000000000" pitchFamily="2" charset="0"/>
            </a:rPr>
            <a:t>Complying with Immigration law and HO Guidance</a:t>
          </a:r>
          <a:endParaRPr lang="en-US" sz="2000" b="1" dirty="0">
            <a:solidFill>
              <a:srgbClr val="005970"/>
            </a:solidFill>
            <a:latin typeface="Poppins" panose="00000500000000000000" pitchFamily="2" charset="0"/>
            <a:cs typeface="Poppins" panose="00000500000000000000" pitchFamily="2" charset="0"/>
          </a:endParaRPr>
        </a:p>
      </dgm:t>
    </dgm:pt>
    <dgm:pt modelId="{70CD104C-ED22-4620-89A3-FEDC08DA86EF}" type="parTrans" cxnId="{95CDE4E2-A81C-49F8-B18B-60F6084E587B}">
      <dgm:prSet/>
      <dgm:spPr/>
      <dgm:t>
        <a:bodyPr/>
        <a:lstStyle/>
        <a:p>
          <a:endParaRPr lang="en-US"/>
        </a:p>
      </dgm:t>
    </dgm:pt>
    <dgm:pt modelId="{22F48AC3-0256-461E-9B25-F1AD83AE327D}" type="sibTrans" cxnId="{95CDE4E2-A81C-49F8-B18B-60F6084E587B}">
      <dgm:prSet/>
      <dgm:spPr/>
      <dgm:t>
        <a:bodyPr/>
        <a:lstStyle/>
        <a:p>
          <a:pPr>
            <a:lnSpc>
              <a:spcPct val="100000"/>
            </a:lnSpc>
          </a:pPr>
          <a:endParaRPr lang="en-US"/>
        </a:p>
      </dgm:t>
    </dgm:pt>
    <dgm:pt modelId="{92BB8660-82C9-44FD-A57C-39D27691CE4D}">
      <dgm:prSet custT="1"/>
      <dgm:spPr/>
      <dgm:t>
        <a:bodyPr/>
        <a:lstStyle/>
        <a:p>
          <a:pPr>
            <a:lnSpc>
              <a:spcPct val="100000"/>
            </a:lnSpc>
          </a:pPr>
          <a:r>
            <a:rPr lang="en-GB" sz="2000" b="1" dirty="0">
              <a:solidFill>
                <a:srgbClr val="005970"/>
              </a:solidFill>
              <a:latin typeface="Poppins" panose="00000500000000000000" pitchFamily="2" charset="0"/>
              <a:cs typeface="Poppins" panose="00000500000000000000" pitchFamily="2" charset="0"/>
            </a:rPr>
            <a:t>Complying with UK Law</a:t>
          </a:r>
          <a:endParaRPr lang="en-US" sz="2000" b="1" dirty="0">
            <a:solidFill>
              <a:srgbClr val="005970"/>
            </a:solidFill>
            <a:latin typeface="Poppins" panose="00000500000000000000" pitchFamily="2" charset="0"/>
            <a:cs typeface="Poppins" panose="00000500000000000000" pitchFamily="2" charset="0"/>
          </a:endParaRPr>
        </a:p>
      </dgm:t>
    </dgm:pt>
    <dgm:pt modelId="{8F3C4D07-744B-4E5B-B091-63C3465DDD19}" type="parTrans" cxnId="{020EA87F-A8B5-40B9-8A38-ACC78D3A8A4E}">
      <dgm:prSet/>
      <dgm:spPr/>
      <dgm:t>
        <a:bodyPr/>
        <a:lstStyle/>
        <a:p>
          <a:endParaRPr lang="en-US"/>
        </a:p>
      </dgm:t>
    </dgm:pt>
    <dgm:pt modelId="{A276A7BD-D063-4D25-9070-B0CB20073FEB}" type="sibTrans" cxnId="{020EA87F-A8B5-40B9-8A38-ACC78D3A8A4E}">
      <dgm:prSet/>
      <dgm:spPr/>
      <dgm:t>
        <a:bodyPr/>
        <a:lstStyle/>
        <a:p>
          <a:pPr>
            <a:lnSpc>
              <a:spcPct val="100000"/>
            </a:lnSpc>
          </a:pPr>
          <a:endParaRPr lang="en-US"/>
        </a:p>
      </dgm:t>
    </dgm:pt>
    <dgm:pt modelId="{009E20CC-A4E7-4793-9B51-CBE91C5A5582}">
      <dgm:prSet custT="1"/>
      <dgm:spPr/>
      <dgm:t>
        <a:bodyPr/>
        <a:lstStyle/>
        <a:p>
          <a:pPr>
            <a:lnSpc>
              <a:spcPct val="100000"/>
            </a:lnSpc>
          </a:pPr>
          <a:r>
            <a:rPr lang="en-GB" sz="2000" b="1" dirty="0">
              <a:solidFill>
                <a:srgbClr val="005970"/>
              </a:solidFill>
              <a:latin typeface="Poppins" panose="00000500000000000000" pitchFamily="2" charset="0"/>
              <a:cs typeface="Poppins" panose="00000500000000000000" pitchFamily="2" charset="0"/>
            </a:rPr>
            <a:t>Behaviour not conducive to the public good</a:t>
          </a:r>
          <a:endParaRPr lang="en-US" sz="2000" b="1" dirty="0">
            <a:solidFill>
              <a:srgbClr val="005970"/>
            </a:solidFill>
            <a:latin typeface="Poppins" panose="00000500000000000000" pitchFamily="2" charset="0"/>
            <a:cs typeface="Poppins" panose="00000500000000000000" pitchFamily="2" charset="0"/>
          </a:endParaRPr>
        </a:p>
      </dgm:t>
    </dgm:pt>
    <dgm:pt modelId="{BA950EE3-EC44-485C-82BC-9C4CE743A45C}" type="parTrans" cxnId="{510D5933-1E46-4BD6-AE3D-D723220ED253}">
      <dgm:prSet/>
      <dgm:spPr/>
      <dgm:t>
        <a:bodyPr/>
        <a:lstStyle/>
        <a:p>
          <a:endParaRPr lang="en-US"/>
        </a:p>
      </dgm:t>
    </dgm:pt>
    <dgm:pt modelId="{260F8594-D295-4242-BF82-DB843C9C8425}" type="sibTrans" cxnId="{510D5933-1E46-4BD6-AE3D-D723220ED253}">
      <dgm:prSet/>
      <dgm:spPr/>
      <dgm:t>
        <a:bodyPr/>
        <a:lstStyle/>
        <a:p>
          <a:endParaRPr lang="en-US"/>
        </a:p>
      </dgm:t>
    </dgm:pt>
    <dgm:pt modelId="{106CF883-5A8B-43D8-BD1F-84E01C764176}" type="pres">
      <dgm:prSet presAssocID="{8C989F0A-066C-492A-9A2A-6B296F7FDF0D}" presName="root" presStyleCnt="0">
        <dgm:presLayoutVars>
          <dgm:dir/>
          <dgm:resizeHandles val="exact"/>
        </dgm:presLayoutVars>
      </dgm:prSet>
      <dgm:spPr/>
    </dgm:pt>
    <dgm:pt modelId="{AF993425-EA60-4194-8861-323EE4299EAF}" type="pres">
      <dgm:prSet presAssocID="{8C989F0A-066C-492A-9A2A-6B296F7FDF0D}" presName="container" presStyleCnt="0">
        <dgm:presLayoutVars>
          <dgm:dir/>
          <dgm:resizeHandles val="exact"/>
        </dgm:presLayoutVars>
      </dgm:prSet>
      <dgm:spPr/>
    </dgm:pt>
    <dgm:pt modelId="{61B1CEC1-27D5-4FD5-A0D1-271D5EB0645D}" type="pres">
      <dgm:prSet presAssocID="{E530E8FC-4C29-4ABD-A0DA-3ED2C2F0A1CD}" presName="compNode" presStyleCnt="0"/>
      <dgm:spPr/>
    </dgm:pt>
    <dgm:pt modelId="{F7E8C740-1F3F-4428-8E1B-A450B6B43584}" type="pres">
      <dgm:prSet presAssocID="{E530E8FC-4C29-4ABD-A0DA-3ED2C2F0A1CD}" presName="iconBgRect" presStyleLbl="bgShp" presStyleIdx="0" presStyleCnt="5"/>
      <dgm:spPr/>
    </dgm:pt>
    <dgm:pt modelId="{4EBDC8D5-6852-466A-B79A-048F793FC23F}" type="pres">
      <dgm:prSet presAssocID="{E530E8FC-4C29-4ABD-A0DA-3ED2C2F0A1CD}" presName="iconRect" presStyleLbl="node1" presStyleIdx="0" presStyleCnt="5" custScaleX="218460" custScaleY="26809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ar chart"/>
        </a:ext>
      </dgm:extLst>
    </dgm:pt>
    <dgm:pt modelId="{325939A1-9F7F-42C5-9DB6-C446F04EFC90}" type="pres">
      <dgm:prSet presAssocID="{E530E8FC-4C29-4ABD-A0DA-3ED2C2F0A1CD}" presName="spaceRect" presStyleCnt="0"/>
      <dgm:spPr/>
    </dgm:pt>
    <dgm:pt modelId="{4FC7C5C8-154D-4427-9C21-F308A7C86E14}" type="pres">
      <dgm:prSet presAssocID="{E530E8FC-4C29-4ABD-A0DA-3ED2C2F0A1CD}" presName="textRect" presStyleLbl="revTx" presStyleIdx="0" presStyleCnt="5">
        <dgm:presLayoutVars>
          <dgm:chMax val="1"/>
          <dgm:chPref val="1"/>
        </dgm:presLayoutVars>
      </dgm:prSet>
      <dgm:spPr/>
    </dgm:pt>
    <dgm:pt modelId="{46571C15-583B-4FDA-9A66-CCC97E6C8EC9}" type="pres">
      <dgm:prSet presAssocID="{FD5C4CFB-5D7F-41EC-8129-2C82282C9E09}" presName="sibTrans" presStyleLbl="sibTrans2D1" presStyleIdx="0" presStyleCnt="0"/>
      <dgm:spPr/>
    </dgm:pt>
    <dgm:pt modelId="{6C65A9F9-E67A-497E-838B-96879F5811E0}" type="pres">
      <dgm:prSet presAssocID="{19022900-9931-4C19-9FC2-87F1E97DD074}" presName="compNode" presStyleCnt="0"/>
      <dgm:spPr/>
    </dgm:pt>
    <dgm:pt modelId="{DEABC55F-F092-40CA-8E07-418EF0CE4306}" type="pres">
      <dgm:prSet presAssocID="{19022900-9931-4C19-9FC2-87F1E97DD074}" presName="iconBgRect" presStyleLbl="bgShp" presStyleIdx="1" presStyleCnt="5"/>
      <dgm:spPr/>
    </dgm:pt>
    <dgm:pt modelId="{EC851FBC-BFB0-4374-A6D7-39244A82B095}" type="pres">
      <dgm:prSet presAssocID="{19022900-9931-4C19-9FC2-87F1E97DD074}" presName="iconRect" presStyleLbl="node1" presStyleIdx="1" presStyleCnt="5" custScaleX="246858" custScaleY="23180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 List"/>
        </a:ext>
      </dgm:extLst>
    </dgm:pt>
    <dgm:pt modelId="{9EC0EDFC-4667-4032-BC63-4631476C555E}" type="pres">
      <dgm:prSet presAssocID="{19022900-9931-4C19-9FC2-87F1E97DD074}" presName="spaceRect" presStyleCnt="0"/>
      <dgm:spPr/>
    </dgm:pt>
    <dgm:pt modelId="{E5EE7AFA-D320-4E82-8728-D76680E69FC1}" type="pres">
      <dgm:prSet presAssocID="{19022900-9931-4C19-9FC2-87F1E97DD074}" presName="textRect" presStyleLbl="revTx" presStyleIdx="1" presStyleCnt="5">
        <dgm:presLayoutVars>
          <dgm:chMax val="1"/>
          <dgm:chPref val="1"/>
        </dgm:presLayoutVars>
      </dgm:prSet>
      <dgm:spPr/>
    </dgm:pt>
    <dgm:pt modelId="{5E5A3C37-2D1C-49BA-BFC4-67831351C22E}" type="pres">
      <dgm:prSet presAssocID="{B7E1EDA1-DA67-4BC4-8723-EEC0254516AA}" presName="sibTrans" presStyleLbl="sibTrans2D1" presStyleIdx="0" presStyleCnt="0"/>
      <dgm:spPr/>
    </dgm:pt>
    <dgm:pt modelId="{8334F882-FB0E-456D-95E2-D9C391A8CB15}" type="pres">
      <dgm:prSet presAssocID="{AAF361F2-5B92-4911-AFD7-5015ABFCDAF2}" presName="compNode" presStyleCnt="0"/>
      <dgm:spPr/>
    </dgm:pt>
    <dgm:pt modelId="{7300E9E8-2AE7-4772-A196-A630B0826E7C}" type="pres">
      <dgm:prSet presAssocID="{AAF361F2-5B92-4911-AFD7-5015ABFCDAF2}" presName="iconBgRect" presStyleLbl="bgShp" presStyleIdx="2" presStyleCnt="5"/>
      <dgm:spPr/>
    </dgm:pt>
    <dgm:pt modelId="{6C2E9800-A3BA-4B45-90D7-D0866AAA7FCD}" type="pres">
      <dgm:prSet presAssocID="{AAF361F2-5B92-4911-AFD7-5015ABFCDAF2}" presName="iconRect" presStyleLbl="node1" presStyleIdx="2" presStyleCnt="5" custScaleX="197676" custScaleY="26058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cales of Justice"/>
        </a:ext>
      </dgm:extLst>
    </dgm:pt>
    <dgm:pt modelId="{8D0A66E2-5264-4725-B03C-9D54ECBC231C}" type="pres">
      <dgm:prSet presAssocID="{AAF361F2-5B92-4911-AFD7-5015ABFCDAF2}" presName="spaceRect" presStyleCnt="0"/>
      <dgm:spPr/>
    </dgm:pt>
    <dgm:pt modelId="{3AA5419F-D6A4-43BA-8C66-7BAE3D11A7CF}" type="pres">
      <dgm:prSet presAssocID="{AAF361F2-5B92-4911-AFD7-5015ABFCDAF2}" presName="textRect" presStyleLbl="revTx" presStyleIdx="2" presStyleCnt="5">
        <dgm:presLayoutVars>
          <dgm:chMax val="1"/>
          <dgm:chPref val="1"/>
        </dgm:presLayoutVars>
      </dgm:prSet>
      <dgm:spPr/>
    </dgm:pt>
    <dgm:pt modelId="{0BE2EA0F-6589-4CD1-BB68-229C7A62A034}" type="pres">
      <dgm:prSet presAssocID="{22F48AC3-0256-461E-9B25-F1AD83AE327D}" presName="sibTrans" presStyleLbl="sibTrans2D1" presStyleIdx="0" presStyleCnt="0"/>
      <dgm:spPr/>
    </dgm:pt>
    <dgm:pt modelId="{1D041743-F857-4E36-A682-C6E6E41721FE}" type="pres">
      <dgm:prSet presAssocID="{92BB8660-82C9-44FD-A57C-39D27691CE4D}" presName="compNode" presStyleCnt="0"/>
      <dgm:spPr/>
    </dgm:pt>
    <dgm:pt modelId="{32F9129D-FFE9-443B-B56D-E942FF05D082}" type="pres">
      <dgm:prSet presAssocID="{92BB8660-82C9-44FD-A57C-39D27691CE4D}" presName="iconBgRect" presStyleLbl="bgShp" presStyleIdx="3" presStyleCnt="5"/>
      <dgm:spPr/>
    </dgm:pt>
    <dgm:pt modelId="{AF45F4B1-2DE2-4E53-A2EA-8A8BC3061EF6}" type="pres">
      <dgm:prSet presAssocID="{92BB8660-82C9-44FD-A57C-39D27691CE4D}" presName="iconRect" presStyleLbl="node1" presStyleIdx="3" presStyleCnt="5" custScaleX="261692" custScaleY="289322"/>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Gavel"/>
        </a:ext>
      </dgm:extLst>
    </dgm:pt>
    <dgm:pt modelId="{E31D78C1-03C4-4C26-B7E7-E2807BC00072}" type="pres">
      <dgm:prSet presAssocID="{92BB8660-82C9-44FD-A57C-39D27691CE4D}" presName="spaceRect" presStyleCnt="0"/>
      <dgm:spPr/>
    </dgm:pt>
    <dgm:pt modelId="{6F65EC03-305B-41AC-B488-DD797360C81B}" type="pres">
      <dgm:prSet presAssocID="{92BB8660-82C9-44FD-A57C-39D27691CE4D}" presName="textRect" presStyleLbl="revTx" presStyleIdx="3" presStyleCnt="5">
        <dgm:presLayoutVars>
          <dgm:chMax val="1"/>
          <dgm:chPref val="1"/>
        </dgm:presLayoutVars>
      </dgm:prSet>
      <dgm:spPr/>
    </dgm:pt>
    <dgm:pt modelId="{821A0DAE-3432-46C8-863D-7C9513BCECCF}" type="pres">
      <dgm:prSet presAssocID="{A276A7BD-D063-4D25-9070-B0CB20073FEB}" presName="sibTrans" presStyleLbl="sibTrans2D1" presStyleIdx="0" presStyleCnt="0"/>
      <dgm:spPr/>
    </dgm:pt>
    <dgm:pt modelId="{CF08499E-8549-4817-BB04-03F1C00CEBFC}" type="pres">
      <dgm:prSet presAssocID="{009E20CC-A4E7-4793-9B51-CBE91C5A5582}" presName="compNode" presStyleCnt="0"/>
      <dgm:spPr/>
    </dgm:pt>
    <dgm:pt modelId="{FB6C9C01-599C-439D-AEB7-213A173702A0}" type="pres">
      <dgm:prSet presAssocID="{009E20CC-A4E7-4793-9B51-CBE91C5A5582}" presName="iconBgRect" presStyleLbl="bgShp" presStyleIdx="4" presStyleCnt="5"/>
      <dgm:spPr/>
    </dgm:pt>
    <dgm:pt modelId="{E33EA9C9-72A9-49DF-86EF-036021582668}" type="pres">
      <dgm:prSet presAssocID="{009E20CC-A4E7-4793-9B51-CBE91C5A5582}" presName="iconRect" presStyleLbl="node1" presStyleIdx="4" presStyleCnt="5" custAng="10800000" custScaleX="235652" custScaleY="30695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Thumbs Up Sign"/>
        </a:ext>
      </dgm:extLst>
    </dgm:pt>
    <dgm:pt modelId="{8C3D4FAD-C242-477B-A8E0-467B91AD59AD}" type="pres">
      <dgm:prSet presAssocID="{009E20CC-A4E7-4793-9B51-CBE91C5A5582}" presName="spaceRect" presStyleCnt="0"/>
      <dgm:spPr/>
    </dgm:pt>
    <dgm:pt modelId="{F4DF5BEB-E00A-47BC-A3E3-4A9FABC52BB6}" type="pres">
      <dgm:prSet presAssocID="{009E20CC-A4E7-4793-9B51-CBE91C5A5582}" presName="textRect" presStyleLbl="revTx" presStyleIdx="4" presStyleCnt="5">
        <dgm:presLayoutVars>
          <dgm:chMax val="1"/>
          <dgm:chPref val="1"/>
        </dgm:presLayoutVars>
      </dgm:prSet>
      <dgm:spPr/>
    </dgm:pt>
  </dgm:ptLst>
  <dgm:cxnLst>
    <dgm:cxn modelId="{0E1E171E-A8EC-4343-924E-82AFA7B47ECA}" type="presOf" srcId="{FD5C4CFB-5D7F-41EC-8129-2C82282C9E09}" destId="{46571C15-583B-4FDA-9A66-CCC97E6C8EC9}" srcOrd="0" destOrd="0" presId="urn:microsoft.com/office/officeart/2018/2/layout/IconCircleList"/>
    <dgm:cxn modelId="{95A9551F-B9A1-4EB9-965F-9640024BF5AA}" type="presOf" srcId="{E530E8FC-4C29-4ABD-A0DA-3ED2C2F0A1CD}" destId="{4FC7C5C8-154D-4427-9C21-F308A7C86E14}" srcOrd="0" destOrd="0" presId="urn:microsoft.com/office/officeart/2018/2/layout/IconCircleList"/>
    <dgm:cxn modelId="{F3C4832D-D228-4AB1-96F7-F5ECAC5523B6}" srcId="{8C989F0A-066C-492A-9A2A-6B296F7FDF0D}" destId="{19022900-9931-4C19-9FC2-87F1E97DD074}" srcOrd="1" destOrd="0" parTransId="{DF6A8A30-8A2C-4B2A-8204-1379D200A85A}" sibTransId="{B7E1EDA1-DA67-4BC4-8723-EEC0254516AA}"/>
    <dgm:cxn modelId="{7EE7F02F-2E07-4CF7-A064-9226DC23CA86}" srcId="{8C989F0A-066C-492A-9A2A-6B296F7FDF0D}" destId="{E530E8FC-4C29-4ABD-A0DA-3ED2C2F0A1CD}" srcOrd="0" destOrd="0" parTransId="{8F5BCFE6-CA4F-4748-9136-757880C3BE0A}" sibTransId="{FD5C4CFB-5D7F-41EC-8129-2C82282C9E09}"/>
    <dgm:cxn modelId="{5CB6A032-514F-4CBB-8C5D-ED936ADFD96B}" type="presOf" srcId="{A276A7BD-D063-4D25-9070-B0CB20073FEB}" destId="{821A0DAE-3432-46C8-863D-7C9513BCECCF}" srcOrd="0" destOrd="0" presId="urn:microsoft.com/office/officeart/2018/2/layout/IconCircleList"/>
    <dgm:cxn modelId="{510D5933-1E46-4BD6-AE3D-D723220ED253}" srcId="{8C989F0A-066C-492A-9A2A-6B296F7FDF0D}" destId="{009E20CC-A4E7-4793-9B51-CBE91C5A5582}" srcOrd="4" destOrd="0" parTransId="{BA950EE3-EC44-485C-82BC-9C4CE743A45C}" sibTransId="{260F8594-D295-4242-BF82-DB843C9C8425}"/>
    <dgm:cxn modelId="{9AC0194F-10E9-4758-AFCF-DE78CCD59C93}" type="presOf" srcId="{92BB8660-82C9-44FD-A57C-39D27691CE4D}" destId="{6F65EC03-305B-41AC-B488-DD797360C81B}" srcOrd="0" destOrd="0" presId="urn:microsoft.com/office/officeart/2018/2/layout/IconCircleList"/>
    <dgm:cxn modelId="{020EA87F-A8B5-40B9-8A38-ACC78D3A8A4E}" srcId="{8C989F0A-066C-492A-9A2A-6B296F7FDF0D}" destId="{92BB8660-82C9-44FD-A57C-39D27691CE4D}" srcOrd="3" destOrd="0" parTransId="{8F3C4D07-744B-4E5B-B091-63C3465DDD19}" sibTransId="{A276A7BD-D063-4D25-9070-B0CB20073FEB}"/>
    <dgm:cxn modelId="{C66A6CBE-995C-4A91-A31E-BA90EC0D49D8}" type="presOf" srcId="{AAF361F2-5B92-4911-AFD7-5015ABFCDAF2}" destId="{3AA5419F-D6A4-43BA-8C66-7BAE3D11A7CF}" srcOrd="0" destOrd="0" presId="urn:microsoft.com/office/officeart/2018/2/layout/IconCircleList"/>
    <dgm:cxn modelId="{4098FEC6-65BB-4482-BB71-1515D0CEA0E3}" type="presOf" srcId="{19022900-9931-4C19-9FC2-87F1E97DD074}" destId="{E5EE7AFA-D320-4E82-8728-D76680E69FC1}" srcOrd="0" destOrd="0" presId="urn:microsoft.com/office/officeart/2018/2/layout/IconCircleList"/>
    <dgm:cxn modelId="{95CDE4E2-A81C-49F8-B18B-60F6084E587B}" srcId="{8C989F0A-066C-492A-9A2A-6B296F7FDF0D}" destId="{AAF361F2-5B92-4911-AFD7-5015ABFCDAF2}" srcOrd="2" destOrd="0" parTransId="{70CD104C-ED22-4620-89A3-FEDC08DA86EF}" sibTransId="{22F48AC3-0256-461E-9B25-F1AD83AE327D}"/>
    <dgm:cxn modelId="{90DC1AE4-BBFB-4326-BC91-0DA113399B56}" type="presOf" srcId="{8C989F0A-066C-492A-9A2A-6B296F7FDF0D}" destId="{106CF883-5A8B-43D8-BD1F-84E01C764176}" srcOrd="0" destOrd="0" presId="urn:microsoft.com/office/officeart/2018/2/layout/IconCircleList"/>
    <dgm:cxn modelId="{B01A47E8-E09D-423B-997E-10CA9F9EB743}" type="presOf" srcId="{22F48AC3-0256-461E-9B25-F1AD83AE327D}" destId="{0BE2EA0F-6589-4CD1-BB68-229C7A62A034}" srcOrd="0" destOrd="0" presId="urn:microsoft.com/office/officeart/2018/2/layout/IconCircleList"/>
    <dgm:cxn modelId="{06A626F3-934D-4EC5-9178-EDA75E00CAB7}" type="presOf" srcId="{B7E1EDA1-DA67-4BC4-8723-EEC0254516AA}" destId="{5E5A3C37-2D1C-49BA-BFC4-67831351C22E}" srcOrd="0" destOrd="0" presId="urn:microsoft.com/office/officeart/2018/2/layout/IconCircleList"/>
    <dgm:cxn modelId="{E80E68F4-3FF1-4C49-9495-A0D322A43AB2}" type="presOf" srcId="{009E20CC-A4E7-4793-9B51-CBE91C5A5582}" destId="{F4DF5BEB-E00A-47BC-A3E3-4A9FABC52BB6}" srcOrd="0" destOrd="0" presId="urn:microsoft.com/office/officeart/2018/2/layout/IconCircleList"/>
    <dgm:cxn modelId="{0DE6B474-B90A-4161-A089-67F9F8F928B4}" type="presParOf" srcId="{106CF883-5A8B-43D8-BD1F-84E01C764176}" destId="{AF993425-EA60-4194-8861-323EE4299EAF}" srcOrd="0" destOrd="0" presId="urn:microsoft.com/office/officeart/2018/2/layout/IconCircleList"/>
    <dgm:cxn modelId="{CF8C2D41-1A21-45F7-A959-0C885424E055}" type="presParOf" srcId="{AF993425-EA60-4194-8861-323EE4299EAF}" destId="{61B1CEC1-27D5-4FD5-A0D1-271D5EB0645D}" srcOrd="0" destOrd="0" presId="urn:microsoft.com/office/officeart/2018/2/layout/IconCircleList"/>
    <dgm:cxn modelId="{7C479E43-EB14-41BE-AF18-F8C309668E9F}" type="presParOf" srcId="{61B1CEC1-27D5-4FD5-A0D1-271D5EB0645D}" destId="{F7E8C740-1F3F-4428-8E1B-A450B6B43584}" srcOrd="0" destOrd="0" presId="urn:microsoft.com/office/officeart/2018/2/layout/IconCircleList"/>
    <dgm:cxn modelId="{82BC07FA-0793-41F3-8BE4-6B35617A8391}" type="presParOf" srcId="{61B1CEC1-27D5-4FD5-A0D1-271D5EB0645D}" destId="{4EBDC8D5-6852-466A-B79A-048F793FC23F}" srcOrd="1" destOrd="0" presId="urn:microsoft.com/office/officeart/2018/2/layout/IconCircleList"/>
    <dgm:cxn modelId="{86AFF043-7C2A-415A-ACBF-9768DBCC7375}" type="presParOf" srcId="{61B1CEC1-27D5-4FD5-A0D1-271D5EB0645D}" destId="{325939A1-9F7F-42C5-9DB6-C446F04EFC90}" srcOrd="2" destOrd="0" presId="urn:microsoft.com/office/officeart/2018/2/layout/IconCircleList"/>
    <dgm:cxn modelId="{B3149183-D830-4D2D-8CEB-40D9AF03C915}" type="presParOf" srcId="{61B1CEC1-27D5-4FD5-A0D1-271D5EB0645D}" destId="{4FC7C5C8-154D-4427-9C21-F308A7C86E14}" srcOrd="3" destOrd="0" presId="urn:microsoft.com/office/officeart/2018/2/layout/IconCircleList"/>
    <dgm:cxn modelId="{5551509B-593A-453B-9ECB-C27B707EC1F6}" type="presParOf" srcId="{AF993425-EA60-4194-8861-323EE4299EAF}" destId="{46571C15-583B-4FDA-9A66-CCC97E6C8EC9}" srcOrd="1" destOrd="0" presId="urn:microsoft.com/office/officeart/2018/2/layout/IconCircleList"/>
    <dgm:cxn modelId="{D91D6D81-9EE4-45C8-9927-474CE5D50DE1}" type="presParOf" srcId="{AF993425-EA60-4194-8861-323EE4299EAF}" destId="{6C65A9F9-E67A-497E-838B-96879F5811E0}" srcOrd="2" destOrd="0" presId="urn:microsoft.com/office/officeart/2018/2/layout/IconCircleList"/>
    <dgm:cxn modelId="{7B963C0B-5AF1-41DF-A46D-D5F2B4C09875}" type="presParOf" srcId="{6C65A9F9-E67A-497E-838B-96879F5811E0}" destId="{DEABC55F-F092-40CA-8E07-418EF0CE4306}" srcOrd="0" destOrd="0" presId="urn:microsoft.com/office/officeart/2018/2/layout/IconCircleList"/>
    <dgm:cxn modelId="{6463C82B-1978-4189-8752-5E6A186A5309}" type="presParOf" srcId="{6C65A9F9-E67A-497E-838B-96879F5811E0}" destId="{EC851FBC-BFB0-4374-A6D7-39244A82B095}" srcOrd="1" destOrd="0" presId="urn:microsoft.com/office/officeart/2018/2/layout/IconCircleList"/>
    <dgm:cxn modelId="{DD2CEDD7-A546-4AC8-97A2-D0D612F0A71E}" type="presParOf" srcId="{6C65A9F9-E67A-497E-838B-96879F5811E0}" destId="{9EC0EDFC-4667-4032-BC63-4631476C555E}" srcOrd="2" destOrd="0" presId="urn:microsoft.com/office/officeart/2018/2/layout/IconCircleList"/>
    <dgm:cxn modelId="{1913FA34-D827-4E13-895E-CD1939B9B4F2}" type="presParOf" srcId="{6C65A9F9-E67A-497E-838B-96879F5811E0}" destId="{E5EE7AFA-D320-4E82-8728-D76680E69FC1}" srcOrd="3" destOrd="0" presId="urn:microsoft.com/office/officeart/2018/2/layout/IconCircleList"/>
    <dgm:cxn modelId="{70163F9A-C1AE-44E4-A3B6-2893B1E1AD0E}" type="presParOf" srcId="{AF993425-EA60-4194-8861-323EE4299EAF}" destId="{5E5A3C37-2D1C-49BA-BFC4-67831351C22E}" srcOrd="3" destOrd="0" presId="urn:microsoft.com/office/officeart/2018/2/layout/IconCircleList"/>
    <dgm:cxn modelId="{E93B5C3C-236E-4230-8265-4139E0EB2E04}" type="presParOf" srcId="{AF993425-EA60-4194-8861-323EE4299EAF}" destId="{8334F882-FB0E-456D-95E2-D9C391A8CB15}" srcOrd="4" destOrd="0" presId="urn:microsoft.com/office/officeart/2018/2/layout/IconCircleList"/>
    <dgm:cxn modelId="{1412F626-CC69-47E0-9C8E-202749F740D7}" type="presParOf" srcId="{8334F882-FB0E-456D-95E2-D9C391A8CB15}" destId="{7300E9E8-2AE7-4772-A196-A630B0826E7C}" srcOrd="0" destOrd="0" presId="urn:microsoft.com/office/officeart/2018/2/layout/IconCircleList"/>
    <dgm:cxn modelId="{6D8BE00A-3D52-455F-9E54-449EF9FA9136}" type="presParOf" srcId="{8334F882-FB0E-456D-95E2-D9C391A8CB15}" destId="{6C2E9800-A3BA-4B45-90D7-D0866AAA7FCD}" srcOrd="1" destOrd="0" presId="urn:microsoft.com/office/officeart/2018/2/layout/IconCircleList"/>
    <dgm:cxn modelId="{D180741E-FD1C-4030-BB1B-C9C6C24F6779}" type="presParOf" srcId="{8334F882-FB0E-456D-95E2-D9C391A8CB15}" destId="{8D0A66E2-5264-4725-B03C-9D54ECBC231C}" srcOrd="2" destOrd="0" presId="urn:microsoft.com/office/officeart/2018/2/layout/IconCircleList"/>
    <dgm:cxn modelId="{99868F4A-B71F-4984-8B87-3A3DD1E5F882}" type="presParOf" srcId="{8334F882-FB0E-456D-95E2-D9C391A8CB15}" destId="{3AA5419F-D6A4-43BA-8C66-7BAE3D11A7CF}" srcOrd="3" destOrd="0" presId="urn:microsoft.com/office/officeart/2018/2/layout/IconCircleList"/>
    <dgm:cxn modelId="{2A48FC3C-7328-4C4B-83A1-789D219E4EB5}" type="presParOf" srcId="{AF993425-EA60-4194-8861-323EE4299EAF}" destId="{0BE2EA0F-6589-4CD1-BB68-229C7A62A034}" srcOrd="5" destOrd="0" presId="urn:microsoft.com/office/officeart/2018/2/layout/IconCircleList"/>
    <dgm:cxn modelId="{9B4995FD-E0F3-4025-ADA5-09E8A44E90BE}" type="presParOf" srcId="{AF993425-EA60-4194-8861-323EE4299EAF}" destId="{1D041743-F857-4E36-A682-C6E6E41721FE}" srcOrd="6" destOrd="0" presId="urn:microsoft.com/office/officeart/2018/2/layout/IconCircleList"/>
    <dgm:cxn modelId="{65B43FEA-34F4-4AE2-BB4D-A10021E0C457}" type="presParOf" srcId="{1D041743-F857-4E36-A682-C6E6E41721FE}" destId="{32F9129D-FFE9-443B-B56D-E942FF05D082}" srcOrd="0" destOrd="0" presId="urn:microsoft.com/office/officeart/2018/2/layout/IconCircleList"/>
    <dgm:cxn modelId="{F078BCA1-DDD6-4D5F-BBAA-64FD15ABBF9A}" type="presParOf" srcId="{1D041743-F857-4E36-A682-C6E6E41721FE}" destId="{AF45F4B1-2DE2-4E53-A2EA-8A8BC3061EF6}" srcOrd="1" destOrd="0" presId="urn:microsoft.com/office/officeart/2018/2/layout/IconCircleList"/>
    <dgm:cxn modelId="{D2A570C9-A5D2-4D34-B861-BECC58CB0A4E}" type="presParOf" srcId="{1D041743-F857-4E36-A682-C6E6E41721FE}" destId="{E31D78C1-03C4-4C26-B7E7-E2807BC00072}" srcOrd="2" destOrd="0" presId="urn:microsoft.com/office/officeart/2018/2/layout/IconCircleList"/>
    <dgm:cxn modelId="{EDE2745C-08C5-4C89-87A1-C411CB2BA867}" type="presParOf" srcId="{1D041743-F857-4E36-A682-C6E6E41721FE}" destId="{6F65EC03-305B-41AC-B488-DD797360C81B}" srcOrd="3" destOrd="0" presId="urn:microsoft.com/office/officeart/2018/2/layout/IconCircleList"/>
    <dgm:cxn modelId="{EBF095C1-919E-4B1B-9A56-4B11650D167B}" type="presParOf" srcId="{AF993425-EA60-4194-8861-323EE4299EAF}" destId="{821A0DAE-3432-46C8-863D-7C9513BCECCF}" srcOrd="7" destOrd="0" presId="urn:microsoft.com/office/officeart/2018/2/layout/IconCircleList"/>
    <dgm:cxn modelId="{C686B87C-96C1-4BD4-9678-20785FF55E85}" type="presParOf" srcId="{AF993425-EA60-4194-8861-323EE4299EAF}" destId="{CF08499E-8549-4817-BB04-03F1C00CEBFC}" srcOrd="8" destOrd="0" presId="urn:microsoft.com/office/officeart/2018/2/layout/IconCircleList"/>
    <dgm:cxn modelId="{B422FF30-511A-40AB-AE9A-C8F0E142F64F}" type="presParOf" srcId="{CF08499E-8549-4817-BB04-03F1C00CEBFC}" destId="{FB6C9C01-599C-439D-AEB7-213A173702A0}" srcOrd="0" destOrd="0" presId="urn:microsoft.com/office/officeart/2018/2/layout/IconCircleList"/>
    <dgm:cxn modelId="{2654A834-5903-46C4-97A8-7B042553C569}" type="presParOf" srcId="{CF08499E-8549-4817-BB04-03F1C00CEBFC}" destId="{E33EA9C9-72A9-49DF-86EF-036021582668}" srcOrd="1" destOrd="0" presId="urn:microsoft.com/office/officeart/2018/2/layout/IconCircleList"/>
    <dgm:cxn modelId="{97FE13BF-9F63-42EE-BCAD-FCB9A2F30353}" type="presParOf" srcId="{CF08499E-8549-4817-BB04-03F1C00CEBFC}" destId="{8C3D4FAD-C242-477B-A8E0-467B91AD59AD}" srcOrd="2" destOrd="0" presId="urn:microsoft.com/office/officeart/2018/2/layout/IconCircleList"/>
    <dgm:cxn modelId="{DD325C52-E29E-4F16-B7BB-19CAD0C50B94}" type="presParOf" srcId="{CF08499E-8549-4817-BB04-03F1C00CEBFC}" destId="{F4DF5BEB-E00A-47BC-A3E3-4A9FABC52BB6}"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0E90C4B-25DB-40DA-B329-86E2015B4840}"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C31B50F0-D0F2-4E23-8460-FC59B649A83B}">
      <dgm:prSet custT="1"/>
      <dgm:spPr/>
      <dgm:t>
        <a:bodyPr/>
        <a:lstStyle/>
        <a:p>
          <a:pPr>
            <a:lnSpc>
              <a:spcPct val="100000"/>
            </a:lnSpc>
            <a:defRPr b="1"/>
          </a:pPr>
          <a:r>
            <a:rPr lang="en-GB" sz="2000" b="0" i="0" baseline="0" dirty="0">
              <a:solidFill>
                <a:srgbClr val="005970"/>
              </a:solidFill>
              <a:latin typeface="Poppins" panose="00000500000000000000" pitchFamily="2" charset="0"/>
              <a:cs typeface="Poppins" panose="00000500000000000000" pitchFamily="2" charset="0"/>
            </a:rPr>
            <a:t>Copies of the worker’s payslips</a:t>
          </a:r>
          <a:r>
            <a:rPr lang="en-GB" sz="1400" b="0" i="0" baseline="0" dirty="0"/>
            <a:t>;</a:t>
          </a:r>
          <a:endParaRPr lang="en-US" sz="1400" dirty="0"/>
        </a:p>
      </dgm:t>
    </dgm:pt>
    <dgm:pt modelId="{ADB81D46-ABD8-4FB6-8889-6F96C4714D4F}" type="parTrans" cxnId="{5F96137A-8A2E-4B62-BF78-7AC50D1EA1CE}">
      <dgm:prSet/>
      <dgm:spPr/>
      <dgm:t>
        <a:bodyPr/>
        <a:lstStyle/>
        <a:p>
          <a:endParaRPr lang="en-US"/>
        </a:p>
      </dgm:t>
    </dgm:pt>
    <dgm:pt modelId="{32F2CCC9-13E0-4B43-85A9-5A126510C930}" type="sibTrans" cxnId="{5F96137A-8A2E-4B62-BF78-7AC50D1EA1CE}">
      <dgm:prSet/>
      <dgm:spPr/>
      <dgm:t>
        <a:bodyPr/>
        <a:lstStyle/>
        <a:p>
          <a:endParaRPr lang="en-US"/>
        </a:p>
      </dgm:t>
    </dgm:pt>
    <dgm:pt modelId="{22FB0362-5783-4352-B0F7-511BF3DA545E}">
      <dgm:prSet custT="1"/>
      <dgm:spPr/>
      <dgm:t>
        <a:bodyPr/>
        <a:lstStyle/>
        <a:p>
          <a:pPr>
            <a:lnSpc>
              <a:spcPct val="100000"/>
            </a:lnSpc>
            <a:defRPr b="1"/>
          </a:pPr>
          <a:r>
            <a:rPr lang="en-GB" sz="2000" b="0" i="0" baseline="0" dirty="0">
              <a:solidFill>
                <a:srgbClr val="005970"/>
              </a:solidFill>
              <a:latin typeface="Poppins" panose="00000500000000000000" pitchFamily="2" charset="0"/>
              <a:cs typeface="Poppins" panose="00000500000000000000" pitchFamily="2" charset="0"/>
            </a:rPr>
            <a:t>Evidence of the amount and frequency of all salary payments made to each sponsored worker, showing the transfer of each payment into the named worker’s bank account; </a:t>
          </a:r>
          <a:endParaRPr lang="en-US" sz="2000" dirty="0">
            <a:solidFill>
              <a:srgbClr val="005970"/>
            </a:solidFill>
            <a:latin typeface="Poppins" panose="00000500000000000000" pitchFamily="2" charset="0"/>
            <a:cs typeface="Poppins" panose="00000500000000000000" pitchFamily="2" charset="0"/>
          </a:endParaRPr>
        </a:p>
      </dgm:t>
    </dgm:pt>
    <dgm:pt modelId="{0268C915-0591-4332-AF3D-2CDCD13FA250}" type="parTrans" cxnId="{C5EF5449-3A25-43D9-87D2-E7097F3F62B7}">
      <dgm:prSet/>
      <dgm:spPr/>
      <dgm:t>
        <a:bodyPr/>
        <a:lstStyle/>
        <a:p>
          <a:endParaRPr lang="en-US"/>
        </a:p>
      </dgm:t>
    </dgm:pt>
    <dgm:pt modelId="{07CB6912-F9FD-462C-8273-4AF63309EDD1}" type="sibTrans" cxnId="{C5EF5449-3A25-43D9-87D2-E7097F3F62B7}">
      <dgm:prSet/>
      <dgm:spPr/>
      <dgm:t>
        <a:bodyPr/>
        <a:lstStyle/>
        <a:p>
          <a:endParaRPr lang="en-US"/>
        </a:p>
      </dgm:t>
    </dgm:pt>
    <dgm:pt modelId="{1C3988CC-8B23-4566-9690-BF400ED1F787}">
      <dgm:prSet custT="1"/>
      <dgm:spPr/>
      <dgm:t>
        <a:bodyPr/>
        <a:lstStyle/>
        <a:p>
          <a:pPr>
            <a:lnSpc>
              <a:spcPct val="100000"/>
            </a:lnSpc>
            <a:defRPr b="1"/>
          </a:pPr>
          <a:r>
            <a:rPr lang="en-GB" sz="2000" b="0" i="0" baseline="0" dirty="0">
              <a:solidFill>
                <a:srgbClr val="005970"/>
              </a:solidFill>
              <a:latin typeface="Poppins" panose="00000500000000000000" pitchFamily="2" charset="0"/>
              <a:cs typeface="Poppins" panose="00000500000000000000" pitchFamily="2" charset="0"/>
            </a:rPr>
            <a:t>A copy of any contract of employment, or a written statement of employment particulars.</a:t>
          </a:r>
          <a:endParaRPr lang="en-US" sz="2000" dirty="0">
            <a:solidFill>
              <a:srgbClr val="005970"/>
            </a:solidFill>
            <a:latin typeface="Poppins" panose="00000500000000000000" pitchFamily="2" charset="0"/>
            <a:cs typeface="Poppins" panose="00000500000000000000" pitchFamily="2" charset="0"/>
          </a:endParaRPr>
        </a:p>
      </dgm:t>
    </dgm:pt>
    <dgm:pt modelId="{D3F2590A-5EF2-4247-A46D-4563627FAB78}" type="parTrans" cxnId="{7898417E-D24E-435F-B2A0-33648A1B3AB8}">
      <dgm:prSet/>
      <dgm:spPr/>
      <dgm:t>
        <a:bodyPr/>
        <a:lstStyle/>
        <a:p>
          <a:endParaRPr lang="en-US"/>
        </a:p>
      </dgm:t>
    </dgm:pt>
    <dgm:pt modelId="{D35A60B7-7146-4C04-BB1E-B4485D8A6EE6}" type="sibTrans" cxnId="{7898417E-D24E-435F-B2A0-33648A1B3AB8}">
      <dgm:prSet/>
      <dgm:spPr/>
      <dgm:t>
        <a:bodyPr/>
        <a:lstStyle/>
        <a:p>
          <a:endParaRPr lang="en-US"/>
        </a:p>
      </dgm:t>
    </dgm:pt>
    <dgm:pt modelId="{DE5863D1-41A5-49B9-BFA8-37B70AB93727}" type="pres">
      <dgm:prSet presAssocID="{20E90C4B-25DB-40DA-B329-86E2015B4840}" presName="root" presStyleCnt="0">
        <dgm:presLayoutVars>
          <dgm:dir/>
          <dgm:resizeHandles val="exact"/>
        </dgm:presLayoutVars>
      </dgm:prSet>
      <dgm:spPr/>
    </dgm:pt>
    <dgm:pt modelId="{D5B9A36C-1291-47B8-AA74-E49C5B341BBF}" type="pres">
      <dgm:prSet presAssocID="{C31B50F0-D0F2-4E23-8460-FC59B649A83B}" presName="compNode" presStyleCnt="0"/>
      <dgm:spPr/>
    </dgm:pt>
    <dgm:pt modelId="{52EA903D-424A-4561-917F-9A6F89FF6438}" type="pres">
      <dgm:prSet presAssocID="{C31B50F0-D0F2-4E23-8460-FC59B649A83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solidFill>
            <a:srgbClr val="005970"/>
          </a:solidFill>
        </a:ln>
      </dgm:spPr>
      <dgm:extLst>
        <a:ext uri="{E40237B7-FDA0-4F09-8148-C483321AD2D9}">
          <dgm14:cNvPr xmlns:dgm14="http://schemas.microsoft.com/office/drawing/2010/diagram" id="0" name="" descr="Photocopier"/>
        </a:ext>
      </dgm:extLst>
    </dgm:pt>
    <dgm:pt modelId="{5232627D-8572-446E-A4C1-8A9BB84AC9CF}" type="pres">
      <dgm:prSet presAssocID="{C31B50F0-D0F2-4E23-8460-FC59B649A83B}" presName="iconSpace" presStyleCnt="0"/>
      <dgm:spPr/>
    </dgm:pt>
    <dgm:pt modelId="{5F709FE6-3B99-4EE7-AC84-A1415648AFE3}" type="pres">
      <dgm:prSet presAssocID="{C31B50F0-D0F2-4E23-8460-FC59B649A83B}" presName="parTx" presStyleLbl="revTx" presStyleIdx="0" presStyleCnt="6">
        <dgm:presLayoutVars>
          <dgm:chMax val="0"/>
          <dgm:chPref val="0"/>
        </dgm:presLayoutVars>
      </dgm:prSet>
      <dgm:spPr/>
    </dgm:pt>
    <dgm:pt modelId="{42092981-875B-4444-A96B-954254C08FFB}" type="pres">
      <dgm:prSet presAssocID="{C31B50F0-D0F2-4E23-8460-FC59B649A83B}" presName="txSpace" presStyleCnt="0"/>
      <dgm:spPr/>
    </dgm:pt>
    <dgm:pt modelId="{B3BC3B49-F327-4316-BCB5-277EB407969F}" type="pres">
      <dgm:prSet presAssocID="{C31B50F0-D0F2-4E23-8460-FC59B649A83B}" presName="desTx" presStyleLbl="revTx" presStyleIdx="1" presStyleCnt="6">
        <dgm:presLayoutVars/>
      </dgm:prSet>
      <dgm:spPr/>
    </dgm:pt>
    <dgm:pt modelId="{5FB6F125-0B7E-4F32-A1B6-9EB0A1E36C27}" type="pres">
      <dgm:prSet presAssocID="{32F2CCC9-13E0-4B43-85A9-5A126510C930}" presName="sibTrans" presStyleCnt="0"/>
      <dgm:spPr/>
    </dgm:pt>
    <dgm:pt modelId="{5E001C06-840D-4F2A-A0CC-F667E0DDA1B2}" type="pres">
      <dgm:prSet presAssocID="{22FB0362-5783-4352-B0F7-511BF3DA545E}" presName="compNode" presStyleCnt="0"/>
      <dgm:spPr/>
    </dgm:pt>
    <dgm:pt modelId="{250E9E08-C46D-426C-A337-63DE8658C056}" type="pres">
      <dgm:prSet presAssocID="{22FB0362-5783-4352-B0F7-511BF3DA545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ollar"/>
        </a:ext>
      </dgm:extLst>
    </dgm:pt>
    <dgm:pt modelId="{EB7E6770-84A8-419F-B8AD-513F795B3B79}" type="pres">
      <dgm:prSet presAssocID="{22FB0362-5783-4352-B0F7-511BF3DA545E}" presName="iconSpace" presStyleCnt="0"/>
      <dgm:spPr/>
    </dgm:pt>
    <dgm:pt modelId="{AE65CDA0-380E-419E-BB99-09D5FFD7EEAF}" type="pres">
      <dgm:prSet presAssocID="{22FB0362-5783-4352-B0F7-511BF3DA545E}" presName="parTx" presStyleLbl="revTx" presStyleIdx="2" presStyleCnt="6">
        <dgm:presLayoutVars>
          <dgm:chMax val="0"/>
          <dgm:chPref val="0"/>
        </dgm:presLayoutVars>
      </dgm:prSet>
      <dgm:spPr/>
    </dgm:pt>
    <dgm:pt modelId="{149FE767-F1B0-470B-8F29-CA67B83FDDC4}" type="pres">
      <dgm:prSet presAssocID="{22FB0362-5783-4352-B0F7-511BF3DA545E}" presName="txSpace" presStyleCnt="0"/>
      <dgm:spPr/>
    </dgm:pt>
    <dgm:pt modelId="{DDCB1CE2-3496-4F00-A94D-D7187A39042F}" type="pres">
      <dgm:prSet presAssocID="{22FB0362-5783-4352-B0F7-511BF3DA545E}" presName="desTx" presStyleLbl="revTx" presStyleIdx="3" presStyleCnt="6">
        <dgm:presLayoutVars/>
      </dgm:prSet>
      <dgm:spPr/>
    </dgm:pt>
    <dgm:pt modelId="{F5AE541F-429A-4947-8114-6785BC4F62D6}" type="pres">
      <dgm:prSet presAssocID="{07CB6912-F9FD-462C-8273-4AF63309EDD1}" presName="sibTrans" presStyleCnt="0"/>
      <dgm:spPr/>
    </dgm:pt>
    <dgm:pt modelId="{5597ADC5-0604-4A1D-AD52-FDC6550C7354}" type="pres">
      <dgm:prSet presAssocID="{1C3988CC-8B23-4566-9690-BF400ED1F787}" presName="compNode" presStyleCnt="0"/>
      <dgm:spPr/>
    </dgm:pt>
    <dgm:pt modelId="{453DD5C8-8CBA-494B-AC4F-BB498612BD81}" type="pres">
      <dgm:prSet presAssocID="{1C3988CC-8B23-4566-9690-BF400ED1F78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ocument"/>
        </a:ext>
      </dgm:extLst>
    </dgm:pt>
    <dgm:pt modelId="{37FA8796-071B-4558-83F7-6574B0A09B14}" type="pres">
      <dgm:prSet presAssocID="{1C3988CC-8B23-4566-9690-BF400ED1F787}" presName="iconSpace" presStyleCnt="0"/>
      <dgm:spPr/>
    </dgm:pt>
    <dgm:pt modelId="{598197AE-DADD-4FAC-ABA9-DCF81FC5686A}" type="pres">
      <dgm:prSet presAssocID="{1C3988CC-8B23-4566-9690-BF400ED1F787}" presName="parTx" presStyleLbl="revTx" presStyleIdx="4" presStyleCnt="6">
        <dgm:presLayoutVars>
          <dgm:chMax val="0"/>
          <dgm:chPref val="0"/>
        </dgm:presLayoutVars>
      </dgm:prSet>
      <dgm:spPr/>
    </dgm:pt>
    <dgm:pt modelId="{8DC5E714-2F3C-4292-87BE-051E4AE34131}" type="pres">
      <dgm:prSet presAssocID="{1C3988CC-8B23-4566-9690-BF400ED1F787}" presName="txSpace" presStyleCnt="0"/>
      <dgm:spPr/>
    </dgm:pt>
    <dgm:pt modelId="{CE523B11-0A4A-418B-A273-88F4E95C0E4E}" type="pres">
      <dgm:prSet presAssocID="{1C3988CC-8B23-4566-9690-BF400ED1F787}" presName="desTx" presStyleLbl="revTx" presStyleIdx="5" presStyleCnt="6">
        <dgm:presLayoutVars/>
      </dgm:prSet>
      <dgm:spPr/>
    </dgm:pt>
  </dgm:ptLst>
  <dgm:cxnLst>
    <dgm:cxn modelId="{B52E1F12-4323-4C2E-BC39-3605882F6BD6}" type="presOf" srcId="{20E90C4B-25DB-40DA-B329-86E2015B4840}" destId="{DE5863D1-41A5-49B9-BFA8-37B70AB93727}" srcOrd="0" destOrd="0" presId="urn:microsoft.com/office/officeart/2018/2/layout/IconLabelDescriptionList"/>
    <dgm:cxn modelId="{C5EF5449-3A25-43D9-87D2-E7097F3F62B7}" srcId="{20E90C4B-25DB-40DA-B329-86E2015B4840}" destId="{22FB0362-5783-4352-B0F7-511BF3DA545E}" srcOrd="1" destOrd="0" parTransId="{0268C915-0591-4332-AF3D-2CDCD13FA250}" sibTransId="{07CB6912-F9FD-462C-8273-4AF63309EDD1}"/>
    <dgm:cxn modelId="{5F96137A-8A2E-4B62-BF78-7AC50D1EA1CE}" srcId="{20E90C4B-25DB-40DA-B329-86E2015B4840}" destId="{C31B50F0-D0F2-4E23-8460-FC59B649A83B}" srcOrd="0" destOrd="0" parTransId="{ADB81D46-ABD8-4FB6-8889-6F96C4714D4F}" sibTransId="{32F2CCC9-13E0-4B43-85A9-5A126510C930}"/>
    <dgm:cxn modelId="{7898417E-D24E-435F-B2A0-33648A1B3AB8}" srcId="{20E90C4B-25DB-40DA-B329-86E2015B4840}" destId="{1C3988CC-8B23-4566-9690-BF400ED1F787}" srcOrd="2" destOrd="0" parTransId="{D3F2590A-5EF2-4247-A46D-4563627FAB78}" sibTransId="{D35A60B7-7146-4C04-BB1E-B4485D8A6EE6}"/>
    <dgm:cxn modelId="{4C97B7A7-82B6-475B-95D7-C389D0CAF3B8}" type="presOf" srcId="{1C3988CC-8B23-4566-9690-BF400ED1F787}" destId="{598197AE-DADD-4FAC-ABA9-DCF81FC5686A}" srcOrd="0" destOrd="0" presId="urn:microsoft.com/office/officeart/2018/2/layout/IconLabelDescriptionList"/>
    <dgm:cxn modelId="{AF8151A8-99E6-4335-95CE-DD6A4C7DAEF6}" type="presOf" srcId="{C31B50F0-D0F2-4E23-8460-FC59B649A83B}" destId="{5F709FE6-3B99-4EE7-AC84-A1415648AFE3}" srcOrd="0" destOrd="0" presId="urn:microsoft.com/office/officeart/2018/2/layout/IconLabelDescriptionList"/>
    <dgm:cxn modelId="{051464CA-AA5D-442A-977D-2DBBBCEEFE1A}" type="presOf" srcId="{22FB0362-5783-4352-B0F7-511BF3DA545E}" destId="{AE65CDA0-380E-419E-BB99-09D5FFD7EEAF}" srcOrd="0" destOrd="0" presId="urn:microsoft.com/office/officeart/2018/2/layout/IconLabelDescriptionList"/>
    <dgm:cxn modelId="{C040E690-592A-47AC-BC7C-5FBD33FB4F14}" type="presParOf" srcId="{DE5863D1-41A5-49B9-BFA8-37B70AB93727}" destId="{D5B9A36C-1291-47B8-AA74-E49C5B341BBF}" srcOrd="0" destOrd="0" presId="urn:microsoft.com/office/officeart/2018/2/layout/IconLabelDescriptionList"/>
    <dgm:cxn modelId="{0684F6B4-BE62-45B0-A279-30543FCC5BA3}" type="presParOf" srcId="{D5B9A36C-1291-47B8-AA74-E49C5B341BBF}" destId="{52EA903D-424A-4561-917F-9A6F89FF6438}" srcOrd="0" destOrd="0" presId="urn:microsoft.com/office/officeart/2018/2/layout/IconLabelDescriptionList"/>
    <dgm:cxn modelId="{BC976A25-5ACB-42A8-99FF-6EA10E4D10F7}" type="presParOf" srcId="{D5B9A36C-1291-47B8-AA74-E49C5B341BBF}" destId="{5232627D-8572-446E-A4C1-8A9BB84AC9CF}" srcOrd="1" destOrd="0" presId="urn:microsoft.com/office/officeart/2018/2/layout/IconLabelDescriptionList"/>
    <dgm:cxn modelId="{4C4B47CE-0A8C-4A77-BEBB-5F74AF8C521C}" type="presParOf" srcId="{D5B9A36C-1291-47B8-AA74-E49C5B341BBF}" destId="{5F709FE6-3B99-4EE7-AC84-A1415648AFE3}" srcOrd="2" destOrd="0" presId="urn:microsoft.com/office/officeart/2018/2/layout/IconLabelDescriptionList"/>
    <dgm:cxn modelId="{8A64A943-1B08-49C4-B074-2749AF284B16}" type="presParOf" srcId="{D5B9A36C-1291-47B8-AA74-E49C5B341BBF}" destId="{42092981-875B-4444-A96B-954254C08FFB}" srcOrd="3" destOrd="0" presId="urn:microsoft.com/office/officeart/2018/2/layout/IconLabelDescriptionList"/>
    <dgm:cxn modelId="{9D370A29-DE9C-467B-9E6D-810C00F974E7}" type="presParOf" srcId="{D5B9A36C-1291-47B8-AA74-E49C5B341BBF}" destId="{B3BC3B49-F327-4316-BCB5-277EB407969F}" srcOrd="4" destOrd="0" presId="urn:microsoft.com/office/officeart/2018/2/layout/IconLabelDescriptionList"/>
    <dgm:cxn modelId="{EDFB4AEB-4412-4141-8161-9CE727BAFAA1}" type="presParOf" srcId="{DE5863D1-41A5-49B9-BFA8-37B70AB93727}" destId="{5FB6F125-0B7E-4F32-A1B6-9EB0A1E36C27}" srcOrd="1" destOrd="0" presId="urn:microsoft.com/office/officeart/2018/2/layout/IconLabelDescriptionList"/>
    <dgm:cxn modelId="{6026F711-4363-4FF5-AC0F-BFEB0A15B7F8}" type="presParOf" srcId="{DE5863D1-41A5-49B9-BFA8-37B70AB93727}" destId="{5E001C06-840D-4F2A-A0CC-F667E0DDA1B2}" srcOrd="2" destOrd="0" presId="urn:microsoft.com/office/officeart/2018/2/layout/IconLabelDescriptionList"/>
    <dgm:cxn modelId="{14105D29-6B93-434F-A55F-101242A35E32}" type="presParOf" srcId="{5E001C06-840D-4F2A-A0CC-F667E0DDA1B2}" destId="{250E9E08-C46D-426C-A337-63DE8658C056}" srcOrd="0" destOrd="0" presId="urn:microsoft.com/office/officeart/2018/2/layout/IconLabelDescriptionList"/>
    <dgm:cxn modelId="{2D08EEA2-67C3-42B0-A0DE-F8B2188BE725}" type="presParOf" srcId="{5E001C06-840D-4F2A-A0CC-F667E0DDA1B2}" destId="{EB7E6770-84A8-419F-B8AD-513F795B3B79}" srcOrd="1" destOrd="0" presId="urn:microsoft.com/office/officeart/2018/2/layout/IconLabelDescriptionList"/>
    <dgm:cxn modelId="{F5D0F37E-FF04-4A00-BA46-D84ED9751D6A}" type="presParOf" srcId="{5E001C06-840D-4F2A-A0CC-F667E0DDA1B2}" destId="{AE65CDA0-380E-419E-BB99-09D5FFD7EEAF}" srcOrd="2" destOrd="0" presId="urn:microsoft.com/office/officeart/2018/2/layout/IconLabelDescriptionList"/>
    <dgm:cxn modelId="{B938FB09-7737-47F5-BEE7-F3365CB375B2}" type="presParOf" srcId="{5E001C06-840D-4F2A-A0CC-F667E0DDA1B2}" destId="{149FE767-F1B0-470B-8F29-CA67B83FDDC4}" srcOrd="3" destOrd="0" presId="urn:microsoft.com/office/officeart/2018/2/layout/IconLabelDescriptionList"/>
    <dgm:cxn modelId="{9C9A1B93-2ED6-4B32-A403-FBAE571B5AEA}" type="presParOf" srcId="{5E001C06-840D-4F2A-A0CC-F667E0DDA1B2}" destId="{DDCB1CE2-3496-4F00-A94D-D7187A39042F}" srcOrd="4" destOrd="0" presId="urn:microsoft.com/office/officeart/2018/2/layout/IconLabelDescriptionList"/>
    <dgm:cxn modelId="{D2FC833A-742B-4D3B-B1E9-AF16EC0628C5}" type="presParOf" srcId="{DE5863D1-41A5-49B9-BFA8-37B70AB93727}" destId="{F5AE541F-429A-4947-8114-6785BC4F62D6}" srcOrd="3" destOrd="0" presId="urn:microsoft.com/office/officeart/2018/2/layout/IconLabelDescriptionList"/>
    <dgm:cxn modelId="{9A787CD1-731F-4A17-8AA4-720F26C9692A}" type="presParOf" srcId="{DE5863D1-41A5-49B9-BFA8-37B70AB93727}" destId="{5597ADC5-0604-4A1D-AD52-FDC6550C7354}" srcOrd="4" destOrd="0" presId="urn:microsoft.com/office/officeart/2018/2/layout/IconLabelDescriptionList"/>
    <dgm:cxn modelId="{22A0495B-EF09-41C2-8422-104E40D568B7}" type="presParOf" srcId="{5597ADC5-0604-4A1D-AD52-FDC6550C7354}" destId="{453DD5C8-8CBA-494B-AC4F-BB498612BD81}" srcOrd="0" destOrd="0" presId="urn:microsoft.com/office/officeart/2018/2/layout/IconLabelDescriptionList"/>
    <dgm:cxn modelId="{FAC270AA-7D34-482B-ADAF-0987ECF20975}" type="presParOf" srcId="{5597ADC5-0604-4A1D-AD52-FDC6550C7354}" destId="{37FA8796-071B-4558-83F7-6574B0A09B14}" srcOrd="1" destOrd="0" presId="urn:microsoft.com/office/officeart/2018/2/layout/IconLabelDescriptionList"/>
    <dgm:cxn modelId="{C30C7BE6-3760-49DD-BCF7-116EB9C2BA8F}" type="presParOf" srcId="{5597ADC5-0604-4A1D-AD52-FDC6550C7354}" destId="{598197AE-DADD-4FAC-ABA9-DCF81FC5686A}" srcOrd="2" destOrd="0" presId="urn:microsoft.com/office/officeart/2018/2/layout/IconLabelDescriptionList"/>
    <dgm:cxn modelId="{94EA6979-7FE1-43E0-BD1B-CB29666DC7C3}" type="presParOf" srcId="{5597ADC5-0604-4A1D-AD52-FDC6550C7354}" destId="{8DC5E714-2F3C-4292-87BE-051E4AE34131}" srcOrd="3" destOrd="0" presId="urn:microsoft.com/office/officeart/2018/2/layout/IconLabelDescriptionList"/>
    <dgm:cxn modelId="{58E9551E-EC01-4D12-9C12-525ED9E6BB86}" type="presParOf" srcId="{5597ADC5-0604-4A1D-AD52-FDC6550C7354}" destId="{CE523B11-0A4A-418B-A273-88F4E95C0E4E}"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E8C740-1F3F-4428-8E1B-A450B6B43584}">
      <dsp:nvSpPr>
        <dsp:cNvPr id="0" name=""/>
        <dsp:cNvSpPr/>
      </dsp:nvSpPr>
      <dsp:spPr>
        <a:xfrm>
          <a:off x="440185" y="527008"/>
          <a:ext cx="824134" cy="824134"/>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BDC8D5-6852-466A-B79A-048F793FC23F}">
      <dsp:nvSpPr>
        <dsp:cNvPr id="0" name=""/>
        <dsp:cNvSpPr/>
      </dsp:nvSpPr>
      <dsp:spPr>
        <a:xfrm>
          <a:off x="330135" y="298335"/>
          <a:ext cx="1044234" cy="128147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FC7C5C8-154D-4427-9C21-F308A7C86E14}">
      <dsp:nvSpPr>
        <dsp:cNvPr id="0" name=""/>
        <dsp:cNvSpPr/>
      </dsp:nvSpPr>
      <dsp:spPr>
        <a:xfrm>
          <a:off x="1440920" y="527008"/>
          <a:ext cx="1942602" cy="8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GB" sz="2000" b="1" kern="1200" dirty="0">
              <a:solidFill>
                <a:srgbClr val="005970"/>
              </a:solidFill>
              <a:latin typeface="Poppins" panose="00000500000000000000" pitchFamily="2" charset="0"/>
              <a:cs typeface="Poppins" panose="00000500000000000000" pitchFamily="2" charset="0"/>
            </a:rPr>
            <a:t>Reporting</a:t>
          </a:r>
          <a:endParaRPr lang="en-US" sz="2000" b="1" kern="1200" dirty="0">
            <a:solidFill>
              <a:srgbClr val="005970"/>
            </a:solidFill>
            <a:latin typeface="Poppins" panose="00000500000000000000" pitchFamily="2" charset="0"/>
            <a:cs typeface="Poppins" panose="00000500000000000000" pitchFamily="2" charset="0"/>
          </a:endParaRPr>
        </a:p>
      </dsp:txBody>
      <dsp:txXfrm>
        <a:off x="1440920" y="527008"/>
        <a:ext cx="1942602" cy="824134"/>
      </dsp:txXfrm>
    </dsp:sp>
    <dsp:sp modelId="{DEABC55F-F092-40CA-8E07-418EF0CE4306}">
      <dsp:nvSpPr>
        <dsp:cNvPr id="0" name=""/>
        <dsp:cNvSpPr/>
      </dsp:nvSpPr>
      <dsp:spPr>
        <a:xfrm>
          <a:off x="3899928" y="527008"/>
          <a:ext cx="824134" cy="824134"/>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851FBC-BFB0-4374-A6D7-39244A82B095}">
      <dsp:nvSpPr>
        <dsp:cNvPr id="0" name=""/>
        <dsp:cNvSpPr/>
      </dsp:nvSpPr>
      <dsp:spPr>
        <a:xfrm>
          <a:off x="3722007" y="385075"/>
          <a:ext cx="1179976" cy="110799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EE7AFA-D320-4E82-8728-D76680E69FC1}">
      <dsp:nvSpPr>
        <dsp:cNvPr id="0" name=""/>
        <dsp:cNvSpPr/>
      </dsp:nvSpPr>
      <dsp:spPr>
        <a:xfrm>
          <a:off x="4900662" y="527008"/>
          <a:ext cx="1942602" cy="8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GB" sz="2000" b="1" kern="1200" dirty="0">
              <a:solidFill>
                <a:srgbClr val="005970"/>
              </a:solidFill>
              <a:latin typeface="Poppins" panose="00000500000000000000" pitchFamily="2" charset="0"/>
              <a:cs typeface="Poppins" panose="00000500000000000000" pitchFamily="2" charset="0"/>
            </a:rPr>
            <a:t>Record</a:t>
          </a:r>
          <a:r>
            <a:rPr lang="en-GB" sz="1900" kern="1200" dirty="0">
              <a:solidFill>
                <a:srgbClr val="005970"/>
              </a:solidFill>
            </a:rPr>
            <a:t> </a:t>
          </a:r>
          <a:r>
            <a:rPr lang="en-GB" sz="2000" b="1" kern="1200" dirty="0">
              <a:solidFill>
                <a:srgbClr val="005970"/>
              </a:solidFill>
              <a:latin typeface="Poppins" panose="00000500000000000000" pitchFamily="2" charset="0"/>
              <a:cs typeface="Poppins" panose="00000500000000000000" pitchFamily="2" charset="0"/>
            </a:rPr>
            <a:t>Keeping</a:t>
          </a:r>
          <a:endParaRPr lang="en-US" sz="2000" b="1" kern="1200" dirty="0">
            <a:solidFill>
              <a:srgbClr val="005970"/>
            </a:solidFill>
            <a:latin typeface="Poppins" panose="00000500000000000000" pitchFamily="2" charset="0"/>
            <a:cs typeface="Poppins" panose="00000500000000000000" pitchFamily="2" charset="0"/>
          </a:endParaRPr>
        </a:p>
      </dsp:txBody>
      <dsp:txXfrm>
        <a:off x="4900662" y="527008"/>
        <a:ext cx="1942602" cy="824134"/>
      </dsp:txXfrm>
    </dsp:sp>
    <dsp:sp modelId="{7300E9E8-2AE7-4772-A196-A630B0826E7C}">
      <dsp:nvSpPr>
        <dsp:cNvPr id="0" name=""/>
        <dsp:cNvSpPr/>
      </dsp:nvSpPr>
      <dsp:spPr>
        <a:xfrm>
          <a:off x="7242125" y="527008"/>
          <a:ext cx="824134" cy="824134"/>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2E9800-A3BA-4B45-90D7-D0866AAA7FCD}">
      <dsp:nvSpPr>
        <dsp:cNvPr id="0" name=""/>
        <dsp:cNvSpPr/>
      </dsp:nvSpPr>
      <dsp:spPr>
        <a:xfrm>
          <a:off x="7181749" y="316287"/>
          <a:ext cx="944887" cy="12455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A5419F-D6A4-43BA-8C66-7BAE3D11A7CF}">
      <dsp:nvSpPr>
        <dsp:cNvPr id="0" name=""/>
        <dsp:cNvSpPr/>
      </dsp:nvSpPr>
      <dsp:spPr>
        <a:xfrm>
          <a:off x="8242860" y="527008"/>
          <a:ext cx="1942602" cy="8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endParaRPr lang="en-GB" sz="2000" b="1" kern="1200" dirty="0">
            <a:solidFill>
              <a:srgbClr val="005970"/>
            </a:solidFill>
            <a:latin typeface="Poppins" panose="00000500000000000000" pitchFamily="2" charset="0"/>
            <a:cs typeface="Poppins" panose="00000500000000000000" pitchFamily="2" charset="0"/>
          </a:endParaRPr>
        </a:p>
        <a:p>
          <a:pPr marL="0" lvl="0" indent="0" algn="l" defTabSz="889000">
            <a:lnSpc>
              <a:spcPct val="100000"/>
            </a:lnSpc>
            <a:spcBef>
              <a:spcPct val="0"/>
            </a:spcBef>
            <a:spcAft>
              <a:spcPct val="35000"/>
            </a:spcAft>
            <a:buNone/>
          </a:pPr>
          <a:r>
            <a:rPr lang="en-GB" sz="2000" b="1" kern="1200" dirty="0">
              <a:solidFill>
                <a:srgbClr val="005970"/>
              </a:solidFill>
              <a:latin typeface="Poppins" panose="00000500000000000000" pitchFamily="2" charset="0"/>
              <a:cs typeface="Poppins" panose="00000500000000000000" pitchFamily="2" charset="0"/>
            </a:rPr>
            <a:t>Complying with Immigration law and HO Guidance</a:t>
          </a:r>
          <a:endParaRPr lang="en-US" sz="2000" b="1" kern="1200" dirty="0">
            <a:solidFill>
              <a:srgbClr val="005970"/>
            </a:solidFill>
            <a:latin typeface="Poppins" panose="00000500000000000000" pitchFamily="2" charset="0"/>
            <a:cs typeface="Poppins" panose="00000500000000000000" pitchFamily="2" charset="0"/>
          </a:endParaRPr>
        </a:p>
      </dsp:txBody>
      <dsp:txXfrm>
        <a:off x="8242860" y="527008"/>
        <a:ext cx="1942602" cy="824134"/>
      </dsp:txXfrm>
    </dsp:sp>
    <dsp:sp modelId="{32F9129D-FFE9-443B-B56D-E942FF05D082}">
      <dsp:nvSpPr>
        <dsp:cNvPr id="0" name=""/>
        <dsp:cNvSpPr/>
      </dsp:nvSpPr>
      <dsp:spPr>
        <a:xfrm>
          <a:off x="543509" y="2586567"/>
          <a:ext cx="824134" cy="824134"/>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45F4B1-2DE2-4E53-A2EA-8A8BC3061EF6}">
      <dsp:nvSpPr>
        <dsp:cNvPr id="0" name=""/>
        <dsp:cNvSpPr/>
      </dsp:nvSpPr>
      <dsp:spPr>
        <a:xfrm>
          <a:off x="330135" y="2307158"/>
          <a:ext cx="1250882" cy="138295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65EC03-305B-41AC-B488-DD797360C81B}">
      <dsp:nvSpPr>
        <dsp:cNvPr id="0" name=""/>
        <dsp:cNvSpPr/>
      </dsp:nvSpPr>
      <dsp:spPr>
        <a:xfrm>
          <a:off x="1544244" y="2586567"/>
          <a:ext cx="1942602" cy="8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GB" sz="2000" b="1" kern="1200" dirty="0">
              <a:solidFill>
                <a:srgbClr val="005970"/>
              </a:solidFill>
              <a:latin typeface="Poppins" panose="00000500000000000000" pitchFamily="2" charset="0"/>
              <a:cs typeface="Poppins" panose="00000500000000000000" pitchFamily="2" charset="0"/>
            </a:rPr>
            <a:t>Complying with UK Law</a:t>
          </a:r>
          <a:endParaRPr lang="en-US" sz="2000" b="1" kern="1200" dirty="0">
            <a:solidFill>
              <a:srgbClr val="005970"/>
            </a:solidFill>
            <a:latin typeface="Poppins" panose="00000500000000000000" pitchFamily="2" charset="0"/>
            <a:cs typeface="Poppins" panose="00000500000000000000" pitchFamily="2" charset="0"/>
          </a:endParaRPr>
        </a:p>
      </dsp:txBody>
      <dsp:txXfrm>
        <a:off x="1544244" y="2586567"/>
        <a:ext cx="1942602" cy="824134"/>
      </dsp:txXfrm>
    </dsp:sp>
    <dsp:sp modelId="{FB6C9C01-599C-439D-AEB7-213A173702A0}">
      <dsp:nvSpPr>
        <dsp:cNvPr id="0" name=""/>
        <dsp:cNvSpPr/>
      </dsp:nvSpPr>
      <dsp:spPr>
        <a:xfrm>
          <a:off x="3976469" y="2586567"/>
          <a:ext cx="824134" cy="824134"/>
        </a:xfrm>
        <a:prstGeom prst="ellipse">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3EA9C9-72A9-49DF-86EF-036021582668}">
      <dsp:nvSpPr>
        <dsp:cNvPr id="0" name=""/>
        <dsp:cNvSpPr/>
      </dsp:nvSpPr>
      <dsp:spPr>
        <a:xfrm rot="10800000">
          <a:off x="3825331" y="2265015"/>
          <a:ext cx="1126411" cy="146723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4DF5BEB-E00A-47BC-A3E3-4A9FABC52BB6}">
      <dsp:nvSpPr>
        <dsp:cNvPr id="0" name=""/>
        <dsp:cNvSpPr/>
      </dsp:nvSpPr>
      <dsp:spPr>
        <a:xfrm>
          <a:off x="4977204" y="2586567"/>
          <a:ext cx="1942602" cy="824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89000">
            <a:lnSpc>
              <a:spcPct val="100000"/>
            </a:lnSpc>
            <a:spcBef>
              <a:spcPct val="0"/>
            </a:spcBef>
            <a:spcAft>
              <a:spcPct val="35000"/>
            </a:spcAft>
            <a:buNone/>
          </a:pPr>
          <a:r>
            <a:rPr lang="en-GB" sz="2000" b="1" kern="1200" dirty="0">
              <a:solidFill>
                <a:srgbClr val="005970"/>
              </a:solidFill>
              <a:latin typeface="Poppins" panose="00000500000000000000" pitchFamily="2" charset="0"/>
              <a:cs typeface="Poppins" panose="00000500000000000000" pitchFamily="2" charset="0"/>
            </a:rPr>
            <a:t>Behaviour not conducive to the public good</a:t>
          </a:r>
          <a:endParaRPr lang="en-US" sz="2000" b="1" kern="1200" dirty="0">
            <a:solidFill>
              <a:srgbClr val="005970"/>
            </a:solidFill>
            <a:latin typeface="Poppins" panose="00000500000000000000" pitchFamily="2" charset="0"/>
            <a:cs typeface="Poppins" panose="00000500000000000000" pitchFamily="2" charset="0"/>
          </a:endParaRPr>
        </a:p>
      </dsp:txBody>
      <dsp:txXfrm>
        <a:off x="4977204" y="2586567"/>
        <a:ext cx="1942602" cy="8241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A903D-424A-4561-917F-9A6F89FF6438}">
      <dsp:nvSpPr>
        <dsp:cNvPr id="0" name=""/>
        <dsp:cNvSpPr/>
      </dsp:nvSpPr>
      <dsp:spPr>
        <a:xfrm>
          <a:off x="597" y="177464"/>
          <a:ext cx="1238835" cy="12388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rgbClr val="005970"/>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709FE6-3B99-4EE7-AC84-A1415648AFE3}">
      <dsp:nvSpPr>
        <dsp:cNvPr id="0" name=""/>
        <dsp:cNvSpPr/>
      </dsp:nvSpPr>
      <dsp:spPr>
        <a:xfrm>
          <a:off x="597" y="1653513"/>
          <a:ext cx="3539531" cy="266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a:lnSpc>
              <a:spcPct val="100000"/>
            </a:lnSpc>
            <a:spcBef>
              <a:spcPct val="0"/>
            </a:spcBef>
            <a:spcAft>
              <a:spcPct val="35000"/>
            </a:spcAft>
            <a:buNone/>
            <a:defRPr b="1"/>
          </a:pPr>
          <a:r>
            <a:rPr lang="en-GB" sz="2000" b="0" i="0" kern="1200" baseline="0" dirty="0">
              <a:solidFill>
                <a:srgbClr val="005970"/>
              </a:solidFill>
              <a:latin typeface="Poppins" panose="00000500000000000000" pitchFamily="2" charset="0"/>
              <a:cs typeface="Poppins" panose="00000500000000000000" pitchFamily="2" charset="0"/>
            </a:rPr>
            <a:t>Copies of the worker’s payslips</a:t>
          </a:r>
          <a:r>
            <a:rPr lang="en-GB" sz="1400" b="0" i="0" kern="1200" baseline="0" dirty="0"/>
            <a:t>;</a:t>
          </a:r>
          <a:endParaRPr lang="en-US" sz="1400" kern="1200" dirty="0"/>
        </a:p>
      </dsp:txBody>
      <dsp:txXfrm>
        <a:off x="597" y="1653513"/>
        <a:ext cx="3539531" cy="2669203"/>
      </dsp:txXfrm>
    </dsp:sp>
    <dsp:sp modelId="{B3BC3B49-F327-4316-BCB5-277EB407969F}">
      <dsp:nvSpPr>
        <dsp:cNvPr id="0" name=""/>
        <dsp:cNvSpPr/>
      </dsp:nvSpPr>
      <dsp:spPr>
        <a:xfrm>
          <a:off x="597" y="4433048"/>
          <a:ext cx="3539531" cy="1261008"/>
        </a:xfrm>
        <a:prstGeom prst="rect">
          <a:avLst/>
        </a:prstGeom>
        <a:noFill/>
        <a:ln>
          <a:noFill/>
        </a:ln>
        <a:effectLst/>
      </dsp:spPr>
      <dsp:style>
        <a:lnRef idx="0">
          <a:scrgbClr r="0" g="0" b="0"/>
        </a:lnRef>
        <a:fillRef idx="0">
          <a:scrgbClr r="0" g="0" b="0"/>
        </a:fillRef>
        <a:effectRef idx="0">
          <a:scrgbClr r="0" g="0" b="0"/>
        </a:effectRef>
        <a:fontRef idx="minor"/>
      </dsp:style>
    </dsp:sp>
    <dsp:sp modelId="{250E9E08-C46D-426C-A337-63DE8658C056}">
      <dsp:nvSpPr>
        <dsp:cNvPr id="0" name=""/>
        <dsp:cNvSpPr/>
      </dsp:nvSpPr>
      <dsp:spPr>
        <a:xfrm>
          <a:off x="4159546" y="177464"/>
          <a:ext cx="1238835" cy="12388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65CDA0-380E-419E-BB99-09D5FFD7EEAF}">
      <dsp:nvSpPr>
        <dsp:cNvPr id="0" name=""/>
        <dsp:cNvSpPr/>
      </dsp:nvSpPr>
      <dsp:spPr>
        <a:xfrm>
          <a:off x="4159546" y="1653513"/>
          <a:ext cx="3539531" cy="266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a:lnSpc>
              <a:spcPct val="100000"/>
            </a:lnSpc>
            <a:spcBef>
              <a:spcPct val="0"/>
            </a:spcBef>
            <a:spcAft>
              <a:spcPct val="35000"/>
            </a:spcAft>
            <a:buNone/>
            <a:defRPr b="1"/>
          </a:pPr>
          <a:r>
            <a:rPr lang="en-GB" sz="2000" b="0" i="0" kern="1200" baseline="0" dirty="0">
              <a:solidFill>
                <a:srgbClr val="005970"/>
              </a:solidFill>
              <a:latin typeface="Poppins" panose="00000500000000000000" pitchFamily="2" charset="0"/>
              <a:cs typeface="Poppins" panose="00000500000000000000" pitchFamily="2" charset="0"/>
            </a:rPr>
            <a:t>Evidence of the amount and frequency of all salary payments made to each sponsored worker, showing the transfer of each payment into the named worker’s bank account; </a:t>
          </a:r>
          <a:endParaRPr lang="en-US" sz="2000" kern="1200" dirty="0">
            <a:solidFill>
              <a:srgbClr val="005970"/>
            </a:solidFill>
            <a:latin typeface="Poppins" panose="00000500000000000000" pitchFamily="2" charset="0"/>
            <a:cs typeface="Poppins" panose="00000500000000000000" pitchFamily="2" charset="0"/>
          </a:endParaRPr>
        </a:p>
      </dsp:txBody>
      <dsp:txXfrm>
        <a:off x="4159546" y="1653513"/>
        <a:ext cx="3539531" cy="2669203"/>
      </dsp:txXfrm>
    </dsp:sp>
    <dsp:sp modelId="{DDCB1CE2-3496-4F00-A94D-D7187A39042F}">
      <dsp:nvSpPr>
        <dsp:cNvPr id="0" name=""/>
        <dsp:cNvSpPr/>
      </dsp:nvSpPr>
      <dsp:spPr>
        <a:xfrm>
          <a:off x="4159546" y="4433048"/>
          <a:ext cx="3539531" cy="1261008"/>
        </a:xfrm>
        <a:prstGeom prst="rect">
          <a:avLst/>
        </a:prstGeom>
        <a:noFill/>
        <a:ln>
          <a:noFill/>
        </a:ln>
        <a:effectLst/>
      </dsp:spPr>
      <dsp:style>
        <a:lnRef idx="0">
          <a:scrgbClr r="0" g="0" b="0"/>
        </a:lnRef>
        <a:fillRef idx="0">
          <a:scrgbClr r="0" g="0" b="0"/>
        </a:fillRef>
        <a:effectRef idx="0">
          <a:scrgbClr r="0" g="0" b="0"/>
        </a:effectRef>
        <a:fontRef idx="minor"/>
      </dsp:style>
    </dsp:sp>
    <dsp:sp modelId="{453DD5C8-8CBA-494B-AC4F-BB498612BD81}">
      <dsp:nvSpPr>
        <dsp:cNvPr id="0" name=""/>
        <dsp:cNvSpPr/>
      </dsp:nvSpPr>
      <dsp:spPr>
        <a:xfrm>
          <a:off x="8318496" y="177464"/>
          <a:ext cx="1238835" cy="123883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197AE-DADD-4FAC-ABA9-DCF81FC5686A}">
      <dsp:nvSpPr>
        <dsp:cNvPr id="0" name=""/>
        <dsp:cNvSpPr/>
      </dsp:nvSpPr>
      <dsp:spPr>
        <a:xfrm>
          <a:off x="8318496" y="1653513"/>
          <a:ext cx="3539531" cy="2669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a:lnSpc>
              <a:spcPct val="100000"/>
            </a:lnSpc>
            <a:spcBef>
              <a:spcPct val="0"/>
            </a:spcBef>
            <a:spcAft>
              <a:spcPct val="35000"/>
            </a:spcAft>
            <a:buNone/>
            <a:defRPr b="1"/>
          </a:pPr>
          <a:r>
            <a:rPr lang="en-GB" sz="2000" b="0" i="0" kern="1200" baseline="0" dirty="0">
              <a:solidFill>
                <a:srgbClr val="005970"/>
              </a:solidFill>
              <a:latin typeface="Poppins" panose="00000500000000000000" pitchFamily="2" charset="0"/>
              <a:cs typeface="Poppins" panose="00000500000000000000" pitchFamily="2" charset="0"/>
            </a:rPr>
            <a:t>A copy of any contract of employment, or a written statement of employment particulars.</a:t>
          </a:r>
          <a:endParaRPr lang="en-US" sz="2000" kern="1200" dirty="0">
            <a:solidFill>
              <a:srgbClr val="005970"/>
            </a:solidFill>
            <a:latin typeface="Poppins" panose="00000500000000000000" pitchFamily="2" charset="0"/>
            <a:cs typeface="Poppins" panose="00000500000000000000" pitchFamily="2" charset="0"/>
          </a:endParaRPr>
        </a:p>
      </dsp:txBody>
      <dsp:txXfrm>
        <a:off x="8318496" y="1653513"/>
        <a:ext cx="3539531" cy="2669203"/>
      </dsp:txXfrm>
    </dsp:sp>
    <dsp:sp modelId="{CE523B11-0A4A-418B-A273-88F4E95C0E4E}">
      <dsp:nvSpPr>
        <dsp:cNvPr id="0" name=""/>
        <dsp:cNvSpPr/>
      </dsp:nvSpPr>
      <dsp:spPr>
        <a:xfrm>
          <a:off x="8318496" y="4433048"/>
          <a:ext cx="3539531" cy="1261008"/>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DABFEF-9486-3984-9D1B-97E17A3AC65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D705831-DF47-C8E4-E560-FFF44F76A40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0202-D2B7-F748-991D-CE55A582F4FA}" type="datetimeFigureOut">
              <a:rPr lang="en-US" smtClean="0"/>
              <a:t>7/15/2024</a:t>
            </a:fld>
            <a:endParaRPr lang="en-US"/>
          </a:p>
        </p:txBody>
      </p:sp>
      <p:sp>
        <p:nvSpPr>
          <p:cNvPr id="4" name="Footer Placeholder 3">
            <a:extLst>
              <a:ext uri="{FF2B5EF4-FFF2-40B4-BE49-F238E27FC236}">
                <a16:creationId xmlns:a16="http://schemas.microsoft.com/office/drawing/2014/main" id="{0ADB655F-58A0-5476-C2D2-B4EFC86AFA1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EA2A86-FC84-B47C-38CB-7DA51167944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A0A7DA-194F-A649-8E85-156655034774}" type="slidenum">
              <a:rPr lang="en-US" smtClean="0"/>
              <a:t>‹#›</a:t>
            </a:fld>
            <a:endParaRPr lang="en-US"/>
          </a:p>
        </p:txBody>
      </p:sp>
    </p:spTree>
    <p:extLst>
      <p:ext uri="{BB962C8B-B14F-4D97-AF65-F5344CB8AC3E}">
        <p14:creationId xmlns:p14="http://schemas.microsoft.com/office/powerpoint/2010/main" val="32902865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E3F225-A8E3-394E-9CE3-47BB6CDB3A65}" type="datetimeFigureOut">
              <a:rPr lang="en-US" smtClean="0"/>
              <a:t>7/15/2024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B20281-97D0-0545-9ED4-A16A3E1EF468}" type="slidenum">
              <a:rPr lang="en-US" smtClean="0"/>
              <a:t>‹#›</a:t>
            </a:fld>
            <a:endParaRPr lang="en-US"/>
          </a:p>
        </p:txBody>
      </p:sp>
    </p:spTree>
    <p:extLst>
      <p:ext uri="{BB962C8B-B14F-4D97-AF65-F5344CB8AC3E}">
        <p14:creationId xmlns:p14="http://schemas.microsoft.com/office/powerpoint/2010/main" val="3653993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0" name="Date Placeholder 3">
            <a:extLst>
              <a:ext uri="{FF2B5EF4-FFF2-40B4-BE49-F238E27FC236}">
                <a16:creationId xmlns:a16="http://schemas.microsoft.com/office/drawing/2014/main" id="{E0B8F360-8600-B48F-17AD-E171E7A8A605}"/>
              </a:ext>
            </a:extLst>
          </p:cNvPr>
          <p:cNvSpPr>
            <a:spLocks noGrp="1"/>
          </p:cNvSpPr>
          <p:nvPr>
            <p:ph type="dt" sz="half" idx="2"/>
          </p:nvPr>
        </p:nvSpPr>
        <p:spPr>
          <a:xfrm>
            <a:off x="30238148" y="365125"/>
            <a:ext cx="2743200" cy="365125"/>
          </a:xfrm>
          <a:prstGeom prst="rect">
            <a:avLst/>
          </a:prstGeom>
        </p:spPr>
        <p:txBody>
          <a:bodyPr vert="horz" lIns="91440" tIns="45720" rIns="91440" bIns="45720" rtlCol="0" anchor="ctr"/>
          <a:lstStyle>
            <a:lvl1pPr algn="r">
              <a:defRPr sz="1200" b="0" i="0">
                <a:solidFill>
                  <a:schemeClr val="accent6"/>
                </a:solidFill>
                <a:latin typeface="Poppins" panose="00000500000000000000" pitchFamily="2" charset="0"/>
              </a:defRPr>
            </a:lvl1pPr>
          </a:lstStyle>
          <a:p>
            <a:fld id="{61DA24A2-C505-B642-BE13-81F78158BDA3}" type="datetime1">
              <a:rPr lang="en-GB" smtClean="0"/>
              <a:pPr/>
              <a:t>15/07/2024</a:t>
            </a:fld>
            <a:endParaRPr lang="en-US" dirty="0"/>
          </a:p>
        </p:txBody>
      </p:sp>
      <p:sp>
        <p:nvSpPr>
          <p:cNvPr id="2" name="object 6">
            <a:extLst>
              <a:ext uri="{FF2B5EF4-FFF2-40B4-BE49-F238E27FC236}">
                <a16:creationId xmlns:a16="http://schemas.microsoft.com/office/drawing/2014/main" id="{9180DFD2-6B12-D17B-0531-0B2302742E5F}"/>
              </a:ext>
            </a:extLst>
          </p:cNvPr>
          <p:cNvSpPr txBox="1">
            <a:spLocks noGrp="1"/>
          </p:cNvSpPr>
          <p:nvPr>
            <p:ph type="title"/>
          </p:nvPr>
        </p:nvSpPr>
        <p:spPr>
          <a:xfrm>
            <a:off x="776892" y="813724"/>
            <a:ext cx="10543926" cy="686441"/>
          </a:xfrm>
          <a:prstGeom prst="rect">
            <a:avLst/>
          </a:prstGeom>
        </p:spPr>
        <p:txBody>
          <a:bodyPr vert="horz" wrap="square" lIns="0" tIns="9242" rIns="0" bIns="0" rtlCol="0">
            <a:spAutoFit/>
          </a:bodyPr>
          <a:lstStyle>
            <a:lvl1pPr>
              <a:defRPr>
                <a:solidFill>
                  <a:srgbClr val="005970"/>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7" name="Text Placeholder 9">
            <a:extLst>
              <a:ext uri="{FF2B5EF4-FFF2-40B4-BE49-F238E27FC236}">
                <a16:creationId xmlns:a16="http://schemas.microsoft.com/office/drawing/2014/main" id="{9187EC51-1C5B-3E9D-6DC7-1BCE5FF0F3C4}"/>
              </a:ext>
            </a:extLst>
          </p:cNvPr>
          <p:cNvSpPr>
            <a:spLocks noGrp="1"/>
          </p:cNvSpPr>
          <p:nvPr>
            <p:ph type="body" sz="quarter" idx="10" hasCustomPrompt="1"/>
          </p:nvPr>
        </p:nvSpPr>
        <p:spPr>
          <a:xfrm>
            <a:off x="776892" y="1663238"/>
            <a:ext cx="10543926" cy="464820"/>
          </a:xfrm>
        </p:spPr>
        <p:txBody>
          <a:bodyPr/>
          <a:lstStyle>
            <a:lvl1pPr>
              <a:defRPr sz="1640">
                <a:solidFill>
                  <a:srgbClr val="005970"/>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8EFDCCE2-E4A6-D2D3-C529-DB60A08E1226}"/>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550988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EED3A1C7-49FC-8883-F8EA-B489D4EE495B}"/>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4D1C9CBA-145E-24BB-4CF7-918925734955}"/>
              </a:ext>
            </a:extLst>
          </p:cNvPr>
          <p:cNvPicPr/>
          <p:nvPr userDrawn="1"/>
        </p:nvPicPr>
        <p:blipFill rotWithShape="1">
          <a:blip r:embed="rId2"/>
          <a:srcRect l="39254" t="-3300" b="3300"/>
          <a:stretch/>
        </p:blipFill>
        <p:spPr>
          <a:xfrm>
            <a:off x="5404044" y="365125"/>
            <a:ext cx="6787955" cy="6285473"/>
          </a:xfrm>
          <a:prstGeom prst="rect">
            <a:avLst/>
          </a:prstGeom>
        </p:spPr>
      </p:pic>
      <p:sp>
        <p:nvSpPr>
          <p:cNvPr id="2" name="Text Placeholder 9">
            <a:extLst>
              <a:ext uri="{FF2B5EF4-FFF2-40B4-BE49-F238E27FC236}">
                <a16:creationId xmlns:a16="http://schemas.microsoft.com/office/drawing/2014/main" id="{5D9BB3DE-14C8-F269-CA44-3EEABF5620C9}"/>
              </a:ext>
            </a:extLst>
          </p:cNvPr>
          <p:cNvSpPr>
            <a:spLocks noGrp="1"/>
          </p:cNvSpPr>
          <p:nvPr>
            <p:ph type="body" sz="quarter" idx="10" hasCustomPrompt="1"/>
          </p:nvPr>
        </p:nvSpPr>
        <p:spPr>
          <a:xfrm>
            <a:off x="776892" y="1663238"/>
            <a:ext cx="4826376" cy="464820"/>
          </a:xfrm>
        </p:spPr>
        <p:txBody>
          <a:bodyPr/>
          <a:lstStyle>
            <a:lvl1pPr>
              <a:defRPr sz="1640">
                <a:solidFill>
                  <a:srgbClr val="005970"/>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CC7E8AC4-1581-8953-23C8-2BA485C0C9E9}"/>
              </a:ext>
            </a:extLst>
          </p:cNvPr>
          <p:cNvSpPr>
            <a:spLocks noGrp="1"/>
          </p:cNvSpPr>
          <p:nvPr>
            <p:ph type="body" sz="quarter" idx="11" hasCustomPrompt="1"/>
          </p:nvPr>
        </p:nvSpPr>
        <p:spPr>
          <a:xfrm>
            <a:off x="776289" y="1995834"/>
            <a:ext cx="4826490"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831493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EED3A1C7-49FC-8883-F8EA-B489D4EE495B}"/>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4D1C9CBA-145E-24BB-4CF7-918925734955}"/>
              </a:ext>
            </a:extLst>
          </p:cNvPr>
          <p:cNvPicPr/>
          <p:nvPr userDrawn="1"/>
        </p:nvPicPr>
        <p:blipFill rotWithShape="1">
          <a:blip r:embed="rId2"/>
          <a:srcRect l="39254" t="-3837" b="3837"/>
          <a:stretch/>
        </p:blipFill>
        <p:spPr>
          <a:xfrm>
            <a:off x="5404044" y="365125"/>
            <a:ext cx="6787955" cy="6285473"/>
          </a:xfrm>
          <a:prstGeom prst="rect">
            <a:avLst/>
          </a:prstGeom>
        </p:spPr>
      </p:pic>
      <p:sp>
        <p:nvSpPr>
          <p:cNvPr id="2" name="Text Placeholder 9">
            <a:extLst>
              <a:ext uri="{FF2B5EF4-FFF2-40B4-BE49-F238E27FC236}">
                <a16:creationId xmlns:a16="http://schemas.microsoft.com/office/drawing/2014/main" id="{5D9BB3DE-14C8-F269-CA44-3EEABF5620C9}"/>
              </a:ext>
            </a:extLst>
          </p:cNvPr>
          <p:cNvSpPr>
            <a:spLocks noGrp="1"/>
          </p:cNvSpPr>
          <p:nvPr>
            <p:ph type="body" sz="quarter" idx="10" hasCustomPrompt="1"/>
          </p:nvPr>
        </p:nvSpPr>
        <p:spPr>
          <a:xfrm>
            <a:off x="776892" y="1663238"/>
            <a:ext cx="4826376" cy="464820"/>
          </a:xfrm>
        </p:spPr>
        <p:txBody>
          <a:bodyPr/>
          <a:lstStyle>
            <a:lvl1pPr>
              <a:defRPr sz="1640">
                <a:solidFill>
                  <a:srgbClr val="005970"/>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CC7E8AC4-1581-8953-23C8-2BA485C0C9E9}"/>
              </a:ext>
            </a:extLst>
          </p:cNvPr>
          <p:cNvSpPr>
            <a:spLocks noGrp="1"/>
          </p:cNvSpPr>
          <p:nvPr>
            <p:ph type="body" sz="quarter" idx="11" hasCustomPrompt="1"/>
          </p:nvPr>
        </p:nvSpPr>
        <p:spPr>
          <a:xfrm>
            <a:off x="776289" y="1995834"/>
            <a:ext cx="4826490"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27022576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range Title &amp; Background Image Burgundy Title &amp; Curve Background Image">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55B858C5-B900-E6CF-5316-BDBA32A9D0A2}"/>
              </a:ext>
            </a:extLst>
          </p:cNvPr>
          <p:cNvSpPr txBox="1">
            <a:spLocks noGrp="1"/>
          </p:cNvSpPr>
          <p:nvPr>
            <p:ph type="title"/>
          </p:nvPr>
        </p:nvSpPr>
        <p:spPr>
          <a:xfrm>
            <a:off x="776892" y="813724"/>
            <a:ext cx="10543926" cy="686441"/>
          </a:xfrm>
          <a:prstGeom prst="rect">
            <a:avLst/>
          </a:prstGeom>
        </p:spPr>
        <p:txBody>
          <a:bodyPr vert="horz" wrap="square" lIns="0" tIns="9242" rIns="0" bIns="0" rtlCol="0">
            <a:spAutoFit/>
          </a:bodyPr>
          <a:lstStyle>
            <a:lvl1pPr>
              <a:defRPr>
                <a:solidFill>
                  <a:srgbClr val="005970"/>
                </a:solidFill>
              </a:defRPr>
            </a:lvl1p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10" name="Text Placeholder 9">
            <a:extLst>
              <a:ext uri="{FF2B5EF4-FFF2-40B4-BE49-F238E27FC236}">
                <a16:creationId xmlns:a16="http://schemas.microsoft.com/office/drawing/2014/main" id="{B9198BF9-4B0D-283D-2A01-A51BBA1DC38E}"/>
              </a:ext>
            </a:extLst>
          </p:cNvPr>
          <p:cNvSpPr>
            <a:spLocks noGrp="1"/>
          </p:cNvSpPr>
          <p:nvPr>
            <p:ph type="body" sz="quarter" idx="10" hasCustomPrompt="1"/>
          </p:nvPr>
        </p:nvSpPr>
        <p:spPr>
          <a:xfrm>
            <a:off x="776892" y="1663238"/>
            <a:ext cx="10543926" cy="464820"/>
          </a:xfrm>
        </p:spPr>
        <p:txBody>
          <a:bodyPr/>
          <a:lstStyle>
            <a:lvl1pPr>
              <a:defRPr sz="1640">
                <a:solidFill>
                  <a:srgbClr val="005970"/>
                </a:solidFill>
              </a:defRPr>
            </a:lvl1pPr>
          </a:lstStyle>
          <a:p>
            <a:pPr lvl="0"/>
            <a:r>
              <a:rPr lang="en-GB" dirty="0"/>
              <a:t>Sub-title or second heading goes here.</a:t>
            </a:r>
          </a:p>
        </p:txBody>
      </p:sp>
      <p:sp>
        <p:nvSpPr>
          <p:cNvPr id="12" name="Text Placeholder 11">
            <a:extLst>
              <a:ext uri="{FF2B5EF4-FFF2-40B4-BE49-F238E27FC236}">
                <a16:creationId xmlns:a16="http://schemas.microsoft.com/office/drawing/2014/main" id="{AE2F2B72-D289-F8AD-E604-4992A3AB5D74}"/>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2939612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object 6">
            <a:extLst>
              <a:ext uri="{FF2B5EF4-FFF2-40B4-BE49-F238E27FC236}">
                <a16:creationId xmlns:a16="http://schemas.microsoft.com/office/drawing/2014/main" id="{C1134362-2B65-EB70-F64B-5C1DE185F649}"/>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B4EA143D-8E34-FE50-5EBB-BB63522ED6DC}"/>
              </a:ext>
            </a:extLst>
          </p:cNvPr>
          <p:cNvPicPr>
            <a:picLocks noChangeAspect="1"/>
          </p:cNvPicPr>
          <p:nvPr userDrawn="1"/>
        </p:nvPicPr>
        <p:blipFill rotWithShape="1">
          <a:blip r:embed="rId2"/>
          <a:srcRect l="60344"/>
          <a:stretch/>
        </p:blipFill>
        <p:spPr>
          <a:xfrm>
            <a:off x="8129847" y="463694"/>
            <a:ext cx="4062153" cy="5762005"/>
          </a:xfrm>
          <a:prstGeom prst="rect">
            <a:avLst/>
          </a:prstGeom>
        </p:spPr>
      </p:pic>
      <p:sp>
        <p:nvSpPr>
          <p:cNvPr id="4" name="Text Placeholder 9">
            <a:extLst>
              <a:ext uri="{FF2B5EF4-FFF2-40B4-BE49-F238E27FC236}">
                <a16:creationId xmlns:a16="http://schemas.microsoft.com/office/drawing/2014/main" id="{3DE452E2-1A5D-3C08-1E9B-205708FC27CC}"/>
              </a:ext>
            </a:extLst>
          </p:cNvPr>
          <p:cNvSpPr>
            <a:spLocks noGrp="1"/>
          </p:cNvSpPr>
          <p:nvPr>
            <p:ph type="body" sz="quarter" idx="10" hasCustomPrompt="1"/>
          </p:nvPr>
        </p:nvSpPr>
        <p:spPr>
          <a:xfrm>
            <a:off x="776892" y="1663238"/>
            <a:ext cx="7951888" cy="464820"/>
          </a:xfrm>
        </p:spPr>
        <p:txBody>
          <a:bodyPr/>
          <a:lstStyle>
            <a:lvl1pPr>
              <a:defRPr sz="1640">
                <a:solidFill>
                  <a:srgbClr val="005970"/>
                </a:solidFill>
              </a:defRPr>
            </a:lvl1pPr>
          </a:lstStyle>
          <a:p>
            <a:pPr lvl="0"/>
            <a:r>
              <a:rPr lang="en-GB" dirty="0"/>
              <a:t>Sub-title or second heading goes here.</a:t>
            </a:r>
          </a:p>
        </p:txBody>
      </p:sp>
      <p:sp>
        <p:nvSpPr>
          <p:cNvPr id="5" name="Text Placeholder 11">
            <a:extLst>
              <a:ext uri="{FF2B5EF4-FFF2-40B4-BE49-F238E27FC236}">
                <a16:creationId xmlns:a16="http://schemas.microsoft.com/office/drawing/2014/main" id="{3AEECFB3-ECCE-317F-75DB-1496D9304473}"/>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3099117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object 9">
            <a:extLst>
              <a:ext uri="{FF2B5EF4-FFF2-40B4-BE49-F238E27FC236}">
                <a16:creationId xmlns:a16="http://schemas.microsoft.com/office/drawing/2014/main" id="{D26D8A63-7070-B24B-3EE9-31B94140D204}"/>
              </a:ext>
            </a:extLst>
          </p:cNvPr>
          <p:cNvSpPr txBox="1">
            <a:spLocks/>
          </p:cNvSpPr>
          <p:nvPr userDrawn="1"/>
        </p:nvSpPr>
        <p:spPr>
          <a:xfrm>
            <a:off x="881828" y="2524049"/>
            <a:ext cx="7177651" cy="781447"/>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6600" spc="-273" dirty="0">
                <a:solidFill>
                  <a:srgbClr val="FFFFFF"/>
                </a:solidFill>
                <a:latin typeface="Times New Roman" panose="02020603050405020304" pitchFamily="18" charset="0"/>
              </a:rPr>
              <a:t>Title goes here</a:t>
            </a:r>
            <a:endParaRPr lang="en-GB" sz="6600" dirty="0">
              <a:latin typeface="Times New Roman" panose="02020603050405020304" pitchFamily="18" charset="0"/>
            </a:endParaRPr>
          </a:p>
        </p:txBody>
      </p:sp>
      <p:sp>
        <p:nvSpPr>
          <p:cNvPr id="6" name="object 9">
            <a:extLst>
              <a:ext uri="{FF2B5EF4-FFF2-40B4-BE49-F238E27FC236}">
                <a16:creationId xmlns:a16="http://schemas.microsoft.com/office/drawing/2014/main" id="{19E0D3B4-8770-4838-69F7-250DCBDF6BEA}"/>
              </a:ext>
            </a:extLst>
          </p:cNvPr>
          <p:cNvSpPr txBox="1">
            <a:spLocks/>
          </p:cNvSpPr>
          <p:nvPr userDrawn="1"/>
        </p:nvSpPr>
        <p:spPr>
          <a:xfrm>
            <a:off x="966888" y="3429000"/>
            <a:ext cx="3489773" cy="683599"/>
          </a:xfrm>
          <a:prstGeom prst="rect">
            <a:avLst/>
          </a:prstGeom>
        </p:spPr>
        <p:txBody>
          <a:bodyPr vert="horz" wrap="square" lIns="0" tIns="91645" rIns="0" bIns="0" rtlCol="0" anchor="ctr">
            <a:spAutoFit/>
          </a:bodyPr>
          <a:lstStyle>
            <a:lvl1pPr algn="l" defTabSz="914400" rtl="0" eaLnBrk="1" latinLnBrk="0" hangingPunct="1">
              <a:lnSpc>
                <a:spcPct val="90000"/>
              </a:lnSpc>
              <a:spcBef>
                <a:spcPct val="0"/>
              </a:spcBef>
              <a:buNone/>
              <a:defRPr sz="4400" b="1" i="0" kern="1200" baseline="0">
                <a:solidFill>
                  <a:schemeClr val="tx1"/>
                </a:solidFill>
                <a:latin typeface="Mixta Sharp Bold" panose="00000800000000000000" pitchFamily="50" charset="0"/>
                <a:ea typeface="+mj-ea"/>
                <a:cs typeface="Times New Roman" panose="02020603050405020304" pitchFamily="18" charset="0"/>
              </a:defRPr>
            </a:lvl1pPr>
          </a:lstStyle>
          <a:p>
            <a:pPr marL="7701" marR="3081">
              <a:lnSpc>
                <a:spcPts val="5100"/>
              </a:lnSpc>
              <a:spcBef>
                <a:spcPts val="722"/>
              </a:spcBef>
            </a:pPr>
            <a:r>
              <a:rPr lang="en-GB" sz="2800" b="0" spc="-273" dirty="0">
                <a:solidFill>
                  <a:srgbClr val="FFFFFF"/>
                </a:solidFill>
                <a:latin typeface="Poppins" panose="00000500000000000000" pitchFamily="2" charset="0"/>
                <a:cs typeface="Poppins" panose="00000500000000000000" pitchFamily="2" charset="0"/>
              </a:rPr>
              <a:t>Sub-heading</a:t>
            </a:r>
            <a:endParaRPr lang="en-GB" sz="2800" b="0" dirty="0">
              <a:latin typeface="Poppins" panose="00000500000000000000" pitchFamily="2" charset="0"/>
              <a:cs typeface="Poppins" panose="00000500000000000000" pitchFamily="2" charset="0"/>
            </a:endParaRPr>
          </a:p>
        </p:txBody>
      </p:sp>
      <p:pic>
        <p:nvPicPr>
          <p:cNvPr id="3" name="Picture 2">
            <a:extLst>
              <a:ext uri="{FF2B5EF4-FFF2-40B4-BE49-F238E27FC236}">
                <a16:creationId xmlns:a16="http://schemas.microsoft.com/office/drawing/2014/main" id="{57F4C98E-4A68-E351-1DC4-C34CF25E61D8}"/>
              </a:ext>
            </a:extLst>
          </p:cNvPr>
          <p:cNvPicPr>
            <a:picLocks noChangeAspect="1"/>
          </p:cNvPicPr>
          <p:nvPr userDrawn="1"/>
        </p:nvPicPr>
        <p:blipFill>
          <a:blip r:embed="rId2"/>
          <a:src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7080F34C-07E9-5462-50A0-981B9FDE6BCB}"/>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Title Here</a:t>
            </a:r>
            <a:endParaRPr lang="en-GB" dirty="0"/>
          </a:p>
        </p:txBody>
      </p:sp>
      <p:sp>
        <p:nvSpPr>
          <p:cNvPr id="10" name="Text Placeholder 9">
            <a:extLst>
              <a:ext uri="{FF2B5EF4-FFF2-40B4-BE49-F238E27FC236}">
                <a16:creationId xmlns:a16="http://schemas.microsoft.com/office/drawing/2014/main" id="{7D5B14E2-3BB1-0DDF-29C1-770E7C7FB318}"/>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3169733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A4A53E0-EE08-39D0-669C-773C34CD11F0}"/>
              </a:ext>
            </a:extLst>
          </p:cNvPr>
          <p:cNvPicPr>
            <a:picLocks noChangeAspect="1"/>
          </p:cNvPicPr>
          <p:nvPr userDrawn="1"/>
        </p:nvPicPr>
        <p:blipFill>
          <a:blip r:embed="rId2"/>
          <a:srcRect/>
          <a:stretch/>
        </p:blipFill>
        <p:spPr>
          <a:xfrm>
            <a:off x="0" y="0"/>
            <a:ext cx="12192000" cy="6858000"/>
          </a:xfrm>
          <a:prstGeom prst="rect">
            <a:avLst/>
          </a:prstGeom>
        </p:spPr>
      </p:pic>
      <p:sp>
        <p:nvSpPr>
          <p:cNvPr id="4" name="Text Placeholder 6">
            <a:extLst>
              <a:ext uri="{FF2B5EF4-FFF2-40B4-BE49-F238E27FC236}">
                <a16:creationId xmlns:a16="http://schemas.microsoft.com/office/drawing/2014/main" id="{95A71D48-DB47-0B1A-BC80-E0147D8D3F83}"/>
              </a:ext>
            </a:extLst>
          </p:cNvPr>
          <p:cNvSpPr>
            <a:spLocks noGrp="1"/>
          </p:cNvSpPr>
          <p:nvPr>
            <p:ph type="body" sz="quarter" idx="10" hasCustomPrompt="1"/>
          </p:nvPr>
        </p:nvSpPr>
        <p:spPr>
          <a:xfrm>
            <a:off x="723122" y="2332932"/>
            <a:ext cx="8113712" cy="1665288"/>
          </a:xfrm>
        </p:spPr>
        <p:txBody>
          <a:bodyPr>
            <a:normAutofit/>
          </a:bodyPr>
          <a:lstStyle>
            <a:lvl1pPr>
              <a:defRPr sz="8000" b="1">
                <a:solidFill>
                  <a:schemeClr val="bg2"/>
                </a:solidFill>
                <a:latin typeface="Times New Roman" panose="02020603050405020304" pitchFamily="18" charset="0"/>
                <a:cs typeface="Times New Roman" panose="02020603050405020304" pitchFamily="18" charset="0"/>
              </a:defRPr>
            </a:lvl1pPr>
          </a:lstStyle>
          <a:p>
            <a:pPr lvl="0"/>
            <a:r>
              <a:rPr lang="en-US" dirty="0"/>
              <a:t>End Slide Here</a:t>
            </a:r>
            <a:endParaRPr lang="en-GB" dirty="0"/>
          </a:p>
        </p:txBody>
      </p:sp>
      <p:sp>
        <p:nvSpPr>
          <p:cNvPr id="8" name="Text Placeholder 9">
            <a:extLst>
              <a:ext uri="{FF2B5EF4-FFF2-40B4-BE49-F238E27FC236}">
                <a16:creationId xmlns:a16="http://schemas.microsoft.com/office/drawing/2014/main" id="{ED4DB072-E6A3-FD9B-E5A0-16476EB4AFD9}"/>
              </a:ext>
            </a:extLst>
          </p:cNvPr>
          <p:cNvSpPr>
            <a:spLocks noGrp="1"/>
          </p:cNvSpPr>
          <p:nvPr>
            <p:ph type="body" sz="quarter" idx="11" hasCustomPrompt="1"/>
          </p:nvPr>
        </p:nvSpPr>
        <p:spPr>
          <a:xfrm>
            <a:off x="723900" y="4235450"/>
            <a:ext cx="6200775" cy="684213"/>
          </a:xfrm>
        </p:spPr>
        <p:txBody>
          <a:bodyPr/>
          <a:lstStyle>
            <a:lvl1pPr>
              <a:defRPr>
                <a:solidFill>
                  <a:schemeClr val="bg2"/>
                </a:solidFill>
              </a:defRPr>
            </a:lvl1pPr>
          </a:lstStyle>
          <a:p>
            <a:pPr lvl="0"/>
            <a:r>
              <a:rPr lang="en-GB" dirty="0"/>
              <a:t>Sub-title here</a:t>
            </a:r>
          </a:p>
        </p:txBody>
      </p:sp>
    </p:spTree>
    <p:extLst>
      <p:ext uri="{BB962C8B-B14F-4D97-AF65-F5344CB8AC3E}">
        <p14:creationId xmlns:p14="http://schemas.microsoft.com/office/powerpoint/2010/main" val="624663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E8812F-CAB8-AF5F-83EB-806CCFB0FA75}"/>
              </a:ext>
            </a:extLst>
          </p:cNvPr>
          <p:cNvPicPr/>
          <p:nvPr userDrawn="1"/>
        </p:nvPicPr>
        <p:blipFill>
          <a:blip r:embed="rId2"/>
          <a:srcRect/>
          <a:stretch/>
        </p:blipFill>
        <p:spPr>
          <a:xfrm>
            <a:off x="0" y="-109"/>
            <a:ext cx="12191999" cy="6858000"/>
          </a:xfrm>
          <a:prstGeom prst="rect">
            <a:avLst/>
          </a:prstGeom>
        </p:spPr>
      </p:pic>
      <p:sp>
        <p:nvSpPr>
          <p:cNvPr id="6" name="object 9">
            <a:extLst>
              <a:ext uri="{FF2B5EF4-FFF2-40B4-BE49-F238E27FC236}">
                <a16:creationId xmlns:a16="http://schemas.microsoft.com/office/drawing/2014/main" id="{637A614B-0B39-ED80-4335-7B9FD8B2CE50}"/>
              </a:ext>
            </a:extLst>
          </p:cNvPr>
          <p:cNvSpPr txBox="1">
            <a:spLocks noGrp="1"/>
          </p:cNvSpPr>
          <p:nvPr>
            <p:ph type="title"/>
          </p:nvPr>
        </p:nvSpPr>
        <p:spPr>
          <a:xfrm>
            <a:off x="509688" y="902934"/>
            <a:ext cx="3489773" cy="746565"/>
          </a:xfrm>
          <a:prstGeom prst="rect">
            <a:avLst/>
          </a:prstGeom>
        </p:spPr>
        <p:txBody>
          <a:bodyPr vert="horz" wrap="square" lIns="0" tIns="91645" rIns="0" bIns="0" rtlCol="0">
            <a:spAutoFit/>
          </a:bodyPr>
          <a:lstStyle/>
          <a:p>
            <a:pPr marL="7701" marR="3081">
              <a:lnSpc>
                <a:spcPts val="5100"/>
              </a:lnSpc>
              <a:spcBef>
                <a:spcPts val="722"/>
              </a:spcBef>
            </a:pPr>
            <a:r>
              <a:rPr lang="en-GB" sz="4730" spc="-273" dirty="0">
                <a:solidFill>
                  <a:srgbClr val="FFFFFF"/>
                </a:solidFill>
                <a:latin typeface="Times New Roman" panose="02020603050405020304" pitchFamily="18" charset="0"/>
                <a:cs typeface="Times New Roman" panose="02020603050405020304" pitchFamily="18" charset="0"/>
              </a:rPr>
              <a:t>Title goes here</a:t>
            </a:r>
            <a:endParaRPr sz="4730" dirty="0">
              <a:latin typeface="Times New Roman" panose="02020603050405020304" pitchFamily="18" charset="0"/>
              <a:cs typeface="Times New Roman" panose="02020603050405020304" pitchFamily="18" charset="0"/>
            </a:endParaRPr>
          </a:p>
        </p:txBody>
      </p:sp>
      <p:sp>
        <p:nvSpPr>
          <p:cNvPr id="7" name="object 10">
            <a:extLst>
              <a:ext uri="{FF2B5EF4-FFF2-40B4-BE49-F238E27FC236}">
                <a16:creationId xmlns:a16="http://schemas.microsoft.com/office/drawing/2014/main" id="{81D59299-AB49-1432-A8C5-185532A2C449}"/>
              </a:ext>
            </a:extLst>
          </p:cNvPr>
          <p:cNvSpPr txBox="1"/>
          <p:nvPr userDrawn="1"/>
        </p:nvSpPr>
        <p:spPr>
          <a:xfrm>
            <a:off x="9969167" y="6447514"/>
            <a:ext cx="2001565" cy="221412"/>
          </a:xfrm>
          <a:prstGeom prst="rect">
            <a:avLst/>
          </a:prstGeom>
        </p:spPr>
        <p:txBody>
          <a:bodyPr vert="horz" wrap="square" lIns="0" tIns="9627" rIns="0" bIns="0" rtlCol="0">
            <a:spAutoFit/>
          </a:bodyPr>
          <a:lstStyle/>
          <a:p>
            <a:pPr marL="7701">
              <a:lnSpc>
                <a:spcPct val="100000"/>
              </a:lnSpc>
              <a:spcBef>
                <a:spcPts val="76"/>
              </a:spcBef>
            </a:pPr>
            <a:endParaRPr sz="2001" baseline="-3787" dirty="0">
              <a:latin typeface="Book Antiqua"/>
              <a:cs typeface="Book Antiqua"/>
            </a:endParaRPr>
          </a:p>
        </p:txBody>
      </p:sp>
      <p:sp>
        <p:nvSpPr>
          <p:cNvPr id="8" name="object 11">
            <a:extLst>
              <a:ext uri="{FF2B5EF4-FFF2-40B4-BE49-F238E27FC236}">
                <a16:creationId xmlns:a16="http://schemas.microsoft.com/office/drawing/2014/main" id="{3DC0FC38-2C9D-A243-997F-4168DDA9CB03}"/>
              </a:ext>
            </a:extLst>
          </p:cNvPr>
          <p:cNvSpPr txBox="1">
            <a:spLocks noGrp="1"/>
          </p:cNvSpPr>
          <p:nvPr>
            <p:ph type="body" idx="1"/>
          </p:nvPr>
        </p:nvSpPr>
        <p:spPr>
          <a:xfrm>
            <a:off x="6247048" y="1863904"/>
            <a:ext cx="4975768" cy="810621"/>
          </a:xfrm>
          <a:prstGeom prst="rect">
            <a:avLst/>
          </a:prstGeom>
        </p:spPr>
        <p:txBody>
          <a:bodyPr vert="horz" wrap="square" lIns="0" tIns="7316" rIns="0" bIns="0" rtlCol="0">
            <a:spAutoFit/>
          </a:bodyPr>
          <a:lstStyle>
            <a:lvl1pPr>
              <a:defRPr>
                <a:solidFill>
                  <a:schemeClr val="bg1"/>
                </a:solidFill>
              </a:defRPr>
            </a:lvl1pPr>
          </a:lstStyle>
          <a:p>
            <a:pPr marL="7701" marR="79323">
              <a:lnSpc>
                <a:spcPct val="137400"/>
              </a:lnSpc>
              <a:spcBef>
                <a:spcPts val="58"/>
              </a:spcBef>
            </a:pPr>
            <a:r>
              <a:rPr lang="en-GB" sz="2000" dirty="0"/>
              <a:t>“Quote to go here”</a:t>
            </a:r>
            <a:endParaRPr sz="2000" spc="-6" dirty="0"/>
          </a:p>
          <a:p>
            <a:pPr marL="7701" marR="126686" algn="just">
              <a:lnSpc>
                <a:spcPct val="124100"/>
              </a:lnSpc>
              <a:spcBef>
                <a:spcPts val="1252"/>
              </a:spcBef>
            </a:pPr>
            <a:r>
              <a:rPr lang="en-GB" sz="1200" dirty="0">
                <a:latin typeface="Poppins" panose="00000500000000000000" pitchFamily="2" charset="0"/>
                <a:cs typeface="Poppins" panose="00000500000000000000" pitchFamily="2" charset="0"/>
              </a:rPr>
              <a:t>Information and text here to go with the quote.</a:t>
            </a:r>
            <a:endParaRPr sz="1200" dirty="0">
              <a:latin typeface="Poppins" panose="00000500000000000000" pitchFamily="2" charset="0"/>
              <a:cs typeface="Poppins" panose="00000500000000000000" pitchFamily="2" charset="0"/>
            </a:endParaRPr>
          </a:p>
        </p:txBody>
      </p:sp>
      <p:sp>
        <p:nvSpPr>
          <p:cNvPr id="9" name="object 13">
            <a:extLst>
              <a:ext uri="{FF2B5EF4-FFF2-40B4-BE49-F238E27FC236}">
                <a16:creationId xmlns:a16="http://schemas.microsoft.com/office/drawing/2014/main" id="{DC4DB3FC-B362-2207-633A-2D310B3F44D9}"/>
              </a:ext>
            </a:extLst>
          </p:cNvPr>
          <p:cNvSpPr/>
          <p:nvPr userDrawn="1"/>
        </p:nvSpPr>
        <p:spPr>
          <a:xfrm>
            <a:off x="5937261" y="476216"/>
            <a:ext cx="0" cy="5905350"/>
          </a:xfrm>
          <a:custGeom>
            <a:avLst/>
            <a:gdLst/>
            <a:ahLst/>
            <a:cxnLst/>
            <a:rect l="l" t="t" r="r" b="b"/>
            <a:pathLst>
              <a:path h="9738360">
                <a:moveTo>
                  <a:pt x="0" y="0"/>
                </a:moveTo>
                <a:lnTo>
                  <a:pt x="0" y="9737923"/>
                </a:lnTo>
              </a:path>
            </a:pathLst>
          </a:custGeom>
          <a:ln w="10470">
            <a:solidFill>
              <a:schemeClr val="bg1"/>
            </a:solidFill>
          </a:ln>
        </p:spPr>
        <p:txBody>
          <a:bodyPr wrap="square" lIns="0" tIns="0" rIns="0" bIns="0" rtlCol="0"/>
          <a:lstStyle/>
          <a:p>
            <a:endParaRPr/>
          </a:p>
        </p:txBody>
      </p:sp>
      <p:sp>
        <p:nvSpPr>
          <p:cNvPr id="10" name="Rectangle 9">
            <a:extLst>
              <a:ext uri="{FF2B5EF4-FFF2-40B4-BE49-F238E27FC236}">
                <a16:creationId xmlns:a16="http://schemas.microsoft.com/office/drawing/2014/main" id="{FEED3E98-333E-4FC4-1CD5-CBD3EF5B8CA8}"/>
              </a:ext>
            </a:extLst>
          </p:cNvPr>
          <p:cNvSpPr/>
          <p:nvPr userDrawn="1"/>
        </p:nvSpPr>
        <p:spPr>
          <a:xfrm>
            <a:off x="6254740" y="476216"/>
            <a:ext cx="1188707" cy="117328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lumMod val="50000"/>
                  </a:schemeClr>
                </a:solidFill>
              </a:rPr>
              <a:t>Headshot here</a:t>
            </a:r>
            <a:endParaRPr lang="en-GB" dirty="0">
              <a:solidFill>
                <a:schemeClr val="tx1">
                  <a:lumMod val="50000"/>
                </a:schemeClr>
              </a:solidFill>
            </a:endParaRPr>
          </a:p>
        </p:txBody>
      </p:sp>
      <p:pic>
        <p:nvPicPr>
          <p:cNvPr id="2" name="Picture 1">
            <a:extLst>
              <a:ext uri="{FF2B5EF4-FFF2-40B4-BE49-F238E27FC236}">
                <a16:creationId xmlns:a16="http://schemas.microsoft.com/office/drawing/2014/main" id="{A4955057-9873-4E84-239D-2CF899DCC5E5}"/>
              </a:ext>
            </a:extLst>
          </p:cNvPr>
          <p:cNvPicPr>
            <a:picLocks noChangeAspect="1"/>
          </p:cNvPicPr>
          <p:nvPr userDrawn="1"/>
        </p:nvPicPr>
        <p:blipFill>
          <a:blip r:embed="rId3"/>
          <a:srcRect/>
          <a:stretch/>
        </p:blipFill>
        <p:spPr>
          <a:xfrm>
            <a:off x="577556" y="5963585"/>
            <a:ext cx="1142978" cy="515704"/>
          </a:xfrm>
          <a:prstGeom prst="rect">
            <a:avLst/>
          </a:prstGeom>
        </p:spPr>
      </p:pic>
    </p:spTree>
    <p:extLst>
      <p:ext uri="{BB962C8B-B14F-4D97-AF65-F5344CB8AC3E}">
        <p14:creationId xmlns:p14="http://schemas.microsoft.com/office/powerpoint/2010/main" val="556393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83BFE3-98C4-4B44-6C47-3ED8FFA78D60}"/>
              </a:ext>
            </a:extLst>
          </p:cNvPr>
          <p:cNvPicPr>
            <a:picLocks/>
          </p:cNvPicPr>
          <p:nvPr/>
        </p:nvPicPr>
        <p:blipFill rotWithShape="1">
          <a:blip r:embed="rId2"/>
          <a:srcRect l="19804" t="172" r="31114" b="-172"/>
          <a:stretch/>
        </p:blipFill>
        <p:spPr>
          <a:xfrm>
            <a:off x="6246949" y="-1"/>
            <a:ext cx="5984152" cy="6858001"/>
          </a:xfrm>
          <a:prstGeom prst="rect">
            <a:avLst/>
          </a:prstGeom>
        </p:spPr>
      </p:pic>
      <p:sp>
        <p:nvSpPr>
          <p:cNvPr id="7" name="object 5">
            <a:extLst>
              <a:ext uri="{FF2B5EF4-FFF2-40B4-BE49-F238E27FC236}">
                <a16:creationId xmlns:a16="http://schemas.microsoft.com/office/drawing/2014/main" id="{64DAE6A4-07DA-D6D1-9450-C2CA15FFA96F}"/>
              </a:ext>
            </a:extLst>
          </p:cNvPr>
          <p:cNvSpPr>
            <a:spLocks/>
          </p:cNvSpPr>
          <p:nvPr/>
        </p:nvSpPr>
        <p:spPr>
          <a:xfrm>
            <a:off x="5536908" y="-11827"/>
            <a:ext cx="3676358" cy="7635371"/>
          </a:xfrm>
          <a:custGeom>
            <a:avLst/>
            <a:gdLst/>
            <a:ahLst/>
            <a:cxnLst/>
            <a:rect l="l" t="t" r="r" b="b"/>
            <a:pathLst>
              <a:path w="4639310" h="11308715">
                <a:moveTo>
                  <a:pt x="3324161" y="0"/>
                </a:moveTo>
                <a:lnTo>
                  <a:pt x="0" y="0"/>
                </a:lnTo>
                <a:lnTo>
                  <a:pt x="0" y="11308556"/>
                </a:lnTo>
                <a:lnTo>
                  <a:pt x="144955" y="11308556"/>
                </a:lnTo>
                <a:lnTo>
                  <a:pt x="226706" y="11243834"/>
                </a:lnTo>
                <a:lnTo>
                  <a:pt x="381177" y="11119240"/>
                </a:lnTo>
                <a:lnTo>
                  <a:pt x="457530" y="11056527"/>
                </a:lnTo>
                <a:lnTo>
                  <a:pt x="533290" y="10993541"/>
                </a:lnTo>
                <a:lnTo>
                  <a:pt x="608454" y="10930285"/>
                </a:lnTo>
                <a:lnTo>
                  <a:pt x="683021" y="10866762"/>
                </a:lnTo>
                <a:lnTo>
                  <a:pt x="756987" y="10802976"/>
                </a:lnTo>
                <a:lnTo>
                  <a:pt x="830350" y="10738930"/>
                </a:lnTo>
                <a:lnTo>
                  <a:pt x="903106" y="10674627"/>
                </a:lnTo>
                <a:lnTo>
                  <a:pt x="975253" y="10610071"/>
                </a:lnTo>
                <a:lnTo>
                  <a:pt x="1046787" y="10545265"/>
                </a:lnTo>
                <a:lnTo>
                  <a:pt x="1117707" y="10480211"/>
                </a:lnTo>
                <a:lnTo>
                  <a:pt x="1188010" y="10414915"/>
                </a:lnTo>
                <a:lnTo>
                  <a:pt x="1257692" y="10349377"/>
                </a:lnTo>
                <a:lnTo>
                  <a:pt x="1326751" y="10283603"/>
                </a:lnTo>
                <a:lnTo>
                  <a:pt x="1395184" y="10217594"/>
                </a:lnTo>
                <a:lnTo>
                  <a:pt x="1462988" y="10151356"/>
                </a:lnTo>
                <a:lnTo>
                  <a:pt x="1530160" y="10084890"/>
                </a:lnTo>
                <a:lnTo>
                  <a:pt x="1596698" y="10018199"/>
                </a:lnTo>
                <a:lnTo>
                  <a:pt x="1662599" y="9951289"/>
                </a:lnTo>
                <a:lnTo>
                  <a:pt x="1727860" y="9884160"/>
                </a:lnTo>
                <a:lnTo>
                  <a:pt x="1792478" y="9816818"/>
                </a:lnTo>
                <a:lnTo>
                  <a:pt x="1856450" y="9749264"/>
                </a:lnTo>
                <a:lnTo>
                  <a:pt x="1919774" y="9681503"/>
                </a:lnTo>
                <a:lnTo>
                  <a:pt x="1982447" y="9613537"/>
                </a:lnTo>
                <a:lnTo>
                  <a:pt x="2044466" y="9545371"/>
                </a:lnTo>
                <a:lnTo>
                  <a:pt x="2105828" y="9477006"/>
                </a:lnTo>
                <a:lnTo>
                  <a:pt x="2166531" y="9408447"/>
                </a:lnTo>
                <a:lnTo>
                  <a:pt x="2226571" y="9339697"/>
                </a:lnTo>
                <a:lnTo>
                  <a:pt x="2285946" y="9270759"/>
                </a:lnTo>
                <a:lnTo>
                  <a:pt x="2344653" y="9201635"/>
                </a:lnTo>
                <a:lnTo>
                  <a:pt x="2402689" y="9132331"/>
                </a:lnTo>
                <a:lnTo>
                  <a:pt x="2460052" y="9062848"/>
                </a:lnTo>
                <a:lnTo>
                  <a:pt x="2516738" y="8993190"/>
                </a:lnTo>
                <a:lnTo>
                  <a:pt x="2572745" y="8923361"/>
                </a:lnTo>
                <a:lnTo>
                  <a:pt x="2628070" y="8853363"/>
                </a:lnTo>
                <a:lnTo>
                  <a:pt x="2682711" y="8783200"/>
                </a:lnTo>
                <a:lnTo>
                  <a:pt x="2736664" y="8712876"/>
                </a:lnTo>
                <a:lnTo>
                  <a:pt x="2789926" y="8642392"/>
                </a:lnTo>
                <a:lnTo>
                  <a:pt x="2842495" y="8571754"/>
                </a:lnTo>
                <a:lnTo>
                  <a:pt x="2894368" y="8500963"/>
                </a:lnTo>
                <a:lnTo>
                  <a:pt x="2945543" y="8430024"/>
                </a:lnTo>
                <a:lnTo>
                  <a:pt x="2996016" y="8358939"/>
                </a:lnTo>
                <a:lnTo>
                  <a:pt x="3045784" y="8287712"/>
                </a:lnTo>
                <a:lnTo>
                  <a:pt x="3094846" y="8216346"/>
                </a:lnTo>
                <a:lnTo>
                  <a:pt x="3143197" y="8144844"/>
                </a:lnTo>
                <a:lnTo>
                  <a:pt x="3190836" y="8073210"/>
                </a:lnTo>
                <a:lnTo>
                  <a:pt x="3237759" y="8001447"/>
                </a:lnTo>
                <a:lnTo>
                  <a:pt x="3283964" y="7929558"/>
                </a:lnTo>
                <a:lnTo>
                  <a:pt x="3329447" y="7857547"/>
                </a:lnTo>
                <a:lnTo>
                  <a:pt x="3374207" y="7785416"/>
                </a:lnTo>
                <a:lnTo>
                  <a:pt x="3418240" y="7713169"/>
                </a:lnTo>
                <a:lnTo>
                  <a:pt x="3461543" y="7640809"/>
                </a:lnTo>
                <a:lnTo>
                  <a:pt x="3504114" y="7568340"/>
                </a:lnTo>
                <a:lnTo>
                  <a:pt x="3545950" y="7495765"/>
                </a:lnTo>
                <a:lnTo>
                  <a:pt x="3587048" y="7423086"/>
                </a:lnTo>
                <a:lnTo>
                  <a:pt x="3627405" y="7350308"/>
                </a:lnTo>
                <a:lnTo>
                  <a:pt x="3667019" y="7277434"/>
                </a:lnTo>
                <a:lnTo>
                  <a:pt x="3705886" y="7204466"/>
                </a:lnTo>
                <a:lnTo>
                  <a:pt x="3744004" y="7131409"/>
                </a:lnTo>
                <a:lnTo>
                  <a:pt x="3781370" y="7058265"/>
                </a:lnTo>
                <a:lnTo>
                  <a:pt x="3817981" y="6985038"/>
                </a:lnTo>
                <a:lnTo>
                  <a:pt x="3853835" y="6911731"/>
                </a:lnTo>
                <a:lnTo>
                  <a:pt x="3888929" y="6838347"/>
                </a:lnTo>
                <a:lnTo>
                  <a:pt x="3923259" y="6764889"/>
                </a:lnTo>
                <a:lnTo>
                  <a:pt x="3956824" y="6691362"/>
                </a:lnTo>
                <a:lnTo>
                  <a:pt x="3989619" y="6617767"/>
                </a:lnTo>
                <a:lnTo>
                  <a:pt x="4021643" y="6544109"/>
                </a:lnTo>
                <a:lnTo>
                  <a:pt x="4052893" y="6470390"/>
                </a:lnTo>
                <a:lnTo>
                  <a:pt x="4083366" y="6396614"/>
                </a:lnTo>
                <a:lnTo>
                  <a:pt x="4113059" y="6322784"/>
                </a:lnTo>
                <a:lnTo>
                  <a:pt x="4141969" y="6248904"/>
                </a:lnTo>
                <a:lnTo>
                  <a:pt x="4170093" y="6174977"/>
                </a:lnTo>
                <a:lnTo>
                  <a:pt x="4197429" y="6101005"/>
                </a:lnTo>
                <a:lnTo>
                  <a:pt x="4223974" y="6026993"/>
                </a:lnTo>
                <a:lnTo>
                  <a:pt x="4249725" y="5952943"/>
                </a:lnTo>
                <a:lnTo>
                  <a:pt x="4274680" y="5878859"/>
                </a:lnTo>
                <a:lnTo>
                  <a:pt x="4298834" y="5804744"/>
                </a:lnTo>
                <a:lnTo>
                  <a:pt x="4322187" y="5730601"/>
                </a:lnTo>
                <a:lnTo>
                  <a:pt x="4344734" y="5656434"/>
                </a:lnTo>
                <a:lnTo>
                  <a:pt x="4366474" y="5582246"/>
                </a:lnTo>
                <a:lnTo>
                  <a:pt x="4387402" y="5508039"/>
                </a:lnTo>
                <a:lnTo>
                  <a:pt x="4407518" y="5433819"/>
                </a:lnTo>
                <a:lnTo>
                  <a:pt x="4426817" y="5359587"/>
                </a:lnTo>
                <a:lnTo>
                  <a:pt x="4445296" y="5285347"/>
                </a:lnTo>
                <a:lnTo>
                  <a:pt x="4462954" y="5211102"/>
                </a:lnTo>
                <a:lnTo>
                  <a:pt x="4479787" y="5136856"/>
                </a:lnTo>
                <a:lnTo>
                  <a:pt x="4495793" y="5062611"/>
                </a:lnTo>
                <a:lnTo>
                  <a:pt x="4510968" y="4988372"/>
                </a:lnTo>
                <a:lnTo>
                  <a:pt x="4525310" y="4914141"/>
                </a:lnTo>
                <a:lnTo>
                  <a:pt x="4538817" y="4839921"/>
                </a:lnTo>
                <a:lnTo>
                  <a:pt x="4551484" y="4765716"/>
                </a:lnTo>
                <a:lnTo>
                  <a:pt x="4563310" y="4691530"/>
                </a:lnTo>
                <a:lnTo>
                  <a:pt x="4574292" y="4617365"/>
                </a:lnTo>
                <a:lnTo>
                  <a:pt x="4584427" y="4543224"/>
                </a:lnTo>
                <a:lnTo>
                  <a:pt x="4593711" y="4469112"/>
                </a:lnTo>
                <a:lnTo>
                  <a:pt x="4602143" y="4395030"/>
                </a:lnTo>
                <a:lnTo>
                  <a:pt x="4609720" y="4320984"/>
                </a:lnTo>
                <a:lnTo>
                  <a:pt x="4616438" y="4246975"/>
                </a:lnTo>
                <a:lnTo>
                  <a:pt x="4622295" y="4173007"/>
                </a:lnTo>
                <a:lnTo>
                  <a:pt x="4627288" y="4099083"/>
                </a:lnTo>
                <a:lnTo>
                  <a:pt x="4631415" y="4025207"/>
                </a:lnTo>
                <a:lnTo>
                  <a:pt x="4634672" y="3951382"/>
                </a:lnTo>
                <a:lnTo>
                  <a:pt x="4637057" y="3877611"/>
                </a:lnTo>
                <a:lnTo>
                  <a:pt x="4638566" y="3803897"/>
                </a:lnTo>
                <a:lnTo>
                  <a:pt x="4639198" y="3730244"/>
                </a:lnTo>
                <a:lnTo>
                  <a:pt x="4638949" y="3656655"/>
                </a:lnTo>
                <a:lnTo>
                  <a:pt x="4637816" y="3583134"/>
                </a:lnTo>
                <a:lnTo>
                  <a:pt x="4635798" y="3509682"/>
                </a:lnTo>
                <a:lnTo>
                  <a:pt x="4632890" y="3436305"/>
                </a:lnTo>
                <a:lnTo>
                  <a:pt x="4629090" y="3363005"/>
                </a:lnTo>
                <a:lnTo>
                  <a:pt x="4624396" y="3289784"/>
                </a:lnTo>
                <a:lnTo>
                  <a:pt x="4618804" y="3216648"/>
                </a:lnTo>
                <a:lnTo>
                  <a:pt x="4612311" y="3143598"/>
                </a:lnTo>
                <a:lnTo>
                  <a:pt x="4604916" y="3070639"/>
                </a:lnTo>
                <a:lnTo>
                  <a:pt x="4596615" y="2997772"/>
                </a:lnTo>
                <a:lnTo>
                  <a:pt x="4587405" y="2925003"/>
                </a:lnTo>
                <a:lnTo>
                  <a:pt x="4577284" y="2852334"/>
                </a:lnTo>
                <a:lnTo>
                  <a:pt x="4566248" y="2779767"/>
                </a:lnTo>
                <a:lnTo>
                  <a:pt x="4554295" y="2707307"/>
                </a:lnTo>
                <a:lnTo>
                  <a:pt x="4541423" y="2634957"/>
                </a:lnTo>
                <a:lnTo>
                  <a:pt x="4527628" y="2562720"/>
                </a:lnTo>
                <a:lnTo>
                  <a:pt x="4512907" y="2490600"/>
                </a:lnTo>
                <a:lnTo>
                  <a:pt x="4497258" y="2418599"/>
                </a:lnTo>
                <a:lnTo>
                  <a:pt x="4480678" y="2346720"/>
                </a:lnTo>
                <a:lnTo>
                  <a:pt x="4463164" y="2274968"/>
                </a:lnTo>
                <a:lnTo>
                  <a:pt x="4444713" y="2203346"/>
                </a:lnTo>
                <a:lnTo>
                  <a:pt x="4425323" y="2131856"/>
                </a:lnTo>
                <a:lnTo>
                  <a:pt x="4404991" y="2060501"/>
                </a:lnTo>
                <a:lnTo>
                  <a:pt x="4383713" y="1989287"/>
                </a:lnTo>
                <a:lnTo>
                  <a:pt x="4361530" y="1918349"/>
                </a:lnTo>
                <a:lnTo>
                  <a:pt x="4338486" y="1847825"/>
                </a:lnTo>
                <a:lnTo>
                  <a:pt x="4314585" y="1777715"/>
                </a:lnTo>
                <a:lnTo>
                  <a:pt x="4289831" y="1708020"/>
                </a:lnTo>
                <a:lnTo>
                  <a:pt x="4264227" y="1638742"/>
                </a:lnTo>
                <a:lnTo>
                  <a:pt x="4237779" y="1569881"/>
                </a:lnTo>
                <a:lnTo>
                  <a:pt x="4210491" y="1501439"/>
                </a:lnTo>
                <a:lnTo>
                  <a:pt x="4182365" y="1433417"/>
                </a:lnTo>
                <a:lnTo>
                  <a:pt x="4153408" y="1365816"/>
                </a:lnTo>
                <a:lnTo>
                  <a:pt x="4123622" y="1298638"/>
                </a:lnTo>
                <a:lnTo>
                  <a:pt x="4093013" y="1231882"/>
                </a:lnTo>
                <a:lnTo>
                  <a:pt x="4061583" y="1165552"/>
                </a:lnTo>
                <a:lnTo>
                  <a:pt x="4029338" y="1099647"/>
                </a:lnTo>
                <a:lnTo>
                  <a:pt x="3996282" y="1034168"/>
                </a:lnTo>
                <a:lnTo>
                  <a:pt x="3962418" y="969118"/>
                </a:lnTo>
                <a:lnTo>
                  <a:pt x="3927750" y="904497"/>
                </a:lnTo>
                <a:lnTo>
                  <a:pt x="3892284" y="840306"/>
                </a:lnTo>
                <a:lnTo>
                  <a:pt x="3856023" y="776547"/>
                </a:lnTo>
                <a:lnTo>
                  <a:pt x="3818970" y="713220"/>
                </a:lnTo>
                <a:lnTo>
                  <a:pt x="3781132" y="650327"/>
                </a:lnTo>
                <a:lnTo>
                  <a:pt x="3742510" y="587869"/>
                </a:lnTo>
                <a:lnTo>
                  <a:pt x="3703111" y="525846"/>
                </a:lnTo>
                <a:lnTo>
                  <a:pt x="3662937" y="464261"/>
                </a:lnTo>
                <a:lnTo>
                  <a:pt x="3621993" y="403114"/>
                </a:lnTo>
                <a:lnTo>
                  <a:pt x="3580283" y="342407"/>
                </a:lnTo>
                <a:lnTo>
                  <a:pt x="3537812" y="282140"/>
                </a:lnTo>
                <a:lnTo>
                  <a:pt x="3494583" y="222315"/>
                </a:lnTo>
                <a:lnTo>
                  <a:pt x="3450600" y="162933"/>
                </a:lnTo>
                <a:lnTo>
                  <a:pt x="3405868" y="103995"/>
                </a:lnTo>
                <a:lnTo>
                  <a:pt x="3360391" y="45502"/>
                </a:lnTo>
                <a:lnTo>
                  <a:pt x="3324161" y="0"/>
                </a:lnTo>
                <a:close/>
              </a:path>
            </a:pathLst>
          </a:custGeom>
          <a:solidFill>
            <a:srgbClr val="FFFFFF"/>
          </a:solidFill>
        </p:spPr>
        <p:txBody>
          <a:bodyPr wrap="square" lIns="0" tIns="0" rIns="0" bIns="0" rtlCol="0"/>
          <a:lstStyle/>
          <a:p>
            <a:endParaRPr/>
          </a:p>
        </p:txBody>
      </p:sp>
      <p:sp>
        <p:nvSpPr>
          <p:cNvPr id="8" name="object 13">
            <a:extLst>
              <a:ext uri="{FF2B5EF4-FFF2-40B4-BE49-F238E27FC236}">
                <a16:creationId xmlns:a16="http://schemas.microsoft.com/office/drawing/2014/main" id="{84867685-8BD2-A638-AE8B-26F83B2E9B28}"/>
              </a:ext>
            </a:extLst>
          </p:cNvPr>
          <p:cNvSpPr txBox="1">
            <a:spLocks noGrp="1"/>
          </p:cNvSpPr>
          <p:nvPr userDrawn="1">
            <p:ph type="title" hasCustomPrompt="1"/>
          </p:nvPr>
        </p:nvSpPr>
        <p:spPr>
          <a:xfrm>
            <a:off x="424553" y="721365"/>
            <a:ext cx="4540862" cy="684322"/>
          </a:xfrm>
          <a:prstGeom prst="rect">
            <a:avLst/>
          </a:prstGeom>
        </p:spPr>
        <p:txBody>
          <a:bodyPr vert="horz" wrap="square" lIns="0" tIns="159417" rIns="0" bIns="0" rtlCol="0">
            <a:spAutoFit/>
          </a:bodyPr>
          <a:lstStyle>
            <a:lvl1pPr>
              <a:defRPr/>
            </a:lvl1pPr>
          </a:lstStyle>
          <a:p>
            <a:pPr marL="7701" marR="510595">
              <a:lnSpc>
                <a:spcPct val="77300"/>
              </a:lnSpc>
              <a:spcBef>
                <a:spcPts val="1255"/>
              </a:spcBef>
            </a:pPr>
            <a:r>
              <a:rPr lang="en-GB" spc="-282" dirty="0">
                <a:latin typeface="Times New Roman" panose="02020603050405020304" pitchFamily="18" charset="0"/>
                <a:cs typeface="Times New Roman" panose="02020603050405020304" pitchFamily="18" charset="0"/>
              </a:rPr>
              <a:t>Title Here</a:t>
            </a:r>
            <a:endParaRPr spc="-173" dirty="0">
              <a:latin typeface="Times New Roman" panose="02020603050405020304" pitchFamily="18" charset="0"/>
              <a:cs typeface="Times New Roman" panose="02020603050405020304" pitchFamily="18" charset="0"/>
            </a:endParaRPr>
          </a:p>
        </p:txBody>
      </p:sp>
      <p:grpSp>
        <p:nvGrpSpPr>
          <p:cNvPr id="13" name="object 18">
            <a:extLst>
              <a:ext uri="{FF2B5EF4-FFF2-40B4-BE49-F238E27FC236}">
                <a16:creationId xmlns:a16="http://schemas.microsoft.com/office/drawing/2014/main" id="{D0EA5FA3-D637-1BF1-0B5A-B05011E8D502}"/>
              </a:ext>
            </a:extLst>
          </p:cNvPr>
          <p:cNvGrpSpPr/>
          <p:nvPr userDrawn="1"/>
        </p:nvGrpSpPr>
        <p:grpSpPr>
          <a:xfrm>
            <a:off x="9499361" y="760644"/>
            <a:ext cx="6546" cy="4989282"/>
            <a:chOff x="15664443" y="1254358"/>
            <a:chExt cx="10795" cy="8227695"/>
          </a:xfrm>
        </p:grpSpPr>
        <p:sp>
          <p:nvSpPr>
            <p:cNvPr id="14" name="object 19">
              <a:extLst>
                <a:ext uri="{FF2B5EF4-FFF2-40B4-BE49-F238E27FC236}">
                  <a16:creationId xmlns:a16="http://schemas.microsoft.com/office/drawing/2014/main" id="{274BF641-62AD-B919-BB65-217572379A43}"/>
                </a:ext>
              </a:extLst>
            </p:cNvPr>
            <p:cNvSpPr/>
            <p:nvPr/>
          </p:nvSpPr>
          <p:spPr>
            <a:xfrm>
              <a:off x="15669679" y="1290955"/>
              <a:ext cx="0" cy="8169909"/>
            </a:xfrm>
            <a:custGeom>
              <a:avLst/>
              <a:gdLst/>
              <a:ahLst/>
              <a:cxnLst/>
              <a:rect l="l" t="t" r="r" b="b"/>
              <a:pathLst>
                <a:path h="8169909">
                  <a:moveTo>
                    <a:pt x="0" y="0"/>
                  </a:moveTo>
                  <a:lnTo>
                    <a:pt x="0" y="8169583"/>
                  </a:lnTo>
                </a:path>
              </a:pathLst>
            </a:custGeom>
            <a:ln w="10470">
              <a:solidFill>
                <a:srgbClr val="FFFFFF"/>
              </a:solidFill>
              <a:prstDash val="dot"/>
            </a:ln>
          </p:spPr>
          <p:txBody>
            <a:bodyPr wrap="square" lIns="0" tIns="0" rIns="0" bIns="0" rtlCol="0"/>
            <a:lstStyle/>
            <a:p>
              <a:endParaRPr/>
            </a:p>
          </p:txBody>
        </p:sp>
        <p:sp>
          <p:nvSpPr>
            <p:cNvPr id="15" name="object 20">
              <a:extLst>
                <a:ext uri="{FF2B5EF4-FFF2-40B4-BE49-F238E27FC236}">
                  <a16:creationId xmlns:a16="http://schemas.microsoft.com/office/drawing/2014/main" id="{51ADE014-2E96-0AA5-5934-7067F8F56AA8}"/>
                </a:ext>
              </a:extLst>
            </p:cNvPr>
            <p:cNvSpPr/>
            <p:nvPr/>
          </p:nvSpPr>
          <p:spPr>
            <a:xfrm>
              <a:off x="15664434" y="1254359"/>
              <a:ext cx="10795" cy="8227695"/>
            </a:xfrm>
            <a:custGeom>
              <a:avLst/>
              <a:gdLst/>
              <a:ahLst/>
              <a:cxnLst/>
              <a:rect l="l" t="t" r="r" b="b"/>
              <a:pathLst>
                <a:path w="10794" h="8227695">
                  <a:moveTo>
                    <a:pt x="10477" y="8221866"/>
                  </a:moveTo>
                  <a:lnTo>
                    <a:pt x="8940" y="8218170"/>
                  </a:lnTo>
                  <a:lnTo>
                    <a:pt x="5245" y="8216633"/>
                  </a:lnTo>
                  <a:lnTo>
                    <a:pt x="1536" y="8218170"/>
                  </a:lnTo>
                  <a:lnTo>
                    <a:pt x="0" y="8221866"/>
                  </a:lnTo>
                  <a:lnTo>
                    <a:pt x="1536" y="8225574"/>
                  </a:lnTo>
                  <a:lnTo>
                    <a:pt x="5245" y="8227111"/>
                  </a:lnTo>
                  <a:lnTo>
                    <a:pt x="8940" y="8225574"/>
                  </a:lnTo>
                  <a:lnTo>
                    <a:pt x="10477" y="8221866"/>
                  </a:lnTo>
                  <a:close/>
                </a:path>
                <a:path w="10794" h="8227695">
                  <a:moveTo>
                    <a:pt x="10477" y="5245"/>
                  </a:moveTo>
                  <a:lnTo>
                    <a:pt x="8940" y="1536"/>
                  </a:lnTo>
                  <a:lnTo>
                    <a:pt x="5245" y="0"/>
                  </a:lnTo>
                  <a:lnTo>
                    <a:pt x="1536" y="1536"/>
                  </a:lnTo>
                  <a:lnTo>
                    <a:pt x="0" y="5245"/>
                  </a:lnTo>
                  <a:lnTo>
                    <a:pt x="1536" y="8940"/>
                  </a:lnTo>
                  <a:lnTo>
                    <a:pt x="5245" y="10477"/>
                  </a:lnTo>
                  <a:lnTo>
                    <a:pt x="8940" y="8940"/>
                  </a:lnTo>
                  <a:lnTo>
                    <a:pt x="10477" y="5245"/>
                  </a:lnTo>
                  <a:close/>
                </a:path>
              </a:pathLst>
            </a:custGeom>
            <a:solidFill>
              <a:srgbClr val="FFFFFF"/>
            </a:solidFill>
          </p:spPr>
          <p:txBody>
            <a:bodyPr wrap="square" lIns="0" tIns="0" rIns="0" bIns="0" rtlCol="0"/>
            <a:lstStyle/>
            <a:p>
              <a:endParaRPr/>
            </a:p>
          </p:txBody>
        </p:sp>
      </p:grpSp>
      <p:pic>
        <p:nvPicPr>
          <p:cNvPr id="19" name="object 25">
            <a:extLst>
              <a:ext uri="{FF2B5EF4-FFF2-40B4-BE49-F238E27FC236}">
                <a16:creationId xmlns:a16="http://schemas.microsoft.com/office/drawing/2014/main" id="{E14E3AC9-B71F-3124-8526-65F2F2031692}"/>
              </a:ext>
            </a:extLst>
          </p:cNvPr>
          <p:cNvPicPr/>
          <p:nvPr userDrawn="1"/>
        </p:nvPicPr>
        <p:blipFill>
          <a:blip r:embed="rId3" cstate="print"/>
          <a:stretch>
            <a:fillRect/>
          </a:stretch>
        </p:blipFill>
        <p:spPr>
          <a:xfrm>
            <a:off x="3832349" y="4331332"/>
            <a:ext cx="3588400" cy="2549127"/>
          </a:xfrm>
          <a:prstGeom prst="rect">
            <a:avLst/>
          </a:prstGeom>
        </p:spPr>
      </p:pic>
      <p:pic>
        <p:nvPicPr>
          <p:cNvPr id="20" name="object 21">
            <a:extLst>
              <a:ext uri="{FF2B5EF4-FFF2-40B4-BE49-F238E27FC236}">
                <a16:creationId xmlns:a16="http://schemas.microsoft.com/office/drawing/2014/main" id="{67D46FFD-1269-61CE-685F-35BDE4ACDE7E}"/>
              </a:ext>
            </a:extLst>
          </p:cNvPr>
          <p:cNvPicPr/>
          <p:nvPr userDrawn="1"/>
        </p:nvPicPr>
        <p:blipFill>
          <a:blip r:embed="rId4" cstate="print"/>
          <a:stretch>
            <a:fillRect/>
          </a:stretch>
        </p:blipFill>
        <p:spPr>
          <a:xfrm>
            <a:off x="5154359" y="-11827"/>
            <a:ext cx="3387837" cy="2371918"/>
          </a:xfrm>
          <a:prstGeom prst="rect">
            <a:avLst/>
          </a:prstGeom>
        </p:spPr>
      </p:pic>
      <p:sp>
        <p:nvSpPr>
          <p:cNvPr id="3" name="Text Placeholder 9">
            <a:extLst>
              <a:ext uri="{FF2B5EF4-FFF2-40B4-BE49-F238E27FC236}">
                <a16:creationId xmlns:a16="http://schemas.microsoft.com/office/drawing/2014/main" id="{9C7A7B82-B883-1422-1B6D-8B48B7B8C72B}"/>
              </a:ext>
            </a:extLst>
          </p:cNvPr>
          <p:cNvSpPr>
            <a:spLocks noGrp="1"/>
          </p:cNvSpPr>
          <p:nvPr userDrawn="1">
            <p:ph type="body" sz="quarter" idx="10" hasCustomPrompt="1"/>
          </p:nvPr>
        </p:nvSpPr>
        <p:spPr>
          <a:xfrm>
            <a:off x="424553" y="1442451"/>
            <a:ext cx="4540862" cy="464820"/>
          </a:xfrm>
        </p:spPr>
        <p:txBody>
          <a:bodyPr/>
          <a:lstStyle>
            <a:lvl1pPr>
              <a:defRPr sz="1640">
                <a:solidFill>
                  <a:srgbClr val="005970"/>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3D6B423-B3CF-CFE6-2FB4-CB202E83440F}"/>
              </a:ext>
            </a:extLst>
          </p:cNvPr>
          <p:cNvSpPr>
            <a:spLocks noGrp="1"/>
          </p:cNvSpPr>
          <p:nvPr userDrawn="1">
            <p:ph type="body" sz="quarter" idx="11" hasCustomPrompt="1"/>
          </p:nvPr>
        </p:nvSpPr>
        <p:spPr>
          <a:xfrm>
            <a:off x="424553" y="2392097"/>
            <a:ext cx="3056060" cy="1753206"/>
          </a:xfrm>
        </p:spPr>
        <p:txBody>
          <a:bodyPr>
            <a:normAutofit/>
          </a:bodyPr>
          <a:lstStyle>
            <a:lvl1pPr>
              <a:defRPr sz="1100"/>
            </a:lvl1pPr>
          </a:lstStyle>
          <a:p>
            <a:pPr lvl="0"/>
            <a:r>
              <a:rPr lang="en-GB" dirty="0"/>
              <a:t>Please add your text here. This will be the main body of information.</a:t>
            </a:r>
          </a:p>
        </p:txBody>
      </p:sp>
      <p:sp>
        <p:nvSpPr>
          <p:cNvPr id="23" name="Text Placeholder 11">
            <a:extLst>
              <a:ext uri="{FF2B5EF4-FFF2-40B4-BE49-F238E27FC236}">
                <a16:creationId xmlns:a16="http://schemas.microsoft.com/office/drawing/2014/main" id="{53236779-A04F-B772-37FD-45DA98D69653}"/>
              </a:ext>
            </a:extLst>
          </p:cNvPr>
          <p:cNvSpPr>
            <a:spLocks noGrp="1"/>
          </p:cNvSpPr>
          <p:nvPr userDrawn="1">
            <p:ph type="body" sz="quarter" idx="12" hasCustomPrompt="1"/>
          </p:nvPr>
        </p:nvSpPr>
        <p:spPr>
          <a:xfrm>
            <a:off x="3621119" y="2392097"/>
            <a:ext cx="3056060" cy="1753206"/>
          </a:xfrm>
        </p:spPr>
        <p:txBody>
          <a:bodyPr>
            <a:normAutofit/>
          </a:bodyPr>
          <a:lstStyle>
            <a:lvl1pPr>
              <a:defRPr sz="1100"/>
            </a:lvl1pPr>
          </a:lstStyle>
          <a:p>
            <a:pPr lvl="0"/>
            <a:r>
              <a:rPr lang="en-GB" dirty="0"/>
              <a:t>Please add your text here. This will be the main body of information.</a:t>
            </a:r>
          </a:p>
        </p:txBody>
      </p:sp>
      <p:sp>
        <p:nvSpPr>
          <p:cNvPr id="27" name="Text Placeholder 26">
            <a:extLst>
              <a:ext uri="{FF2B5EF4-FFF2-40B4-BE49-F238E27FC236}">
                <a16:creationId xmlns:a16="http://schemas.microsoft.com/office/drawing/2014/main" id="{DE7C80B9-EE61-E7D0-7B21-4268595512F0}"/>
              </a:ext>
            </a:extLst>
          </p:cNvPr>
          <p:cNvSpPr>
            <a:spLocks noGrp="1"/>
          </p:cNvSpPr>
          <p:nvPr userDrawn="1">
            <p:ph type="body" sz="quarter" idx="13" hasCustomPrompt="1"/>
          </p:nvPr>
        </p:nvSpPr>
        <p:spPr>
          <a:xfrm>
            <a:off x="9601200" y="782638"/>
            <a:ext cx="1976438" cy="323850"/>
          </a:xfrm>
        </p:spPr>
        <p:txBody>
          <a:bodyPr/>
          <a:lstStyle>
            <a:lvl4pPr>
              <a:defRPr>
                <a:solidFill>
                  <a:srgbClr val="BDD6CE"/>
                </a:solidFill>
              </a:defRPr>
            </a:lvl4pPr>
          </a:lstStyle>
          <a:p>
            <a:pPr lvl="3"/>
            <a:r>
              <a:rPr lang="en-GB" dirty="0"/>
              <a:t>Heading</a:t>
            </a:r>
          </a:p>
        </p:txBody>
      </p:sp>
      <p:sp>
        <p:nvSpPr>
          <p:cNvPr id="31" name="Text Placeholder 29">
            <a:extLst>
              <a:ext uri="{FF2B5EF4-FFF2-40B4-BE49-F238E27FC236}">
                <a16:creationId xmlns:a16="http://schemas.microsoft.com/office/drawing/2014/main" id="{55796673-CD79-AB1B-3E0F-676EF14D5C97}"/>
              </a:ext>
            </a:extLst>
          </p:cNvPr>
          <p:cNvSpPr>
            <a:spLocks noGrp="1"/>
          </p:cNvSpPr>
          <p:nvPr userDrawn="1">
            <p:ph type="body" sz="quarter" idx="14" hasCustomPrompt="1"/>
          </p:nvPr>
        </p:nvSpPr>
        <p:spPr>
          <a:xfrm>
            <a:off x="9613232" y="1573341"/>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2" name="Text Placeholder 26">
            <a:extLst>
              <a:ext uri="{FF2B5EF4-FFF2-40B4-BE49-F238E27FC236}">
                <a16:creationId xmlns:a16="http://schemas.microsoft.com/office/drawing/2014/main" id="{234DE911-499F-1778-1707-DE40AB3DBA10}"/>
              </a:ext>
            </a:extLst>
          </p:cNvPr>
          <p:cNvSpPr>
            <a:spLocks noGrp="1"/>
          </p:cNvSpPr>
          <p:nvPr userDrawn="1">
            <p:ph type="body" sz="quarter" idx="15" hasCustomPrompt="1"/>
          </p:nvPr>
        </p:nvSpPr>
        <p:spPr>
          <a:xfrm>
            <a:off x="9613231" y="1964691"/>
            <a:ext cx="2099649" cy="323850"/>
          </a:xfrm>
        </p:spPr>
        <p:txBody>
          <a:bodyPr/>
          <a:lstStyle>
            <a:lvl4pPr>
              <a:defRPr>
                <a:solidFill>
                  <a:schemeClr val="bg1"/>
                </a:solidFill>
              </a:defRPr>
            </a:lvl4pPr>
          </a:lstStyle>
          <a:p>
            <a:pPr lvl="3"/>
            <a:r>
              <a:rPr lang="en-GB" dirty="0"/>
              <a:t>Supporting text here</a:t>
            </a:r>
          </a:p>
        </p:txBody>
      </p:sp>
      <p:sp>
        <p:nvSpPr>
          <p:cNvPr id="33" name="Text Placeholder 29">
            <a:extLst>
              <a:ext uri="{FF2B5EF4-FFF2-40B4-BE49-F238E27FC236}">
                <a16:creationId xmlns:a16="http://schemas.microsoft.com/office/drawing/2014/main" id="{7EF4D584-3672-1155-934B-255E129E71C3}"/>
              </a:ext>
            </a:extLst>
          </p:cNvPr>
          <p:cNvSpPr>
            <a:spLocks noGrp="1"/>
          </p:cNvSpPr>
          <p:nvPr userDrawn="1">
            <p:ph type="body" sz="quarter" idx="16" hasCustomPrompt="1"/>
          </p:nvPr>
        </p:nvSpPr>
        <p:spPr>
          <a:xfrm>
            <a:off x="9595816" y="2969603"/>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4" name="Text Placeholder 26">
            <a:extLst>
              <a:ext uri="{FF2B5EF4-FFF2-40B4-BE49-F238E27FC236}">
                <a16:creationId xmlns:a16="http://schemas.microsoft.com/office/drawing/2014/main" id="{96DA0B0A-BA54-8B03-0F04-A83938BFF339}"/>
              </a:ext>
            </a:extLst>
          </p:cNvPr>
          <p:cNvSpPr>
            <a:spLocks noGrp="1"/>
          </p:cNvSpPr>
          <p:nvPr userDrawn="1">
            <p:ph type="body" sz="quarter" idx="17" hasCustomPrompt="1"/>
          </p:nvPr>
        </p:nvSpPr>
        <p:spPr>
          <a:xfrm>
            <a:off x="9595815" y="3360953"/>
            <a:ext cx="2099649" cy="323850"/>
          </a:xfrm>
        </p:spPr>
        <p:txBody>
          <a:bodyPr/>
          <a:lstStyle>
            <a:lvl4pPr>
              <a:defRPr>
                <a:solidFill>
                  <a:schemeClr val="bg1"/>
                </a:solidFill>
              </a:defRPr>
            </a:lvl4pPr>
          </a:lstStyle>
          <a:p>
            <a:pPr lvl="3"/>
            <a:r>
              <a:rPr lang="en-GB" dirty="0"/>
              <a:t>Supporting text here</a:t>
            </a:r>
          </a:p>
        </p:txBody>
      </p:sp>
      <p:sp>
        <p:nvSpPr>
          <p:cNvPr id="35" name="Text Placeholder 29">
            <a:extLst>
              <a:ext uri="{FF2B5EF4-FFF2-40B4-BE49-F238E27FC236}">
                <a16:creationId xmlns:a16="http://schemas.microsoft.com/office/drawing/2014/main" id="{AD75885C-AB1C-0E33-F97A-61992021E82F}"/>
              </a:ext>
            </a:extLst>
          </p:cNvPr>
          <p:cNvSpPr>
            <a:spLocks noGrp="1"/>
          </p:cNvSpPr>
          <p:nvPr userDrawn="1">
            <p:ph type="body" sz="quarter" idx="18" hasCustomPrompt="1"/>
          </p:nvPr>
        </p:nvSpPr>
        <p:spPr>
          <a:xfrm>
            <a:off x="9595817" y="4408149"/>
            <a:ext cx="2099649" cy="311150"/>
          </a:xfrm>
        </p:spPr>
        <p:txBody>
          <a:bodyPr>
            <a:noAutofit/>
          </a:bodyPr>
          <a:lstStyle>
            <a:lvl1pPr>
              <a:defRPr sz="2370" b="1">
                <a:solidFill>
                  <a:schemeClr val="bg1"/>
                </a:solidFill>
                <a:latin typeface="Times New Roman" panose="02020603050405020304" pitchFamily="18" charset="0"/>
                <a:cs typeface="Times New Roman" panose="02020603050405020304" pitchFamily="18" charset="0"/>
              </a:defRPr>
            </a:lvl1pPr>
            <a:lvl5pPr marL="1828800" indent="0">
              <a:buNone/>
              <a:defRPr/>
            </a:lvl5pPr>
          </a:lstStyle>
          <a:p>
            <a:pPr lvl="0"/>
            <a:r>
              <a:rPr lang="en-US" dirty="0"/>
              <a:t>Add Point 1</a:t>
            </a:r>
          </a:p>
        </p:txBody>
      </p:sp>
      <p:sp>
        <p:nvSpPr>
          <p:cNvPr id="36" name="Text Placeholder 26">
            <a:extLst>
              <a:ext uri="{FF2B5EF4-FFF2-40B4-BE49-F238E27FC236}">
                <a16:creationId xmlns:a16="http://schemas.microsoft.com/office/drawing/2014/main" id="{2E975530-2E0A-2330-9936-0BB0D27DE3E1}"/>
              </a:ext>
            </a:extLst>
          </p:cNvPr>
          <p:cNvSpPr>
            <a:spLocks noGrp="1"/>
          </p:cNvSpPr>
          <p:nvPr userDrawn="1">
            <p:ph type="body" sz="quarter" idx="19" hasCustomPrompt="1"/>
          </p:nvPr>
        </p:nvSpPr>
        <p:spPr>
          <a:xfrm>
            <a:off x="9595816" y="4799499"/>
            <a:ext cx="2099649" cy="323850"/>
          </a:xfrm>
        </p:spPr>
        <p:txBody>
          <a:bodyPr/>
          <a:lstStyle>
            <a:lvl4pPr>
              <a:defRPr>
                <a:solidFill>
                  <a:schemeClr val="bg1"/>
                </a:solidFill>
              </a:defRPr>
            </a:lvl4pPr>
          </a:lstStyle>
          <a:p>
            <a:pPr lvl="3"/>
            <a:r>
              <a:rPr lang="en-GB" dirty="0"/>
              <a:t>Supporting text here</a:t>
            </a:r>
          </a:p>
        </p:txBody>
      </p:sp>
    </p:spTree>
    <p:extLst>
      <p:ext uri="{BB962C8B-B14F-4D97-AF65-F5344CB8AC3E}">
        <p14:creationId xmlns:p14="http://schemas.microsoft.com/office/powerpoint/2010/main" val="20503892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3EF386-4654-5110-F192-B672D984B388}"/>
              </a:ext>
            </a:extLst>
          </p:cNvPr>
          <p:cNvPicPr>
            <a:picLocks/>
          </p:cNvPicPr>
          <p:nvPr userDrawn="1"/>
        </p:nvPicPr>
        <p:blipFill rotWithShape="1">
          <a:blip r:embed="rId2"/>
          <a:srcRect l="20247" t="-172" r="28673" b="172"/>
          <a:stretch/>
        </p:blipFill>
        <p:spPr>
          <a:xfrm>
            <a:off x="5953487" y="-11827"/>
            <a:ext cx="6238514" cy="6869827"/>
          </a:xfrm>
          <a:prstGeom prst="rect">
            <a:avLst/>
          </a:prstGeom>
        </p:spPr>
      </p:pic>
      <p:sp>
        <p:nvSpPr>
          <p:cNvPr id="14" name="object 5">
            <a:extLst>
              <a:ext uri="{FF2B5EF4-FFF2-40B4-BE49-F238E27FC236}">
                <a16:creationId xmlns:a16="http://schemas.microsoft.com/office/drawing/2014/main" id="{41EC3C52-D9F7-27BC-2458-29D9D8B791B5}"/>
              </a:ext>
            </a:extLst>
          </p:cNvPr>
          <p:cNvSpPr/>
          <p:nvPr userDrawn="1"/>
        </p:nvSpPr>
        <p:spPr>
          <a:xfrm>
            <a:off x="5110503" y="-11827"/>
            <a:ext cx="3676358" cy="7635371"/>
          </a:xfrm>
          <a:custGeom>
            <a:avLst/>
            <a:gdLst/>
            <a:ahLst/>
            <a:cxnLst/>
            <a:rect l="l" t="t" r="r" b="b"/>
            <a:pathLst>
              <a:path w="4639310" h="11308715">
                <a:moveTo>
                  <a:pt x="3324161" y="0"/>
                </a:moveTo>
                <a:lnTo>
                  <a:pt x="0" y="0"/>
                </a:lnTo>
                <a:lnTo>
                  <a:pt x="0" y="11308556"/>
                </a:lnTo>
                <a:lnTo>
                  <a:pt x="144955" y="11308556"/>
                </a:lnTo>
                <a:lnTo>
                  <a:pt x="226706" y="11243834"/>
                </a:lnTo>
                <a:lnTo>
                  <a:pt x="381177" y="11119240"/>
                </a:lnTo>
                <a:lnTo>
                  <a:pt x="457530" y="11056527"/>
                </a:lnTo>
                <a:lnTo>
                  <a:pt x="533290" y="10993541"/>
                </a:lnTo>
                <a:lnTo>
                  <a:pt x="608454" y="10930285"/>
                </a:lnTo>
                <a:lnTo>
                  <a:pt x="683021" y="10866762"/>
                </a:lnTo>
                <a:lnTo>
                  <a:pt x="756987" y="10802976"/>
                </a:lnTo>
                <a:lnTo>
                  <a:pt x="830350" y="10738930"/>
                </a:lnTo>
                <a:lnTo>
                  <a:pt x="903106" y="10674627"/>
                </a:lnTo>
                <a:lnTo>
                  <a:pt x="975253" y="10610071"/>
                </a:lnTo>
                <a:lnTo>
                  <a:pt x="1046787" y="10545265"/>
                </a:lnTo>
                <a:lnTo>
                  <a:pt x="1117707" y="10480211"/>
                </a:lnTo>
                <a:lnTo>
                  <a:pt x="1188010" y="10414915"/>
                </a:lnTo>
                <a:lnTo>
                  <a:pt x="1257692" y="10349377"/>
                </a:lnTo>
                <a:lnTo>
                  <a:pt x="1326751" y="10283603"/>
                </a:lnTo>
                <a:lnTo>
                  <a:pt x="1395184" y="10217594"/>
                </a:lnTo>
                <a:lnTo>
                  <a:pt x="1462988" y="10151356"/>
                </a:lnTo>
                <a:lnTo>
                  <a:pt x="1530160" y="10084890"/>
                </a:lnTo>
                <a:lnTo>
                  <a:pt x="1596698" y="10018199"/>
                </a:lnTo>
                <a:lnTo>
                  <a:pt x="1662599" y="9951289"/>
                </a:lnTo>
                <a:lnTo>
                  <a:pt x="1727860" y="9884160"/>
                </a:lnTo>
                <a:lnTo>
                  <a:pt x="1792478" y="9816818"/>
                </a:lnTo>
                <a:lnTo>
                  <a:pt x="1856450" y="9749264"/>
                </a:lnTo>
                <a:lnTo>
                  <a:pt x="1919774" y="9681503"/>
                </a:lnTo>
                <a:lnTo>
                  <a:pt x="1982447" y="9613537"/>
                </a:lnTo>
                <a:lnTo>
                  <a:pt x="2044466" y="9545371"/>
                </a:lnTo>
                <a:lnTo>
                  <a:pt x="2105828" y="9477006"/>
                </a:lnTo>
                <a:lnTo>
                  <a:pt x="2166531" y="9408447"/>
                </a:lnTo>
                <a:lnTo>
                  <a:pt x="2226571" y="9339697"/>
                </a:lnTo>
                <a:lnTo>
                  <a:pt x="2285946" y="9270759"/>
                </a:lnTo>
                <a:lnTo>
                  <a:pt x="2344653" y="9201635"/>
                </a:lnTo>
                <a:lnTo>
                  <a:pt x="2402689" y="9132331"/>
                </a:lnTo>
                <a:lnTo>
                  <a:pt x="2460052" y="9062848"/>
                </a:lnTo>
                <a:lnTo>
                  <a:pt x="2516738" y="8993190"/>
                </a:lnTo>
                <a:lnTo>
                  <a:pt x="2572745" y="8923361"/>
                </a:lnTo>
                <a:lnTo>
                  <a:pt x="2628070" y="8853363"/>
                </a:lnTo>
                <a:lnTo>
                  <a:pt x="2682711" y="8783200"/>
                </a:lnTo>
                <a:lnTo>
                  <a:pt x="2736664" y="8712876"/>
                </a:lnTo>
                <a:lnTo>
                  <a:pt x="2789926" y="8642392"/>
                </a:lnTo>
                <a:lnTo>
                  <a:pt x="2842495" y="8571754"/>
                </a:lnTo>
                <a:lnTo>
                  <a:pt x="2894368" y="8500963"/>
                </a:lnTo>
                <a:lnTo>
                  <a:pt x="2945543" y="8430024"/>
                </a:lnTo>
                <a:lnTo>
                  <a:pt x="2996016" y="8358939"/>
                </a:lnTo>
                <a:lnTo>
                  <a:pt x="3045784" y="8287712"/>
                </a:lnTo>
                <a:lnTo>
                  <a:pt x="3094846" y="8216346"/>
                </a:lnTo>
                <a:lnTo>
                  <a:pt x="3143197" y="8144844"/>
                </a:lnTo>
                <a:lnTo>
                  <a:pt x="3190836" y="8073210"/>
                </a:lnTo>
                <a:lnTo>
                  <a:pt x="3237759" y="8001447"/>
                </a:lnTo>
                <a:lnTo>
                  <a:pt x="3283964" y="7929558"/>
                </a:lnTo>
                <a:lnTo>
                  <a:pt x="3329447" y="7857547"/>
                </a:lnTo>
                <a:lnTo>
                  <a:pt x="3374207" y="7785416"/>
                </a:lnTo>
                <a:lnTo>
                  <a:pt x="3418240" y="7713169"/>
                </a:lnTo>
                <a:lnTo>
                  <a:pt x="3461543" y="7640809"/>
                </a:lnTo>
                <a:lnTo>
                  <a:pt x="3504114" y="7568340"/>
                </a:lnTo>
                <a:lnTo>
                  <a:pt x="3545950" y="7495765"/>
                </a:lnTo>
                <a:lnTo>
                  <a:pt x="3587048" y="7423086"/>
                </a:lnTo>
                <a:lnTo>
                  <a:pt x="3627405" y="7350308"/>
                </a:lnTo>
                <a:lnTo>
                  <a:pt x="3667019" y="7277434"/>
                </a:lnTo>
                <a:lnTo>
                  <a:pt x="3705886" y="7204466"/>
                </a:lnTo>
                <a:lnTo>
                  <a:pt x="3744004" y="7131409"/>
                </a:lnTo>
                <a:lnTo>
                  <a:pt x="3781370" y="7058265"/>
                </a:lnTo>
                <a:lnTo>
                  <a:pt x="3817981" y="6985038"/>
                </a:lnTo>
                <a:lnTo>
                  <a:pt x="3853835" y="6911731"/>
                </a:lnTo>
                <a:lnTo>
                  <a:pt x="3888929" y="6838347"/>
                </a:lnTo>
                <a:lnTo>
                  <a:pt x="3923259" y="6764889"/>
                </a:lnTo>
                <a:lnTo>
                  <a:pt x="3956824" y="6691362"/>
                </a:lnTo>
                <a:lnTo>
                  <a:pt x="3989619" y="6617767"/>
                </a:lnTo>
                <a:lnTo>
                  <a:pt x="4021643" y="6544109"/>
                </a:lnTo>
                <a:lnTo>
                  <a:pt x="4052893" y="6470390"/>
                </a:lnTo>
                <a:lnTo>
                  <a:pt x="4083366" y="6396614"/>
                </a:lnTo>
                <a:lnTo>
                  <a:pt x="4113059" y="6322784"/>
                </a:lnTo>
                <a:lnTo>
                  <a:pt x="4141969" y="6248904"/>
                </a:lnTo>
                <a:lnTo>
                  <a:pt x="4170093" y="6174977"/>
                </a:lnTo>
                <a:lnTo>
                  <a:pt x="4197429" y="6101005"/>
                </a:lnTo>
                <a:lnTo>
                  <a:pt x="4223974" y="6026993"/>
                </a:lnTo>
                <a:lnTo>
                  <a:pt x="4249725" y="5952943"/>
                </a:lnTo>
                <a:lnTo>
                  <a:pt x="4274680" y="5878859"/>
                </a:lnTo>
                <a:lnTo>
                  <a:pt x="4298834" y="5804744"/>
                </a:lnTo>
                <a:lnTo>
                  <a:pt x="4322187" y="5730601"/>
                </a:lnTo>
                <a:lnTo>
                  <a:pt x="4344734" y="5656434"/>
                </a:lnTo>
                <a:lnTo>
                  <a:pt x="4366474" y="5582246"/>
                </a:lnTo>
                <a:lnTo>
                  <a:pt x="4387402" y="5508039"/>
                </a:lnTo>
                <a:lnTo>
                  <a:pt x="4407518" y="5433819"/>
                </a:lnTo>
                <a:lnTo>
                  <a:pt x="4426817" y="5359587"/>
                </a:lnTo>
                <a:lnTo>
                  <a:pt x="4445296" y="5285347"/>
                </a:lnTo>
                <a:lnTo>
                  <a:pt x="4462954" y="5211102"/>
                </a:lnTo>
                <a:lnTo>
                  <a:pt x="4479787" y="5136856"/>
                </a:lnTo>
                <a:lnTo>
                  <a:pt x="4495793" y="5062611"/>
                </a:lnTo>
                <a:lnTo>
                  <a:pt x="4510968" y="4988372"/>
                </a:lnTo>
                <a:lnTo>
                  <a:pt x="4525310" y="4914141"/>
                </a:lnTo>
                <a:lnTo>
                  <a:pt x="4538817" y="4839921"/>
                </a:lnTo>
                <a:lnTo>
                  <a:pt x="4551484" y="4765716"/>
                </a:lnTo>
                <a:lnTo>
                  <a:pt x="4563310" y="4691530"/>
                </a:lnTo>
                <a:lnTo>
                  <a:pt x="4574292" y="4617365"/>
                </a:lnTo>
                <a:lnTo>
                  <a:pt x="4584427" y="4543224"/>
                </a:lnTo>
                <a:lnTo>
                  <a:pt x="4593711" y="4469112"/>
                </a:lnTo>
                <a:lnTo>
                  <a:pt x="4602143" y="4395030"/>
                </a:lnTo>
                <a:lnTo>
                  <a:pt x="4609720" y="4320984"/>
                </a:lnTo>
                <a:lnTo>
                  <a:pt x="4616438" y="4246975"/>
                </a:lnTo>
                <a:lnTo>
                  <a:pt x="4622295" y="4173007"/>
                </a:lnTo>
                <a:lnTo>
                  <a:pt x="4627288" y="4099083"/>
                </a:lnTo>
                <a:lnTo>
                  <a:pt x="4631415" y="4025207"/>
                </a:lnTo>
                <a:lnTo>
                  <a:pt x="4634672" y="3951382"/>
                </a:lnTo>
                <a:lnTo>
                  <a:pt x="4637057" y="3877611"/>
                </a:lnTo>
                <a:lnTo>
                  <a:pt x="4638566" y="3803897"/>
                </a:lnTo>
                <a:lnTo>
                  <a:pt x="4639198" y="3730244"/>
                </a:lnTo>
                <a:lnTo>
                  <a:pt x="4638949" y="3656655"/>
                </a:lnTo>
                <a:lnTo>
                  <a:pt x="4637816" y="3583134"/>
                </a:lnTo>
                <a:lnTo>
                  <a:pt x="4635798" y="3509682"/>
                </a:lnTo>
                <a:lnTo>
                  <a:pt x="4632890" y="3436305"/>
                </a:lnTo>
                <a:lnTo>
                  <a:pt x="4629090" y="3363005"/>
                </a:lnTo>
                <a:lnTo>
                  <a:pt x="4624396" y="3289784"/>
                </a:lnTo>
                <a:lnTo>
                  <a:pt x="4618804" y="3216648"/>
                </a:lnTo>
                <a:lnTo>
                  <a:pt x="4612311" y="3143598"/>
                </a:lnTo>
                <a:lnTo>
                  <a:pt x="4604916" y="3070639"/>
                </a:lnTo>
                <a:lnTo>
                  <a:pt x="4596615" y="2997772"/>
                </a:lnTo>
                <a:lnTo>
                  <a:pt x="4587405" y="2925003"/>
                </a:lnTo>
                <a:lnTo>
                  <a:pt x="4577284" y="2852334"/>
                </a:lnTo>
                <a:lnTo>
                  <a:pt x="4566248" y="2779767"/>
                </a:lnTo>
                <a:lnTo>
                  <a:pt x="4554295" y="2707307"/>
                </a:lnTo>
                <a:lnTo>
                  <a:pt x="4541423" y="2634957"/>
                </a:lnTo>
                <a:lnTo>
                  <a:pt x="4527628" y="2562720"/>
                </a:lnTo>
                <a:lnTo>
                  <a:pt x="4512907" y="2490600"/>
                </a:lnTo>
                <a:lnTo>
                  <a:pt x="4497258" y="2418599"/>
                </a:lnTo>
                <a:lnTo>
                  <a:pt x="4480678" y="2346720"/>
                </a:lnTo>
                <a:lnTo>
                  <a:pt x="4463164" y="2274968"/>
                </a:lnTo>
                <a:lnTo>
                  <a:pt x="4444713" y="2203346"/>
                </a:lnTo>
                <a:lnTo>
                  <a:pt x="4425323" y="2131856"/>
                </a:lnTo>
                <a:lnTo>
                  <a:pt x="4404991" y="2060501"/>
                </a:lnTo>
                <a:lnTo>
                  <a:pt x="4383713" y="1989287"/>
                </a:lnTo>
                <a:lnTo>
                  <a:pt x="4361530" y="1918349"/>
                </a:lnTo>
                <a:lnTo>
                  <a:pt x="4338486" y="1847825"/>
                </a:lnTo>
                <a:lnTo>
                  <a:pt x="4314585" y="1777715"/>
                </a:lnTo>
                <a:lnTo>
                  <a:pt x="4289831" y="1708020"/>
                </a:lnTo>
                <a:lnTo>
                  <a:pt x="4264227" y="1638742"/>
                </a:lnTo>
                <a:lnTo>
                  <a:pt x="4237779" y="1569881"/>
                </a:lnTo>
                <a:lnTo>
                  <a:pt x="4210491" y="1501439"/>
                </a:lnTo>
                <a:lnTo>
                  <a:pt x="4182365" y="1433417"/>
                </a:lnTo>
                <a:lnTo>
                  <a:pt x="4153408" y="1365816"/>
                </a:lnTo>
                <a:lnTo>
                  <a:pt x="4123622" y="1298638"/>
                </a:lnTo>
                <a:lnTo>
                  <a:pt x="4093013" y="1231882"/>
                </a:lnTo>
                <a:lnTo>
                  <a:pt x="4061583" y="1165552"/>
                </a:lnTo>
                <a:lnTo>
                  <a:pt x="4029338" y="1099647"/>
                </a:lnTo>
                <a:lnTo>
                  <a:pt x="3996282" y="1034168"/>
                </a:lnTo>
                <a:lnTo>
                  <a:pt x="3962418" y="969118"/>
                </a:lnTo>
                <a:lnTo>
                  <a:pt x="3927750" y="904497"/>
                </a:lnTo>
                <a:lnTo>
                  <a:pt x="3892284" y="840306"/>
                </a:lnTo>
                <a:lnTo>
                  <a:pt x="3856023" y="776547"/>
                </a:lnTo>
                <a:lnTo>
                  <a:pt x="3818970" y="713220"/>
                </a:lnTo>
                <a:lnTo>
                  <a:pt x="3781132" y="650327"/>
                </a:lnTo>
                <a:lnTo>
                  <a:pt x="3742510" y="587869"/>
                </a:lnTo>
                <a:lnTo>
                  <a:pt x="3703111" y="525846"/>
                </a:lnTo>
                <a:lnTo>
                  <a:pt x="3662937" y="464261"/>
                </a:lnTo>
                <a:lnTo>
                  <a:pt x="3621993" y="403114"/>
                </a:lnTo>
                <a:lnTo>
                  <a:pt x="3580283" y="342407"/>
                </a:lnTo>
                <a:lnTo>
                  <a:pt x="3537812" y="282140"/>
                </a:lnTo>
                <a:lnTo>
                  <a:pt x="3494583" y="222315"/>
                </a:lnTo>
                <a:lnTo>
                  <a:pt x="3450600" y="162933"/>
                </a:lnTo>
                <a:lnTo>
                  <a:pt x="3405868" y="103995"/>
                </a:lnTo>
                <a:lnTo>
                  <a:pt x="3360391" y="45502"/>
                </a:lnTo>
                <a:lnTo>
                  <a:pt x="3324161" y="0"/>
                </a:lnTo>
                <a:close/>
              </a:path>
            </a:pathLst>
          </a:custGeom>
          <a:solidFill>
            <a:srgbClr val="FFFFFF"/>
          </a:solidFill>
        </p:spPr>
        <p:txBody>
          <a:bodyPr wrap="square" lIns="0" tIns="0" rIns="0" bIns="0" rtlCol="0"/>
          <a:lstStyle/>
          <a:p>
            <a:endParaRPr/>
          </a:p>
        </p:txBody>
      </p:sp>
      <p:grpSp>
        <p:nvGrpSpPr>
          <p:cNvPr id="9" name="object 14">
            <a:extLst>
              <a:ext uri="{FF2B5EF4-FFF2-40B4-BE49-F238E27FC236}">
                <a16:creationId xmlns:a16="http://schemas.microsoft.com/office/drawing/2014/main" id="{8DE1C097-6478-7769-F515-02A6D05D8E7A}"/>
              </a:ext>
            </a:extLst>
          </p:cNvPr>
          <p:cNvGrpSpPr/>
          <p:nvPr userDrawn="1"/>
        </p:nvGrpSpPr>
        <p:grpSpPr>
          <a:xfrm>
            <a:off x="2744596" y="922411"/>
            <a:ext cx="6462095" cy="6053742"/>
            <a:chOff x="5026061" y="1254358"/>
            <a:chExt cx="10648950" cy="10054590"/>
          </a:xfrm>
        </p:grpSpPr>
        <p:sp>
          <p:nvSpPr>
            <p:cNvPr id="10" name="object 15">
              <a:extLst>
                <a:ext uri="{FF2B5EF4-FFF2-40B4-BE49-F238E27FC236}">
                  <a16:creationId xmlns:a16="http://schemas.microsoft.com/office/drawing/2014/main" id="{7A5073F0-F2C8-3116-F955-61FFD77D4EB2}"/>
                </a:ext>
              </a:extLst>
            </p:cNvPr>
            <p:cNvSpPr/>
            <p:nvPr/>
          </p:nvSpPr>
          <p:spPr>
            <a:xfrm>
              <a:off x="15669679" y="1290976"/>
              <a:ext cx="0" cy="9211945"/>
            </a:xfrm>
            <a:custGeom>
              <a:avLst/>
              <a:gdLst/>
              <a:ahLst/>
              <a:cxnLst/>
              <a:rect l="l" t="t" r="r" b="b"/>
              <a:pathLst>
                <a:path h="9211945">
                  <a:moveTo>
                    <a:pt x="0" y="0"/>
                  </a:moveTo>
                  <a:lnTo>
                    <a:pt x="0" y="9211332"/>
                  </a:lnTo>
                </a:path>
              </a:pathLst>
            </a:custGeom>
            <a:ln w="10470">
              <a:solidFill>
                <a:srgbClr val="FFFFFF"/>
              </a:solidFill>
              <a:prstDash val="dot"/>
            </a:ln>
          </p:spPr>
          <p:txBody>
            <a:bodyPr wrap="square" lIns="0" tIns="0" rIns="0" bIns="0" rtlCol="0"/>
            <a:lstStyle/>
            <a:p>
              <a:endParaRPr/>
            </a:p>
          </p:txBody>
        </p:sp>
        <p:sp>
          <p:nvSpPr>
            <p:cNvPr id="11" name="object 16">
              <a:extLst>
                <a:ext uri="{FF2B5EF4-FFF2-40B4-BE49-F238E27FC236}">
                  <a16:creationId xmlns:a16="http://schemas.microsoft.com/office/drawing/2014/main" id="{D53AA3AC-4FFB-1C6D-D17B-F332D3C51101}"/>
                </a:ext>
              </a:extLst>
            </p:cNvPr>
            <p:cNvSpPr/>
            <p:nvPr/>
          </p:nvSpPr>
          <p:spPr>
            <a:xfrm>
              <a:off x="15664434" y="1254359"/>
              <a:ext cx="10795" cy="9269095"/>
            </a:xfrm>
            <a:custGeom>
              <a:avLst/>
              <a:gdLst/>
              <a:ahLst/>
              <a:cxnLst/>
              <a:rect l="l" t="t" r="r" b="b"/>
              <a:pathLst>
                <a:path w="10794" h="9269095">
                  <a:moveTo>
                    <a:pt x="10477" y="9263647"/>
                  </a:moveTo>
                  <a:lnTo>
                    <a:pt x="8940" y="9259951"/>
                  </a:lnTo>
                  <a:lnTo>
                    <a:pt x="5245" y="9258414"/>
                  </a:lnTo>
                  <a:lnTo>
                    <a:pt x="1536" y="9259951"/>
                  </a:lnTo>
                  <a:lnTo>
                    <a:pt x="0" y="9263647"/>
                  </a:lnTo>
                  <a:lnTo>
                    <a:pt x="1536" y="9267355"/>
                  </a:lnTo>
                  <a:lnTo>
                    <a:pt x="5245" y="9268879"/>
                  </a:lnTo>
                  <a:lnTo>
                    <a:pt x="8940" y="9267355"/>
                  </a:lnTo>
                  <a:lnTo>
                    <a:pt x="10477" y="9263647"/>
                  </a:lnTo>
                  <a:close/>
                </a:path>
                <a:path w="10794" h="9269095">
                  <a:moveTo>
                    <a:pt x="10477" y="5245"/>
                  </a:moveTo>
                  <a:lnTo>
                    <a:pt x="8940" y="1536"/>
                  </a:lnTo>
                  <a:lnTo>
                    <a:pt x="5245" y="0"/>
                  </a:lnTo>
                  <a:lnTo>
                    <a:pt x="1536" y="1536"/>
                  </a:lnTo>
                  <a:lnTo>
                    <a:pt x="0" y="5245"/>
                  </a:lnTo>
                  <a:lnTo>
                    <a:pt x="1536" y="8940"/>
                  </a:lnTo>
                  <a:lnTo>
                    <a:pt x="5245" y="10477"/>
                  </a:lnTo>
                  <a:lnTo>
                    <a:pt x="8940" y="8940"/>
                  </a:lnTo>
                  <a:lnTo>
                    <a:pt x="10477" y="5245"/>
                  </a:lnTo>
                  <a:close/>
                </a:path>
              </a:pathLst>
            </a:custGeom>
            <a:solidFill>
              <a:srgbClr val="FFFFFF"/>
            </a:solidFill>
          </p:spPr>
          <p:txBody>
            <a:bodyPr wrap="square" lIns="0" tIns="0" rIns="0" bIns="0" rtlCol="0"/>
            <a:lstStyle/>
            <a:p>
              <a:endParaRPr/>
            </a:p>
          </p:txBody>
        </p:sp>
        <p:pic>
          <p:nvPicPr>
            <p:cNvPr id="12" name="object 17">
              <a:extLst>
                <a:ext uri="{FF2B5EF4-FFF2-40B4-BE49-F238E27FC236}">
                  <a16:creationId xmlns:a16="http://schemas.microsoft.com/office/drawing/2014/main" id="{F0DBDEBF-AC28-A0B2-A9DC-A4B8525675F9}"/>
                </a:ext>
              </a:extLst>
            </p:cNvPr>
            <p:cNvPicPr/>
            <p:nvPr/>
          </p:nvPicPr>
          <p:blipFill>
            <a:blip r:embed="rId3" cstate="print"/>
            <a:stretch>
              <a:fillRect/>
            </a:stretch>
          </p:blipFill>
          <p:spPr>
            <a:xfrm>
              <a:off x="5026061" y="1758156"/>
              <a:ext cx="9971395" cy="9550400"/>
            </a:xfrm>
            <a:prstGeom prst="rect">
              <a:avLst/>
            </a:prstGeom>
          </p:spPr>
        </p:pic>
      </p:grpSp>
      <p:sp>
        <p:nvSpPr>
          <p:cNvPr id="21" name="object 13">
            <a:extLst>
              <a:ext uri="{FF2B5EF4-FFF2-40B4-BE49-F238E27FC236}">
                <a16:creationId xmlns:a16="http://schemas.microsoft.com/office/drawing/2014/main" id="{7CC0218B-2CB5-5596-8D03-F6BFD511FEF3}"/>
              </a:ext>
            </a:extLst>
          </p:cNvPr>
          <p:cNvSpPr txBox="1">
            <a:spLocks noGrp="1"/>
          </p:cNvSpPr>
          <p:nvPr userDrawn="1">
            <p:ph type="title" hasCustomPrompt="1"/>
          </p:nvPr>
        </p:nvSpPr>
        <p:spPr>
          <a:xfrm>
            <a:off x="424553" y="541419"/>
            <a:ext cx="3885088" cy="684322"/>
          </a:xfrm>
          <a:prstGeom prst="rect">
            <a:avLst/>
          </a:prstGeom>
        </p:spPr>
        <p:txBody>
          <a:bodyPr vert="horz" wrap="square" lIns="0" tIns="159417" rIns="0" bIns="0" rtlCol="0">
            <a:spAutoFit/>
          </a:bodyPr>
          <a:lstStyle>
            <a:lvl1pPr>
              <a:defRPr/>
            </a:lvl1pPr>
          </a:lstStyle>
          <a:p>
            <a:pPr marL="7701" marR="510595">
              <a:lnSpc>
                <a:spcPct val="77300"/>
              </a:lnSpc>
              <a:spcBef>
                <a:spcPts val="1255"/>
              </a:spcBef>
            </a:pPr>
            <a:r>
              <a:rPr lang="en-GB" spc="-282" dirty="0">
                <a:latin typeface="Times New Roman" panose="02020603050405020304" pitchFamily="18" charset="0"/>
                <a:cs typeface="Times New Roman" panose="02020603050405020304" pitchFamily="18" charset="0"/>
              </a:rPr>
              <a:t>Title Here</a:t>
            </a:r>
            <a:endParaRPr spc="-173"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A68136BE-3C77-48A9-DDF3-85CD02192E6D}"/>
              </a:ext>
            </a:extLst>
          </p:cNvPr>
          <p:cNvSpPr>
            <a:spLocks noGrp="1"/>
          </p:cNvSpPr>
          <p:nvPr userDrawn="1">
            <p:ph type="body" sz="quarter" idx="10" hasCustomPrompt="1"/>
          </p:nvPr>
        </p:nvSpPr>
        <p:spPr>
          <a:xfrm>
            <a:off x="411480" y="1229397"/>
            <a:ext cx="4540862" cy="464820"/>
          </a:xfrm>
        </p:spPr>
        <p:txBody>
          <a:bodyPr/>
          <a:lstStyle>
            <a:lvl1pPr>
              <a:defRPr sz="1640">
                <a:solidFill>
                  <a:srgbClr val="005970"/>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22BBCBFA-3108-3807-9025-1DD129BB3950}"/>
              </a:ext>
            </a:extLst>
          </p:cNvPr>
          <p:cNvSpPr>
            <a:spLocks noGrp="1"/>
          </p:cNvSpPr>
          <p:nvPr userDrawn="1">
            <p:ph type="body" sz="quarter" idx="11" hasCustomPrompt="1"/>
          </p:nvPr>
        </p:nvSpPr>
        <p:spPr>
          <a:xfrm>
            <a:off x="411480" y="1932253"/>
            <a:ext cx="3056060" cy="1753206"/>
          </a:xfrm>
        </p:spPr>
        <p:txBody>
          <a:bodyPr>
            <a:normAutofit/>
          </a:bodyPr>
          <a:lstStyle>
            <a:lvl1pPr>
              <a:defRPr sz="1100"/>
            </a:lvl1pPr>
          </a:lstStyle>
          <a:p>
            <a:pPr lvl="0"/>
            <a:r>
              <a:rPr lang="en-GB" dirty="0"/>
              <a:t>Please add your text here. This will be the main body of information.</a:t>
            </a:r>
          </a:p>
        </p:txBody>
      </p:sp>
      <p:sp>
        <p:nvSpPr>
          <p:cNvPr id="6" name="Text Placeholder 11">
            <a:extLst>
              <a:ext uri="{FF2B5EF4-FFF2-40B4-BE49-F238E27FC236}">
                <a16:creationId xmlns:a16="http://schemas.microsoft.com/office/drawing/2014/main" id="{9F99D548-A214-D865-CC12-5DA0A79437B7}"/>
              </a:ext>
            </a:extLst>
          </p:cNvPr>
          <p:cNvSpPr>
            <a:spLocks noGrp="1"/>
          </p:cNvSpPr>
          <p:nvPr userDrawn="1">
            <p:ph type="body" sz="quarter" idx="12" hasCustomPrompt="1"/>
          </p:nvPr>
        </p:nvSpPr>
        <p:spPr>
          <a:xfrm>
            <a:off x="9331001" y="2373198"/>
            <a:ext cx="1430879" cy="192281"/>
          </a:xfrm>
        </p:spPr>
        <p:txBody>
          <a:bodyPr>
            <a:noAutofit/>
          </a:bodyPr>
          <a:lstStyle>
            <a:lvl1pPr>
              <a:defRPr sz="1050" b="1">
                <a:solidFill>
                  <a:srgbClr val="BDD6CE"/>
                </a:solidFill>
              </a:defRPr>
            </a:lvl1pPr>
          </a:lstStyle>
          <a:p>
            <a:pPr lvl="0"/>
            <a:r>
              <a:rPr lang="en-GB" dirty="0"/>
              <a:t>Name of Person</a:t>
            </a:r>
          </a:p>
        </p:txBody>
      </p:sp>
      <p:sp>
        <p:nvSpPr>
          <p:cNvPr id="8" name="Text Placeholder 11">
            <a:extLst>
              <a:ext uri="{FF2B5EF4-FFF2-40B4-BE49-F238E27FC236}">
                <a16:creationId xmlns:a16="http://schemas.microsoft.com/office/drawing/2014/main" id="{8FAC4DF7-2BB0-FEC9-EDBD-69A6EB8447F7}"/>
              </a:ext>
            </a:extLst>
          </p:cNvPr>
          <p:cNvSpPr>
            <a:spLocks noGrp="1"/>
          </p:cNvSpPr>
          <p:nvPr userDrawn="1">
            <p:ph type="body" sz="quarter" idx="13" hasCustomPrompt="1"/>
          </p:nvPr>
        </p:nvSpPr>
        <p:spPr>
          <a:xfrm>
            <a:off x="9331000" y="2588486"/>
            <a:ext cx="1430879" cy="192281"/>
          </a:xfrm>
        </p:spPr>
        <p:txBody>
          <a:bodyPr>
            <a:noAutofit/>
          </a:bodyPr>
          <a:lstStyle>
            <a:lvl1pPr>
              <a:defRPr sz="1050" b="0">
                <a:solidFill>
                  <a:schemeClr val="bg1"/>
                </a:solidFill>
              </a:defRPr>
            </a:lvl1pPr>
          </a:lstStyle>
          <a:p>
            <a:pPr lvl="0"/>
            <a:r>
              <a:rPr lang="en-GB" dirty="0"/>
              <a:t>Role of person</a:t>
            </a:r>
          </a:p>
        </p:txBody>
      </p:sp>
      <p:sp>
        <p:nvSpPr>
          <p:cNvPr id="15" name="Text Placeholder 11">
            <a:extLst>
              <a:ext uri="{FF2B5EF4-FFF2-40B4-BE49-F238E27FC236}">
                <a16:creationId xmlns:a16="http://schemas.microsoft.com/office/drawing/2014/main" id="{2BD01E90-F569-8DF4-D6F3-77C15683790B}"/>
              </a:ext>
            </a:extLst>
          </p:cNvPr>
          <p:cNvSpPr>
            <a:spLocks noGrp="1"/>
          </p:cNvSpPr>
          <p:nvPr userDrawn="1">
            <p:ph type="body" sz="quarter" idx="14" hasCustomPrompt="1"/>
          </p:nvPr>
        </p:nvSpPr>
        <p:spPr>
          <a:xfrm>
            <a:off x="9331000" y="1554418"/>
            <a:ext cx="2663000" cy="824193"/>
          </a:xfrm>
        </p:spPr>
        <p:txBody>
          <a:bodyPr>
            <a:noAutofit/>
          </a:bodyPr>
          <a:lstStyle>
            <a:lvl1pPr>
              <a:defRPr sz="2000" b="0">
                <a:solidFill>
                  <a:schemeClr val="bg1"/>
                </a:solidFill>
              </a:defRPr>
            </a:lvl1pPr>
          </a:lstStyle>
          <a:p>
            <a:pPr lvl="0"/>
            <a:r>
              <a:rPr lang="en-GB" dirty="0"/>
              <a:t>“Quote goes here”</a:t>
            </a:r>
          </a:p>
        </p:txBody>
      </p:sp>
    </p:spTree>
    <p:extLst>
      <p:ext uri="{BB962C8B-B14F-4D97-AF65-F5344CB8AC3E}">
        <p14:creationId xmlns:p14="http://schemas.microsoft.com/office/powerpoint/2010/main" val="16712872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2C10E3C-BD95-D9E6-2794-528C80BE35CC}"/>
              </a:ext>
            </a:extLst>
          </p:cNvPr>
          <p:cNvPicPr/>
          <p:nvPr userDrawn="1"/>
        </p:nvPicPr>
        <p:blipFill rotWithShape="1">
          <a:blip r:embed="rId2"/>
          <a:srcRect r="61648"/>
          <a:stretch/>
        </p:blipFill>
        <p:spPr>
          <a:xfrm flipH="1">
            <a:off x="7486116" y="-43860"/>
            <a:ext cx="4705884" cy="6901859"/>
          </a:xfrm>
          <a:prstGeom prst="rect">
            <a:avLst/>
          </a:prstGeom>
        </p:spPr>
      </p:pic>
      <p:sp>
        <p:nvSpPr>
          <p:cNvPr id="2" name="object 6">
            <a:extLst>
              <a:ext uri="{FF2B5EF4-FFF2-40B4-BE49-F238E27FC236}">
                <a16:creationId xmlns:a16="http://schemas.microsoft.com/office/drawing/2014/main" id="{9DD66541-E5B5-19DE-7B97-65499CDCEFF8}"/>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175629C5-B5D0-BE81-3A37-D93C1404A4EA}"/>
              </a:ext>
            </a:extLst>
          </p:cNvPr>
          <p:cNvSpPr>
            <a:spLocks noGrp="1"/>
          </p:cNvSpPr>
          <p:nvPr>
            <p:ph type="body" sz="quarter" idx="10" hasCustomPrompt="1"/>
          </p:nvPr>
        </p:nvSpPr>
        <p:spPr>
          <a:xfrm>
            <a:off x="776892" y="1663238"/>
            <a:ext cx="7951888" cy="464820"/>
          </a:xfrm>
        </p:spPr>
        <p:txBody>
          <a:bodyPr/>
          <a:lstStyle>
            <a:lvl1pPr>
              <a:defRPr sz="1640">
                <a:solidFill>
                  <a:srgbClr val="005970"/>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7135E4BF-7EAE-1C43-90A0-C52C4948FD11}"/>
              </a:ext>
            </a:extLst>
          </p:cNvPr>
          <p:cNvSpPr>
            <a:spLocks noGrp="1"/>
          </p:cNvSpPr>
          <p:nvPr>
            <p:ph type="body" sz="quarter" idx="11" hasCustomPrompt="1"/>
          </p:nvPr>
        </p:nvSpPr>
        <p:spPr>
          <a:xfrm>
            <a:off x="776289" y="1995834"/>
            <a:ext cx="7952076"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325644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sp>
        <p:nvSpPr>
          <p:cNvPr id="12" name="Text Placeholder 33">
            <a:extLst>
              <a:ext uri="{FF2B5EF4-FFF2-40B4-BE49-F238E27FC236}">
                <a16:creationId xmlns:a16="http://schemas.microsoft.com/office/drawing/2014/main" id="{C3419BEB-076E-ADA6-2011-0F2EBD1380E7}"/>
              </a:ext>
            </a:extLst>
          </p:cNvPr>
          <p:cNvSpPr>
            <a:spLocks noGrp="1"/>
          </p:cNvSpPr>
          <p:nvPr>
            <p:ph type="body" sz="quarter" idx="14" hasCustomPrompt="1"/>
          </p:nvPr>
        </p:nvSpPr>
        <p:spPr>
          <a:xfrm>
            <a:off x="776890" y="1761554"/>
            <a:ext cx="10668537" cy="204993"/>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600" b="0" i="0">
                <a:solidFill>
                  <a:srgbClr val="005970"/>
                </a:solidFill>
                <a:latin typeface="Poppins" panose="00000500000000000000" pitchFamily="2" charset="0"/>
              </a:defRPr>
            </a:lvl1pPr>
          </a:lstStyle>
          <a:p>
            <a:pPr lvl="0"/>
            <a:r>
              <a:rPr lang="en-GB" dirty="0"/>
              <a:t>Recent cases, clients and accolades subheading (x1 line max)</a:t>
            </a:r>
          </a:p>
        </p:txBody>
      </p:sp>
      <p:sp>
        <p:nvSpPr>
          <p:cNvPr id="14" name="Text Placeholder 33">
            <a:extLst>
              <a:ext uri="{FF2B5EF4-FFF2-40B4-BE49-F238E27FC236}">
                <a16:creationId xmlns:a16="http://schemas.microsoft.com/office/drawing/2014/main" id="{29AD0F80-40F9-480A-9489-46836899BDC1}"/>
              </a:ext>
            </a:extLst>
          </p:cNvPr>
          <p:cNvSpPr>
            <a:spLocks noGrp="1"/>
          </p:cNvSpPr>
          <p:nvPr>
            <p:ph type="body" sz="quarter" idx="16" hasCustomPrompt="1"/>
          </p:nvPr>
        </p:nvSpPr>
        <p:spPr>
          <a:xfrm>
            <a:off x="776891" y="2201311"/>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0" tIns="0" rIns="18000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15" name="Text Placeholder 36">
            <a:extLst>
              <a:ext uri="{FF2B5EF4-FFF2-40B4-BE49-F238E27FC236}">
                <a16:creationId xmlns:a16="http://schemas.microsoft.com/office/drawing/2014/main" id="{F20BF93E-82A6-DEBA-B579-29B89ECAF479}"/>
              </a:ext>
            </a:extLst>
          </p:cNvPr>
          <p:cNvSpPr>
            <a:spLocks noGrp="1"/>
          </p:cNvSpPr>
          <p:nvPr>
            <p:ph type="body" sz="quarter" idx="17" hasCustomPrompt="1"/>
          </p:nvPr>
        </p:nvSpPr>
        <p:spPr>
          <a:xfrm>
            <a:off x="776891" y="2642704"/>
            <a:ext cx="5257800" cy="1910867"/>
          </a:xfrm>
        </p:spPr>
        <p:txBody>
          <a:bodyPr vert="horz" lIns="0" tIns="0" rIns="18000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1" name="Text Placeholder 33">
            <a:extLst>
              <a:ext uri="{FF2B5EF4-FFF2-40B4-BE49-F238E27FC236}">
                <a16:creationId xmlns:a16="http://schemas.microsoft.com/office/drawing/2014/main" id="{B56B25EC-711F-2192-0A72-DB896435BCFF}"/>
              </a:ext>
            </a:extLst>
          </p:cNvPr>
          <p:cNvSpPr>
            <a:spLocks noGrp="1"/>
          </p:cNvSpPr>
          <p:nvPr>
            <p:ph type="body" sz="quarter" idx="19" hasCustomPrompt="1"/>
          </p:nvPr>
        </p:nvSpPr>
        <p:spPr>
          <a:xfrm>
            <a:off x="6187628" y="2206046"/>
            <a:ext cx="5257800" cy="298174"/>
          </a:xfrm>
          <a:noFill/>
          <a:ln>
            <a:noFill/>
          </a:ln>
        </p:spPr>
        <p:style>
          <a:lnRef idx="0">
            <a:scrgbClr r="0" g="0" b="0"/>
          </a:lnRef>
          <a:fillRef idx="0">
            <a:scrgbClr r="0" g="0" b="0"/>
          </a:fillRef>
          <a:effectRef idx="0">
            <a:scrgbClr r="0" g="0" b="0"/>
          </a:effectRef>
          <a:fontRef idx="minor">
            <a:schemeClr val="accent6"/>
          </a:fontRef>
        </p:style>
        <p:txBody>
          <a:bodyPr wrap="square" lIns="180000" tIns="0" rIns="0" bIns="0">
            <a:noAutofit/>
          </a:bodyPr>
          <a:lstStyle>
            <a:lvl1pPr marL="0" indent="0">
              <a:buNone/>
              <a:defRPr sz="1400" b="0" i="0">
                <a:latin typeface="Poppins" panose="00000500000000000000" pitchFamily="2" charset="0"/>
              </a:defRPr>
            </a:lvl1pPr>
          </a:lstStyle>
          <a:p>
            <a:pPr lvl="0"/>
            <a:r>
              <a:rPr lang="en-GB" dirty="0"/>
              <a:t>Case study title (x1 line max)</a:t>
            </a:r>
          </a:p>
        </p:txBody>
      </p:sp>
      <p:sp>
        <p:nvSpPr>
          <p:cNvPr id="22" name="Text Placeholder 36">
            <a:extLst>
              <a:ext uri="{FF2B5EF4-FFF2-40B4-BE49-F238E27FC236}">
                <a16:creationId xmlns:a16="http://schemas.microsoft.com/office/drawing/2014/main" id="{96778EF8-DC1C-1BAA-C24A-61780CEBD4B4}"/>
              </a:ext>
            </a:extLst>
          </p:cNvPr>
          <p:cNvSpPr>
            <a:spLocks noGrp="1" noChangeAspect="1"/>
          </p:cNvSpPr>
          <p:nvPr>
            <p:ph type="body" sz="quarter" idx="20" hasCustomPrompt="1"/>
          </p:nvPr>
        </p:nvSpPr>
        <p:spPr>
          <a:xfrm>
            <a:off x="6187628" y="2647438"/>
            <a:ext cx="5257800" cy="1910867"/>
          </a:xfrm>
        </p:spPr>
        <p:txBody>
          <a:bodyPr vert="horz" lIns="180000" tIns="0" rIns="0" bIns="0" rtlCol="0">
            <a:noAutofit/>
          </a:bodyPr>
          <a:lstStyle>
            <a:lvl1pPr marL="0" indent="0">
              <a:lnSpc>
                <a:spcPct val="129000"/>
              </a:lnSpc>
              <a:spcBef>
                <a:spcPts val="0"/>
              </a:spcBef>
              <a:buNone/>
              <a:defRPr lang="en-GB" sz="1200" dirty="0" smtClean="0">
                <a:latin typeface="Poppins" panose="00000500000000000000" pitchFamily="2" charset="0"/>
              </a:defRPr>
            </a:lvl1pPr>
          </a:lstStyle>
          <a:p>
            <a:pPr marL="228600" lvl="0" indent="-228600"/>
            <a:r>
              <a:rPr lang="en-GB" dirty="0"/>
              <a:t>Case study text (x8 lines max)</a:t>
            </a:r>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a:p>
            <a:pPr marL="228600" lvl="0" indent="-228600"/>
            <a:endParaRPr lang="en-GB" dirty="0"/>
          </a:p>
        </p:txBody>
      </p:sp>
      <p:sp>
        <p:nvSpPr>
          <p:cNvPr id="2" name="object 6">
            <a:extLst>
              <a:ext uri="{FF2B5EF4-FFF2-40B4-BE49-F238E27FC236}">
                <a16:creationId xmlns:a16="http://schemas.microsoft.com/office/drawing/2014/main" id="{081D6A84-8820-02D2-31D7-DF63C93382C3}"/>
              </a:ext>
            </a:extLst>
          </p:cNvPr>
          <p:cNvSpPr txBox="1">
            <a:spLocks noGrp="1"/>
          </p:cNvSpPr>
          <p:nvPr>
            <p:ph type="title"/>
          </p:nvPr>
        </p:nvSpPr>
        <p:spPr>
          <a:xfrm>
            <a:off x="776891" y="813724"/>
            <a:ext cx="10668537"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96645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object 6">
            <a:extLst>
              <a:ext uri="{FF2B5EF4-FFF2-40B4-BE49-F238E27FC236}">
                <a16:creationId xmlns:a16="http://schemas.microsoft.com/office/drawing/2014/main" id="{B3BF5D25-6856-FDDD-7A29-E13DA4505CBB}"/>
              </a:ext>
            </a:extLst>
          </p:cNvPr>
          <p:cNvSpPr txBox="1">
            <a:spLocks noGrp="1"/>
          </p:cNvSpPr>
          <p:nvPr>
            <p:ph type="title"/>
          </p:nvPr>
        </p:nvSpPr>
        <p:spPr>
          <a:xfrm>
            <a:off x="776892" y="813724"/>
            <a:ext cx="604501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3" name="Text Placeholder 9">
            <a:extLst>
              <a:ext uri="{FF2B5EF4-FFF2-40B4-BE49-F238E27FC236}">
                <a16:creationId xmlns:a16="http://schemas.microsoft.com/office/drawing/2014/main" id="{3B3FCD81-169D-DDC8-775D-EDE1027EBA1D}"/>
              </a:ext>
            </a:extLst>
          </p:cNvPr>
          <p:cNvSpPr>
            <a:spLocks noGrp="1"/>
          </p:cNvSpPr>
          <p:nvPr>
            <p:ph type="body" sz="quarter" idx="10" hasCustomPrompt="1"/>
          </p:nvPr>
        </p:nvSpPr>
        <p:spPr>
          <a:xfrm>
            <a:off x="776892" y="1663238"/>
            <a:ext cx="6045014" cy="464820"/>
          </a:xfrm>
        </p:spPr>
        <p:txBody>
          <a:bodyPr/>
          <a:lstStyle>
            <a:lvl1pPr>
              <a:defRPr sz="1640">
                <a:solidFill>
                  <a:srgbClr val="005970"/>
                </a:solidFill>
              </a:defRPr>
            </a:lvl1pPr>
          </a:lstStyle>
          <a:p>
            <a:pPr lvl="0"/>
            <a:r>
              <a:rPr lang="en-GB" dirty="0"/>
              <a:t>Sub-title or second heading goes here.</a:t>
            </a:r>
          </a:p>
        </p:txBody>
      </p:sp>
      <p:sp>
        <p:nvSpPr>
          <p:cNvPr id="4" name="Text Placeholder 11">
            <a:extLst>
              <a:ext uri="{FF2B5EF4-FFF2-40B4-BE49-F238E27FC236}">
                <a16:creationId xmlns:a16="http://schemas.microsoft.com/office/drawing/2014/main" id="{3C1A886D-0225-6721-AC5A-1C02C63A6AD1}"/>
              </a:ext>
            </a:extLst>
          </p:cNvPr>
          <p:cNvSpPr>
            <a:spLocks noGrp="1"/>
          </p:cNvSpPr>
          <p:nvPr>
            <p:ph type="body" sz="quarter" idx="11" hasCustomPrompt="1"/>
          </p:nvPr>
        </p:nvSpPr>
        <p:spPr>
          <a:xfrm>
            <a:off x="776288" y="1995834"/>
            <a:ext cx="6045617" cy="1753206"/>
          </a:xfrm>
        </p:spPr>
        <p:txBody>
          <a:bodyPr>
            <a:normAutofit/>
          </a:bodyPr>
          <a:lstStyle>
            <a:lvl1pPr>
              <a:defRPr sz="1100"/>
            </a:lvl1pPr>
          </a:lstStyle>
          <a:p>
            <a:pPr lvl="0"/>
            <a:r>
              <a:rPr lang="en-GB" dirty="0"/>
              <a:t>Please add your text here. This will be the main body of information.</a:t>
            </a:r>
          </a:p>
        </p:txBody>
      </p:sp>
      <p:sp>
        <p:nvSpPr>
          <p:cNvPr id="6" name="Picture Placeholder 5">
            <a:extLst>
              <a:ext uri="{FF2B5EF4-FFF2-40B4-BE49-F238E27FC236}">
                <a16:creationId xmlns:a16="http://schemas.microsoft.com/office/drawing/2014/main" id="{C1D1B310-B331-935E-4FA9-FA2D10FECCF5}"/>
              </a:ext>
            </a:extLst>
          </p:cNvPr>
          <p:cNvSpPr>
            <a:spLocks noGrp="1"/>
          </p:cNvSpPr>
          <p:nvPr>
            <p:ph type="pic" sz="quarter" idx="12"/>
          </p:nvPr>
        </p:nvSpPr>
        <p:spPr>
          <a:xfrm>
            <a:off x="7194550" y="0"/>
            <a:ext cx="4997450" cy="6858000"/>
          </a:xfrm>
          <a:solidFill>
            <a:srgbClr val="BDD6CE"/>
          </a:solidFill>
        </p:spPr>
        <p:txBody>
          <a:bodyPr/>
          <a:lstStyle/>
          <a:p>
            <a:endParaRPr lang="en-GB" dirty="0"/>
          </a:p>
        </p:txBody>
      </p:sp>
    </p:spTree>
    <p:extLst>
      <p:ext uri="{BB962C8B-B14F-4D97-AF65-F5344CB8AC3E}">
        <p14:creationId xmlns:p14="http://schemas.microsoft.com/office/powerpoint/2010/main" val="9037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Plain Text - Overflow">
    <p:spTree>
      <p:nvGrpSpPr>
        <p:cNvPr id="1" name=""/>
        <p:cNvGrpSpPr/>
        <p:nvPr/>
      </p:nvGrpSpPr>
      <p:grpSpPr>
        <a:xfrm>
          <a:off x="0" y="0"/>
          <a:ext cx="0" cy="0"/>
          <a:chOff x="0" y="0"/>
          <a:chExt cx="0" cy="0"/>
        </a:xfrm>
      </p:grpSpPr>
      <p:sp>
        <p:nvSpPr>
          <p:cNvPr id="38" name="Date Placeholder 3">
            <a:extLst>
              <a:ext uri="{FF2B5EF4-FFF2-40B4-BE49-F238E27FC236}">
                <a16:creationId xmlns:a16="http://schemas.microsoft.com/office/drawing/2014/main" id="{609DBBE2-9514-E163-FBC7-6526A760C4B8}"/>
              </a:ext>
            </a:extLst>
          </p:cNvPr>
          <p:cNvSpPr txBox="1">
            <a:spLocks/>
          </p:cNvSpPr>
          <p:nvPr userDrawn="1"/>
        </p:nvSpPr>
        <p:spPr>
          <a:xfrm>
            <a:off x="30238148" y="36512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6"/>
                </a:solidFill>
                <a:latin typeface="Museo Sans 500" panose="02000000000000000000"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DA24A2-C505-B642-BE13-81F78158BDA3}" type="datetime1">
              <a:rPr lang="en-GB" smtClean="0"/>
              <a:pPr/>
              <a:t>15/07/2024</a:t>
            </a:fld>
            <a:endParaRPr lang="en-US" dirty="0"/>
          </a:p>
        </p:txBody>
      </p:sp>
      <p:sp>
        <p:nvSpPr>
          <p:cNvPr id="43" name="Text Placeholder 36">
            <a:extLst>
              <a:ext uri="{FF2B5EF4-FFF2-40B4-BE49-F238E27FC236}">
                <a16:creationId xmlns:a16="http://schemas.microsoft.com/office/drawing/2014/main" id="{173F38D8-2258-6F04-0476-F234A80DCD0B}"/>
              </a:ext>
            </a:extLst>
          </p:cNvPr>
          <p:cNvSpPr>
            <a:spLocks noGrp="1" noChangeAspect="1"/>
          </p:cNvSpPr>
          <p:nvPr>
            <p:ph type="body" sz="quarter" idx="18" hasCustomPrompt="1"/>
          </p:nvPr>
        </p:nvSpPr>
        <p:spPr>
          <a:xfrm>
            <a:off x="838199" y="3733521"/>
            <a:ext cx="10515599" cy="1765573"/>
          </a:xfrm>
        </p:spPr>
        <p:txBody>
          <a:bodyPr vert="horz" lIns="0" tIns="0" rIns="0" bIns="0" rtlCol="0">
            <a:noAutofit/>
          </a:bodyPr>
          <a:lstStyle>
            <a:lvl1pPr marL="0" indent="0">
              <a:lnSpc>
                <a:spcPct val="129000"/>
              </a:lnSpc>
              <a:spcBef>
                <a:spcPts val="0"/>
              </a:spcBef>
              <a:buNone/>
              <a:defRPr lang="en-GB" sz="1800" dirty="0" smtClean="0">
                <a:latin typeface="Museo Sans 300" panose="02000000000000000000" pitchFamily="2" charset="77"/>
              </a:defRPr>
            </a:lvl1pPr>
          </a:lstStyle>
          <a:p>
            <a:pPr marL="228600" lvl="0" indent="-228600"/>
            <a:r>
              <a:rPr lang="en-GB" dirty="0"/>
              <a:t>Body text (x6 lines max)</a:t>
            </a:r>
          </a:p>
        </p:txBody>
      </p:sp>
      <p:sp>
        <p:nvSpPr>
          <p:cNvPr id="44" name="Text Placeholder 36">
            <a:extLst>
              <a:ext uri="{FF2B5EF4-FFF2-40B4-BE49-F238E27FC236}">
                <a16:creationId xmlns:a16="http://schemas.microsoft.com/office/drawing/2014/main" id="{8A6B5A35-64A7-117B-CA7D-459EAC5EF278}"/>
              </a:ext>
            </a:extLst>
          </p:cNvPr>
          <p:cNvSpPr>
            <a:spLocks noGrp="1" noChangeAspect="1"/>
          </p:cNvSpPr>
          <p:nvPr>
            <p:ph type="body" sz="quarter" idx="19" hasCustomPrompt="1"/>
          </p:nvPr>
        </p:nvSpPr>
        <p:spPr>
          <a:xfrm>
            <a:off x="838199" y="3276600"/>
            <a:ext cx="10515599" cy="288235"/>
          </a:xfrm>
        </p:spPr>
        <p:txBody>
          <a:bodyPr vert="horz" lIns="0" tIns="0" rIns="0" bIns="0" rtlCol="0">
            <a:noAutofit/>
          </a:bodyPr>
          <a:lstStyle>
            <a:lvl1pPr marL="0" indent="0">
              <a:lnSpc>
                <a:spcPct val="129000"/>
              </a:lnSpc>
              <a:spcBef>
                <a:spcPts val="0"/>
              </a:spcBef>
              <a:buNone/>
              <a:defRPr lang="en-GB" sz="2000" b="0" i="0" dirty="0" smtClean="0">
                <a:solidFill>
                  <a:schemeClr val="tx1"/>
                </a:solidFill>
                <a:latin typeface="Museo Sans 500" panose="02000000000000000000" pitchFamily="2" charset="77"/>
              </a:defRPr>
            </a:lvl1pPr>
          </a:lstStyle>
          <a:p>
            <a:pPr marL="228600" lvl="0" indent="-228600"/>
            <a:r>
              <a:rPr lang="en-GB" dirty="0"/>
              <a:t>Subheading (1x line max)</a:t>
            </a:r>
          </a:p>
        </p:txBody>
      </p:sp>
      <p:sp>
        <p:nvSpPr>
          <p:cNvPr id="46" name="Text Placeholder 36">
            <a:extLst>
              <a:ext uri="{FF2B5EF4-FFF2-40B4-BE49-F238E27FC236}">
                <a16:creationId xmlns:a16="http://schemas.microsoft.com/office/drawing/2014/main" id="{E6E5570F-54DF-9E50-5FFE-08D12438C484}"/>
              </a:ext>
            </a:extLst>
          </p:cNvPr>
          <p:cNvSpPr>
            <a:spLocks noGrp="1" noChangeAspect="1"/>
          </p:cNvSpPr>
          <p:nvPr>
            <p:ph type="body" sz="quarter" idx="20" hasCustomPrompt="1"/>
          </p:nvPr>
        </p:nvSpPr>
        <p:spPr>
          <a:xfrm>
            <a:off x="838199" y="871051"/>
            <a:ext cx="10515599" cy="2140782"/>
          </a:xfrm>
        </p:spPr>
        <p:txBody>
          <a:bodyPr vert="horz" lIns="0" tIns="0" rIns="0" bIns="0" rtlCol="0">
            <a:noAutofit/>
          </a:bodyPr>
          <a:lstStyle>
            <a:lvl1pPr marL="0" indent="0">
              <a:lnSpc>
                <a:spcPct val="129000"/>
              </a:lnSpc>
              <a:spcBef>
                <a:spcPts val="0"/>
              </a:spcBef>
              <a:buNone/>
              <a:defRPr lang="en-GB" sz="1800" dirty="0" smtClean="0">
                <a:latin typeface="Museo Sans 300" panose="02000000000000000000" pitchFamily="2" charset="77"/>
              </a:defRPr>
            </a:lvl1pPr>
          </a:lstStyle>
          <a:p>
            <a:pPr marL="228600" lvl="0" indent="-228600"/>
            <a:r>
              <a:rPr lang="en-GB" dirty="0"/>
              <a:t>Body text continued (x8 lines max)</a:t>
            </a:r>
          </a:p>
        </p:txBody>
      </p:sp>
      <p:sp>
        <p:nvSpPr>
          <p:cNvPr id="13" name="Date Placeholder 3">
            <a:extLst>
              <a:ext uri="{FF2B5EF4-FFF2-40B4-BE49-F238E27FC236}">
                <a16:creationId xmlns:a16="http://schemas.microsoft.com/office/drawing/2014/main" id="{60BE7CEC-742A-7D61-DEF1-9DF1D8CA56E5}"/>
              </a:ext>
            </a:extLst>
          </p:cNvPr>
          <p:cNvSpPr txBox="1">
            <a:spLocks/>
          </p:cNvSpPr>
          <p:nvPr userDrawn="1"/>
        </p:nvSpPr>
        <p:spPr>
          <a:xfrm>
            <a:off x="42006815" y="37119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6"/>
                </a:solidFill>
                <a:latin typeface="Museo Sans 500" panose="02000000000000000000"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DA24A2-C505-B642-BE13-81F78158BDA3}" type="datetime1">
              <a:rPr lang="en-GB" smtClean="0"/>
              <a:pPr/>
              <a:t>15/07/2024</a:t>
            </a:fld>
            <a:endParaRPr lang="en-US" dirty="0"/>
          </a:p>
        </p:txBody>
      </p:sp>
      <p:sp>
        <p:nvSpPr>
          <p:cNvPr id="14" name="Title Placeholder 1">
            <a:extLst>
              <a:ext uri="{FF2B5EF4-FFF2-40B4-BE49-F238E27FC236}">
                <a16:creationId xmlns:a16="http://schemas.microsoft.com/office/drawing/2014/main" id="{F7601B5E-1F07-A5CD-4D07-27CC049E6B1B}"/>
              </a:ext>
            </a:extLst>
          </p:cNvPr>
          <p:cNvSpPr>
            <a:spLocks noGrp="1" noChangeAspect="1"/>
          </p:cNvSpPr>
          <p:nvPr>
            <p:ph type="title" hasCustomPrompt="1"/>
          </p:nvPr>
        </p:nvSpPr>
        <p:spPr>
          <a:xfrm>
            <a:off x="12606867" y="871051"/>
            <a:ext cx="10515600" cy="999712"/>
          </a:xfrm>
          <a:prstGeom prst="rect">
            <a:avLst/>
          </a:prstGeom>
        </p:spPr>
        <p:txBody>
          <a:bodyPr vert="horz" lIns="0" tIns="0" rIns="0" bIns="0" rtlCol="0" anchor="ctr">
            <a:noAutofit/>
          </a:bodyPr>
          <a:lstStyle/>
          <a:p>
            <a:r>
              <a:rPr lang="en-GB" dirty="0"/>
              <a:t>Heading  </a:t>
            </a:r>
            <a:br>
              <a:rPr lang="en-GB" dirty="0"/>
            </a:br>
            <a:r>
              <a:rPr lang="en-GB" dirty="0"/>
              <a:t>(x3 lines max)</a:t>
            </a:r>
            <a:endParaRPr lang="en-US" dirty="0"/>
          </a:p>
        </p:txBody>
      </p:sp>
      <p:sp>
        <p:nvSpPr>
          <p:cNvPr id="16" name="Text Placeholder 33">
            <a:extLst>
              <a:ext uri="{FF2B5EF4-FFF2-40B4-BE49-F238E27FC236}">
                <a16:creationId xmlns:a16="http://schemas.microsoft.com/office/drawing/2014/main" id="{3AB36FA8-B14F-5F7D-9506-6A255E09932B}"/>
              </a:ext>
            </a:extLst>
          </p:cNvPr>
          <p:cNvSpPr>
            <a:spLocks noGrp="1" noChangeAspect="1"/>
          </p:cNvSpPr>
          <p:nvPr>
            <p:ph type="body" sz="quarter" idx="12" hasCustomPrompt="1"/>
          </p:nvPr>
        </p:nvSpPr>
        <p:spPr>
          <a:xfrm>
            <a:off x="12606867" y="2020608"/>
            <a:ext cx="10515600" cy="1046162"/>
          </a:xfrm>
          <a:noFill/>
          <a:ln>
            <a:noFill/>
          </a:ln>
        </p:spPr>
        <p:style>
          <a:lnRef idx="0">
            <a:scrgbClr r="0" g="0" b="0"/>
          </a:lnRef>
          <a:fillRef idx="0">
            <a:scrgbClr r="0" g="0" b="0"/>
          </a:fillRef>
          <a:effectRef idx="0">
            <a:scrgbClr r="0" g="0" b="0"/>
          </a:effectRef>
          <a:fontRef idx="minor">
            <a:schemeClr val="accent6"/>
          </a:fontRef>
        </p:style>
        <p:txBody>
          <a:bodyPr wrap="square" lIns="0" tIns="0" rIns="0" bIns="0">
            <a:noAutofit/>
          </a:bodyPr>
          <a:lstStyle>
            <a:lvl1pPr marL="0" indent="0">
              <a:buNone/>
              <a:defRPr b="0" i="0">
                <a:latin typeface="Museo Sans 500" panose="02000000000000000000" pitchFamily="2" charset="77"/>
              </a:defRPr>
            </a:lvl1pPr>
          </a:lstStyle>
          <a:p>
            <a:pPr lvl="0"/>
            <a:r>
              <a:rPr lang="en-GB" dirty="0"/>
              <a:t>Introduction (x3 lines max)</a:t>
            </a:r>
          </a:p>
        </p:txBody>
      </p:sp>
      <p:sp>
        <p:nvSpPr>
          <p:cNvPr id="17" name="Text Placeholder 36">
            <a:extLst>
              <a:ext uri="{FF2B5EF4-FFF2-40B4-BE49-F238E27FC236}">
                <a16:creationId xmlns:a16="http://schemas.microsoft.com/office/drawing/2014/main" id="{18A59952-CF6E-92EE-0938-209E34161C1A}"/>
              </a:ext>
            </a:extLst>
          </p:cNvPr>
          <p:cNvSpPr>
            <a:spLocks noGrp="1" noChangeAspect="1"/>
          </p:cNvSpPr>
          <p:nvPr>
            <p:ph type="body" sz="quarter" idx="16" hasCustomPrompt="1"/>
          </p:nvPr>
        </p:nvSpPr>
        <p:spPr>
          <a:xfrm>
            <a:off x="12606866" y="3739591"/>
            <a:ext cx="10515599" cy="1765573"/>
          </a:xfrm>
        </p:spPr>
        <p:txBody>
          <a:bodyPr vert="horz" lIns="0" tIns="0" rIns="0" bIns="0" rtlCol="0">
            <a:noAutofit/>
          </a:bodyPr>
          <a:lstStyle>
            <a:lvl1pPr marL="0" indent="0">
              <a:lnSpc>
                <a:spcPct val="129000"/>
              </a:lnSpc>
              <a:spcBef>
                <a:spcPts val="0"/>
              </a:spcBef>
              <a:buNone/>
              <a:defRPr lang="en-GB" sz="1400" dirty="0" smtClean="0">
                <a:latin typeface="Museo Sans 300" panose="02000000000000000000" pitchFamily="2" charset="77"/>
              </a:defRPr>
            </a:lvl1pPr>
          </a:lstStyle>
          <a:p>
            <a:pPr marL="228600" lvl="0" indent="-228600"/>
            <a:r>
              <a:rPr lang="en-GB" dirty="0"/>
              <a:t>Body text (x6 lines max)</a:t>
            </a:r>
          </a:p>
        </p:txBody>
      </p:sp>
      <p:sp>
        <p:nvSpPr>
          <p:cNvPr id="18" name="Text Placeholder 36">
            <a:extLst>
              <a:ext uri="{FF2B5EF4-FFF2-40B4-BE49-F238E27FC236}">
                <a16:creationId xmlns:a16="http://schemas.microsoft.com/office/drawing/2014/main" id="{2401227B-3D83-CE73-86DB-CBD3FEC2AF9C}"/>
              </a:ext>
            </a:extLst>
          </p:cNvPr>
          <p:cNvSpPr>
            <a:spLocks noGrp="1" noChangeAspect="1"/>
          </p:cNvSpPr>
          <p:nvPr>
            <p:ph type="body" sz="quarter" idx="17" hasCustomPrompt="1"/>
          </p:nvPr>
        </p:nvSpPr>
        <p:spPr>
          <a:xfrm>
            <a:off x="12606866" y="3282670"/>
            <a:ext cx="10515599" cy="288235"/>
          </a:xfrm>
        </p:spPr>
        <p:txBody>
          <a:bodyPr vert="horz" lIns="0" tIns="0" rIns="0" bIns="0" rtlCol="0">
            <a:noAutofit/>
          </a:bodyPr>
          <a:lstStyle>
            <a:lvl1pPr marL="0" indent="0">
              <a:lnSpc>
                <a:spcPct val="129000"/>
              </a:lnSpc>
              <a:spcBef>
                <a:spcPts val="0"/>
              </a:spcBef>
              <a:buNone/>
              <a:defRPr lang="en-GB" sz="1400" b="0" i="0" dirty="0" smtClean="0">
                <a:solidFill>
                  <a:schemeClr val="tx1"/>
                </a:solidFill>
                <a:latin typeface="Museo Sans 500" panose="02000000000000000000" pitchFamily="2" charset="77"/>
              </a:defRPr>
            </a:lvl1pPr>
          </a:lstStyle>
          <a:p>
            <a:pPr marL="228600" lvl="0" indent="-228600"/>
            <a:r>
              <a:rPr lang="en-GB" dirty="0"/>
              <a:t>Subheading (1x lines max)</a:t>
            </a:r>
          </a:p>
        </p:txBody>
      </p:sp>
    </p:spTree>
    <p:extLst>
      <p:ext uri="{BB962C8B-B14F-4D97-AF65-F5344CB8AC3E}">
        <p14:creationId xmlns:p14="http://schemas.microsoft.com/office/powerpoint/2010/main" val="1187269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amshee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46A0EC-74D6-79A2-E36B-7AFE9EF57CB7}"/>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490546" y="2815875"/>
            <a:ext cx="2987449" cy="3003863"/>
          </a:xfrm>
          <a:prstGeom prst="rect">
            <a:avLst/>
          </a:prstGeom>
          <a:ln>
            <a:noFill/>
          </a:ln>
        </p:spPr>
      </p:pic>
      <p:pic>
        <p:nvPicPr>
          <p:cNvPr id="29" name="Picture 28">
            <a:extLst>
              <a:ext uri="{FF2B5EF4-FFF2-40B4-BE49-F238E27FC236}">
                <a16:creationId xmlns:a16="http://schemas.microsoft.com/office/drawing/2014/main" id="{D46C7D72-B329-AFD0-0A66-8463CE34FACB}"/>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3265945" y="2807298"/>
            <a:ext cx="2987449" cy="3003863"/>
          </a:xfrm>
          <a:prstGeom prst="rect">
            <a:avLst/>
          </a:prstGeom>
          <a:ln>
            <a:noFill/>
          </a:ln>
        </p:spPr>
      </p:pic>
      <p:pic>
        <p:nvPicPr>
          <p:cNvPr id="31" name="Picture 30">
            <a:extLst>
              <a:ext uri="{FF2B5EF4-FFF2-40B4-BE49-F238E27FC236}">
                <a16:creationId xmlns:a16="http://schemas.microsoft.com/office/drawing/2014/main" id="{BAE92770-F765-DD64-77D2-F722626D240E}"/>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8721778" y="2807298"/>
            <a:ext cx="2987449" cy="3003863"/>
          </a:xfrm>
          <a:prstGeom prst="rect">
            <a:avLst/>
          </a:prstGeom>
        </p:spPr>
      </p:pic>
      <p:pic>
        <p:nvPicPr>
          <p:cNvPr id="32" name="Picture 31">
            <a:extLst>
              <a:ext uri="{FF2B5EF4-FFF2-40B4-BE49-F238E27FC236}">
                <a16:creationId xmlns:a16="http://schemas.microsoft.com/office/drawing/2014/main" id="{94CD535C-072D-788E-95A4-79D17E900B64}"/>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5998125" y="2807298"/>
            <a:ext cx="2987449" cy="3003863"/>
          </a:xfrm>
          <a:prstGeom prst="rect">
            <a:avLst/>
          </a:prstGeom>
        </p:spPr>
      </p:pic>
      <p:sp>
        <p:nvSpPr>
          <p:cNvPr id="33" name="Picture Placeholder 2">
            <a:extLst>
              <a:ext uri="{FF2B5EF4-FFF2-40B4-BE49-F238E27FC236}">
                <a16:creationId xmlns:a16="http://schemas.microsoft.com/office/drawing/2014/main" id="{A3D58A8D-EABA-C605-4FC7-82180EA32FA6}"/>
              </a:ext>
            </a:extLst>
          </p:cNvPr>
          <p:cNvSpPr>
            <a:spLocks noGrp="1" noChangeAspect="1"/>
          </p:cNvSpPr>
          <p:nvPr>
            <p:ph type="pic" sz="quarter" idx="72" hasCustomPrompt="1"/>
          </p:nvPr>
        </p:nvSpPr>
        <p:spPr>
          <a:xfrm>
            <a:off x="86943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4" name="Text Placeholder 36">
            <a:extLst>
              <a:ext uri="{FF2B5EF4-FFF2-40B4-BE49-F238E27FC236}">
                <a16:creationId xmlns:a16="http://schemas.microsoft.com/office/drawing/2014/main" id="{F99907C4-21B7-0785-EB9A-1A03BFA9AD2C}"/>
              </a:ext>
            </a:extLst>
          </p:cNvPr>
          <p:cNvSpPr>
            <a:spLocks noGrp="1"/>
          </p:cNvSpPr>
          <p:nvPr>
            <p:ph type="body" sz="quarter" idx="73" hasCustomPrompt="1"/>
          </p:nvPr>
        </p:nvSpPr>
        <p:spPr>
          <a:xfrm>
            <a:off x="96010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5" name="Text Placeholder 36">
            <a:extLst>
              <a:ext uri="{FF2B5EF4-FFF2-40B4-BE49-F238E27FC236}">
                <a16:creationId xmlns:a16="http://schemas.microsoft.com/office/drawing/2014/main" id="{76949A43-8A14-AB75-2177-3E1BDCEF7C67}"/>
              </a:ext>
            </a:extLst>
          </p:cNvPr>
          <p:cNvSpPr>
            <a:spLocks noGrp="1"/>
          </p:cNvSpPr>
          <p:nvPr>
            <p:ph type="body" sz="quarter" idx="74" hasCustomPrompt="1"/>
          </p:nvPr>
        </p:nvSpPr>
        <p:spPr>
          <a:xfrm>
            <a:off x="96010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36" name="Text Placeholder 36">
            <a:extLst>
              <a:ext uri="{FF2B5EF4-FFF2-40B4-BE49-F238E27FC236}">
                <a16:creationId xmlns:a16="http://schemas.microsoft.com/office/drawing/2014/main" id="{2EB2073C-0A4D-1BB3-34CE-E3C63B6F5598}"/>
              </a:ext>
            </a:extLst>
          </p:cNvPr>
          <p:cNvSpPr>
            <a:spLocks noGrp="1"/>
          </p:cNvSpPr>
          <p:nvPr>
            <p:ph type="body" sz="quarter" idx="75" hasCustomPrompt="1"/>
          </p:nvPr>
        </p:nvSpPr>
        <p:spPr>
          <a:xfrm>
            <a:off x="96010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37" name="Picture Placeholder 2">
            <a:extLst>
              <a:ext uri="{FF2B5EF4-FFF2-40B4-BE49-F238E27FC236}">
                <a16:creationId xmlns:a16="http://schemas.microsoft.com/office/drawing/2014/main" id="{79C058B9-E51C-00DB-E454-42113B844098}"/>
              </a:ext>
            </a:extLst>
          </p:cNvPr>
          <p:cNvSpPr>
            <a:spLocks noGrp="1" noChangeAspect="1"/>
          </p:cNvSpPr>
          <p:nvPr>
            <p:ph type="pic" sz="quarter" idx="76" hasCustomPrompt="1"/>
          </p:nvPr>
        </p:nvSpPr>
        <p:spPr>
          <a:xfrm>
            <a:off x="3652338"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38" name="Text Placeholder 36">
            <a:extLst>
              <a:ext uri="{FF2B5EF4-FFF2-40B4-BE49-F238E27FC236}">
                <a16:creationId xmlns:a16="http://schemas.microsoft.com/office/drawing/2014/main" id="{BE106C21-8D5C-85DD-02C8-11A49174BDCF}"/>
              </a:ext>
            </a:extLst>
          </p:cNvPr>
          <p:cNvSpPr>
            <a:spLocks noGrp="1"/>
          </p:cNvSpPr>
          <p:nvPr>
            <p:ph type="body" sz="quarter" idx="77" hasCustomPrompt="1"/>
          </p:nvPr>
        </p:nvSpPr>
        <p:spPr>
          <a:xfrm>
            <a:off x="3777732"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39" name="Text Placeholder 36">
            <a:extLst>
              <a:ext uri="{FF2B5EF4-FFF2-40B4-BE49-F238E27FC236}">
                <a16:creationId xmlns:a16="http://schemas.microsoft.com/office/drawing/2014/main" id="{DEB32AAF-56B6-92FE-4398-7EFF54F09825}"/>
              </a:ext>
            </a:extLst>
          </p:cNvPr>
          <p:cNvSpPr>
            <a:spLocks noGrp="1"/>
          </p:cNvSpPr>
          <p:nvPr>
            <p:ph type="body" sz="quarter" idx="78" hasCustomPrompt="1"/>
          </p:nvPr>
        </p:nvSpPr>
        <p:spPr>
          <a:xfrm>
            <a:off x="3777732"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0" name="Text Placeholder 36">
            <a:extLst>
              <a:ext uri="{FF2B5EF4-FFF2-40B4-BE49-F238E27FC236}">
                <a16:creationId xmlns:a16="http://schemas.microsoft.com/office/drawing/2014/main" id="{6D42C367-76F8-FB90-A8E1-B960FF33E563}"/>
              </a:ext>
            </a:extLst>
          </p:cNvPr>
          <p:cNvSpPr>
            <a:spLocks noGrp="1"/>
          </p:cNvSpPr>
          <p:nvPr>
            <p:ph type="body" sz="quarter" idx="79" hasCustomPrompt="1"/>
          </p:nvPr>
        </p:nvSpPr>
        <p:spPr>
          <a:xfrm>
            <a:off x="3777732"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1" name="Picture Placeholder 2">
            <a:extLst>
              <a:ext uri="{FF2B5EF4-FFF2-40B4-BE49-F238E27FC236}">
                <a16:creationId xmlns:a16="http://schemas.microsoft.com/office/drawing/2014/main" id="{787604BB-ECD9-DB5E-2E04-2FB46B03A522}"/>
              </a:ext>
            </a:extLst>
          </p:cNvPr>
          <p:cNvSpPr>
            <a:spLocks noGrp="1" noChangeAspect="1"/>
          </p:cNvSpPr>
          <p:nvPr>
            <p:ph type="pic" sz="quarter" idx="80" hasCustomPrompt="1"/>
          </p:nvPr>
        </p:nvSpPr>
        <p:spPr>
          <a:xfrm>
            <a:off x="6365525" y="3060191"/>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42" name="Text Placeholder 36">
            <a:extLst>
              <a:ext uri="{FF2B5EF4-FFF2-40B4-BE49-F238E27FC236}">
                <a16:creationId xmlns:a16="http://schemas.microsoft.com/office/drawing/2014/main" id="{E45FFC98-9E91-9578-10FF-25B704C26261}"/>
              </a:ext>
            </a:extLst>
          </p:cNvPr>
          <p:cNvSpPr>
            <a:spLocks noGrp="1"/>
          </p:cNvSpPr>
          <p:nvPr>
            <p:ph type="body" sz="quarter" idx="81" hasCustomPrompt="1"/>
          </p:nvPr>
        </p:nvSpPr>
        <p:spPr>
          <a:xfrm>
            <a:off x="6490919"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43" name="Text Placeholder 36">
            <a:extLst>
              <a:ext uri="{FF2B5EF4-FFF2-40B4-BE49-F238E27FC236}">
                <a16:creationId xmlns:a16="http://schemas.microsoft.com/office/drawing/2014/main" id="{A40B3C70-6057-C696-8ECF-711A69DB2741}"/>
              </a:ext>
            </a:extLst>
          </p:cNvPr>
          <p:cNvSpPr>
            <a:spLocks noGrp="1"/>
          </p:cNvSpPr>
          <p:nvPr>
            <p:ph type="body" sz="quarter" idx="82" hasCustomPrompt="1"/>
          </p:nvPr>
        </p:nvSpPr>
        <p:spPr>
          <a:xfrm>
            <a:off x="6490919"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48" name="Text Placeholder 36">
            <a:extLst>
              <a:ext uri="{FF2B5EF4-FFF2-40B4-BE49-F238E27FC236}">
                <a16:creationId xmlns:a16="http://schemas.microsoft.com/office/drawing/2014/main" id="{2BCB3B0B-BD84-B8E4-8FA6-1BF47F46A54A}"/>
              </a:ext>
            </a:extLst>
          </p:cNvPr>
          <p:cNvSpPr>
            <a:spLocks noGrp="1"/>
          </p:cNvSpPr>
          <p:nvPr>
            <p:ph type="body" sz="quarter" idx="83" hasCustomPrompt="1"/>
          </p:nvPr>
        </p:nvSpPr>
        <p:spPr>
          <a:xfrm>
            <a:off x="6490919"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49" name="Text Placeholder 36">
            <a:extLst>
              <a:ext uri="{FF2B5EF4-FFF2-40B4-BE49-F238E27FC236}">
                <a16:creationId xmlns:a16="http://schemas.microsoft.com/office/drawing/2014/main" id="{22503651-277F-8405-F720-5457574D1486}"/>
              </a:ext>
            </a:extLst>
          </p:cNvPr>
          <p:cNvSpPr>
            <a:spLocks noGrp="1"/>
          </p:cNvSpPr>
          <p:nvPr>
            <p:ph type="body" sz="quarter" idx="85" hasCustomPrompt="1"/>
          </p:nvPr>
        </p:nvSpPr>
        <p:spPr>
          <a:xfrm>
            <a:off x="9232234" y="4629749"/>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54" name="Text Placeholder 36">
            <a:extLst>
              <a:ext uri="{FF2B5EF4-FFF2-40B4-BE49-F238E27FC236}">
                <a16:creationId xmlns:a16="http://schemas.microsoft.com/office/drawing/2014/main" id="{DB3720B0-0B36-7B70-65D9-6D8BF01B6C34}"/>
              </a:ext>
            </a:extLst>
          </p:cNvPr>
          <p:cNvSpPr>
            <a:spLocks noGrp="1"/>
          </p:cNvSpPr>
          <p:nvPr>
            <p:ph type="body" sz="quarter" idx="86" hasCustomPrompt="1"/>
          </p:nvPr>
        </p:nvSpPr>
        <p:spPr>
          <a:xfrm>
            <a:off x="9232234" y="490298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55" name="Text Placeholder 36">
            <a:extLst>
              <a:ext uri="{FF2B5EF4-FFF2-40B4-BE49-F238E27FC236}">
                <a16:creationId xmlns:a16="http://schemas.microsoft.com/office/drawing/2014/main" id="{83A290C0-B5B5-F78E-BC5A-6C3BE8E6848E}"/>
              </a:ext>
            </a:extLst>
          </p:cNvPr>
          <p:cNvSpPr>
            <a:spLocks noGrp="1"/>
          </p:cNvSpPr>
          <p:nvPr>
            <p:ph type="body" sz="quarter" idx="87" hasCustomPrompt="1"/>
          </p:nvPr>
        </p:nvSpPr>
        <p:spPr>
          <a:xfrm>
            <a:off x="9232234" y="5168273"/>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57" name="Picture Placeholder 2">
            <a:extLst>
              <a:ext uri="{FF2B5EF4-FFF2-40B4-BE49-F238E27FC236}">
                <a16:creationId xmlns:a16="http://schemas.microsoft.com/office/drawing/2014/main" id="{75656739-D6DE-12BB-AC0F-64757F804209}"/>
              </a:ext>
            </a:extLst>
          </p:cNvPr>
          <p:cNvSpPr>
            <a:spLocks noGrp="1" noChangeAspect="1"/>
          </p:cNvSpPr>
          <p:nvPr>
            <p:ph type="pic" sz="quarter" idx="84" hasCustomPrompt="1"/>
          </p:nvPr>
        </p:nvSpPr>
        <p:spPr>
          <a:xfrm>
            <a:off x="9106840" y="3047598"/>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2" name="object 6">
            <a:extLst>
              <a:ext uri="{FF2B5EF4-FFF2-40B4-BE49-F238E27FC236}">
                <a16:creationId xmlns:a16="http://schemas.microsoft.com/office/drawing/2014/main" id="{ECB91429-6FF5-73CA-5616-67F34D1A4B7B}"/>
              </a:ext>
            </a:extLst>
          </p:cNvPr>
          <p:cNvSpPr txBox="1">
            <a:spLocks noGrp="1"/>
          </p:cNvSpPr>
          <p:nvPr>
            <p:ph type="title"/>
          </p:nvPr>
        </p:nvSpPr>
        <p:spPr>
          <a:xfrm>
            <a:off x="776892" y="813724"/>
            <a:ext cx="10583956"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6" name="object 6">
            <a:extLst>
              <a:ext uri="{FF2B5EF4-FFF2-40B4-BE49-F238E27FC236}">
                <a16:creationId xmlns:a16="http://schemas.microsoft.com/office/drawing/2014/main" id="{75CD72C3-0680-85F6-D5C6-440A91752C3C}"/>
              </a:ext>
            </a:extLst>
          </p:cNvPr>
          <p:cNvSpPr txBox="1">
            <a:spLocks/>
          </p:cNvSpPr>
          <p:nvPr userDrawn="1"/>
        </p:nvSpPr>
        <p:spPr>
          <a:xfrm>
            <a:off x="776892" y="813724"/>
            <a:ext cx="10543926" cy="686441"/>
          </a:xfrm>
          <a:prstGeom prst="rect">
            <a:avLst/>
          </a:prstGeom>
        </p:spPr>
        <p:txBody>
          <a:bodyPr vert="horz" wrap="square" lIns="0" tIns="9242" rIns="0" bIns="0" rtlCol="0" anchor="ctr">
            <a:spAutoFit/>
          </a:bodyPr>
          <a:lstStyle>
            <a:lvl1pPr algn="l" defTabSz="914400" rtl="0" eaLnBrk="1" latinLnBrk="0" hangingPunct="1">
              <a:lnSpc>
                <a:spcPct val="90000"/>
              </a:lnSpc>
              <a:spcBef>
                <a:spcPct val="0"/>
              </a:spcBef>
              <a:buNone/>
              <a:defRPr sz="4400" b="1" i="0" kern="1200" baseline="0">
                <a:solidFill>
                  <a:srgbClr val="661C45"/>
                </a:solidFill>
                <a:latin typeface="Times New Roman" panose="02020603050405020304" pitchFamily="18" charset="0"/>
                <a:ea typeface="+mj-ea"/>
                <a:cs typeface="Times New Roman" panose="02020603050405020304" pitchFamily="18" charset="0"/>
              </a:defRPr>
            </a:lvl1pPr>
          </a:lstStyle>
          <a:p>
            <a:pPr marL="7701">
              <a:lnSpc>
                <a:spcPct val="100000"/>
              </a:lnSpc>
              <a:spcBef>
                <a:spcPts val="73"/>
              </a:spcBef>
            </a:pPr>
            <a:r>
              <a:rPr lang="en-GB" spc="-139" dirty="0">
                <a:solidFill>
                  <a:srgbClr val="005970"/>
                </a:solidFill>
              </a:rPr>
              <a:t>Title goes here</a:t>
            </a:r>
            <a:endParaRPr lang="en-GB" spc="-176" dirty="0">
              <a:solidFill>
                <a:srgbClr val="005970"/>
              </a:solidFill>
            </a:endParaRPr>
          </a:p>
        </p:txBody>
      </p:sp>
      <p:sp>
        <p:nvSpPr>
          <p:cNvPr id="7" name="Text Placeholder 9">
            <a:extLst>
              <a:ext uri="{FF2B5EF4-FFF2-40B4-BE49-F238E27FC236}">
                <a16:creationId xmlns:a16="http://schemas.microsoft.com/office/drawing/2014/main" id="{FEB057F3-B8DD-5DC9-EEC3-0421BF90F406}"/>
              </a:ext>
            </a:extLst>
          </p:cNvPr>
          <p:cNvSpPr>
            <a:spLocks noGrp="1"/>
          </p:cNvSpPr>
          <p:nvPr>
            <p:ph type="body" sz="quarter" idx="10" hasCustomPrompt="1"/>
          </p:nvPr>
        </p:nvSpPr>
        <p:spPr>
          <a:xfrm>
            <a:off x="776892" y="1663238"/>
            <a:ext cx="10543926" cy="464820"/>
          </a:xfrm>
        </p:spPr>
        <p:txBody>
          <a:bodyPr/>
          <a:lstStyle>
            <a:lvl1pPr>
              <a:defRPr sz="1640">
                <a:solidFill>
                  <a:srgbClr val="005970"/>
                </a:solidFill>
              </a:defRPr>
            </a:lvl1pPr>
          </a:lstStyle>
          <a:p>
            <a:pPr lvl="0"/>
            <a:r>
              <a:rPr lang="en-GB" dirty="0"/>
              <a:t>Sub-title or second heading goes here.</a:t>
            </a:r>
          </a:p>
        </p:txBody>
      </p:sp>
      <p:sp>
        <p:nvSpPr>
          <p:cNvPr id="8" name="Text Placeholder 11">
            <a:extLst>
              <a:ext uri="{FF2B5EF4-FFF2-40B4-BE49-F238E27FC236}">
                <a16:creationId xmlns:a16="http://schemas.microsoft.com/office/drawing/2014/main" id="{F76ACF11-E535-852C-1ECA-B56C7C379E2B}"/>
              </a:ext>
            </a:extLst>
          </p:cNvPr>
          <p:cNvSpPr>
            <a:spLocks noGrp="1"/>
          </p:cNvSpPr>
          <p:nvPr>
            <p:ph type="body" sz="quarter" idx="11" hasCustomPrompt="1"/>
          </p:nvPr>
        </p:nvSpPr>
        <p:spPr>
          <a:xfrm>
            <a:off x="776288" y="1995834"/>
            <a:ext cx="10544175"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4050455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amsheet Overflow">
    <p:spTree>
      <p:nvGrpSpPr>
        <p:cNvPr id="1" name=""/>
        <p:cNvGrpSpPr/>
        <p:nvPr/>
      </p:nvGrpSpPr>
      <p:grpSpPr>
        <a:xfrm>
          <a:off x="0" y="0"/>
          <a:ext cx="0" cy="0"/>
          <a:chOff x="0" y="0"/>
          <a:chExt cx="0" cy="0"/>
        </a:xfrm>
      </p:grpSpPr>
      <p:pic>
        <p:nvPicPr>
          <p:cNvPr id="127" name="Picture 126">
            <a:extLst>
              <a:ext uri="{FF2B5EF4-FFF2-40B4-BE49-F238E27FC236}">
                <a16:creationId xmlns:a16="http://schemas.microsoft.com/office/drawing/2014/main" id="{0D9875A1-DF71-381D-35AE-68C1CF82F056}"/>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3265945" y="538660"/>
            <a:ext cx="2987449" cy="3003863"/>
          </a:xfrm>
          <a:prstGeom prst="rect">
            <a:avLst/>
          </a:prstGeom>
        </p:spPr>
      </p:pic>
      <p:pic>
        <p:nvPicPr>
          <p:cNvPr id="128" name="Picture 127">
            <a:extLst>
              <a:ext uri="{FF2B5EF4-FFF2-40B4-BE49-F238E27FC236}">
                <a16:creationId xmlns:a16="http://schemas.microsoft.com/office/drawing/2014/main" id="{596E3DB8-8C66-2030-BC2C-7C6AF42C7A75}"/>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495854" y="538660"/>
            <a:ext cx="2987449" cy="3003863"/>
          </a:xfrm>
          <a:prstGeom prst="rect">
            <a:avLst/>
          </a:prstGeom>
        </p:spPr>
      </p:pic>
      <p:pic>
        <p:nvPicPr>
          <p:cNvPr id="129" name="Picture 128">
            <a:extLst>
              <a:ext uri="{FF2B5EF4-FFF2-40B4-BE49-F238E27FC236}">
                <a16:creationId xmlns:a16="http://schemas.microsoft.com/office/drawing/2014/main" id="{334E3BDC-A7D3-A55E-A215-125BB3CB1C34}"/>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8721778" y="538660"/>
            <a:ext cx="2987449" cy="3003863"/>
          </a:xfrm>
          <a:prstGeom prst="rect">
            <a:avLst/>
          </a:prstGeom>
        </p:spPr>
      </p:pic>
      <p:pic>
        <p:nvPicPr>
          <p:cNvPr id="130" name="Picture 129">
            <a:extLst>
              <a:ext uri="{FF2B5EF4-FFF2-40B4-BE49-F238E27FC236}">
                <a16:creationId xmlns:a16="http://schemas.microsoft.com/office/drawing/2014/main" id="{4FB790F5-1EF1-0E41-A997-7C098BF42982}"/>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5998125" y="538660"/>
            <a:ext cx="2987449" cy="3003863"/>
          </a:xfrm>
          <a:prstGeom prst="rect">
            <a:avLst/>
          </a:prstGeom>
        </p:spPr>
      </p:pic>
      <p:pic>
        <p:nvPicPr>
          <p:cNvPr id="44" name="Picture 43">
            <a:extLst>
              <a:ext uri="{FF2B5EF4-FFF2-40B4-BE49-F238E27FC236}">
                <a16:creationId xmlns:a16="http://schemas.microsoft.com/office/drawing/2014/main" id="{52A87FF7-D5B2-89FF-D347-5FCB9983FC25}"/>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3265945" y="3063275"/>
            <a:ext cx="2987449" cy="3003863"/>
          </a:xfrm>
          <a:prstGeom prst="rect">
            <a:avLst/>
          </a:prstGeom>
        </p:spPr>
      </p:pic>
      <p:pic>
        <p:nvPicPr>
          <p:cNvPr id="45" name="Picture 44">
            <a:extLst>
              <a:ext uri="{FF2B5EF4-FFF2-40B4-BE49-F238E27FC236}">
                <a16:creationId xmlns:a16="http://schemas.microsoft.com/office/drawing/2014/main" id="{D5851C2A-2B6F-B65F-F359-56A9F7B16DF8}"/>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495854" y="3063275"/>
            <a:ext cx="2987449" cy="3003863"/>
          </a:xfrm>
          <a:prstGeom prst="rect">
            <a:avLst/>
          </a:prstGeom>
        </p:spPr>
      </p:pic>
      <p:pic>
        <p:nvPicPr>
          <p:cNvPr id="43" name="Picture 42">
            <a:extLst>
              <a:ext uri="{FF2B5EF4-FFF2-40B4-BE49-F238E27FC236}">
                <a16:creationId xmlns:a16="http://schemas.microsoft.com/office/drawing/2014/main" id="{253F07F0-411B-ABD5-DFEE-851CB20077CF}"/>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8721778" y="3063275"/>
            <a:ext cx="2987449" cy="3003863"/>
          </a:xfrm>
          <a:prstGeom prst="rect">
            <a:avLst/>
          </a:prstGeom>
        </p:spPr>
      </p:pic>
      <p:sp>
        <p:nvSpPr>
          <p:cNvPr id="19" name="Date Placeholder 3">
            <a:extLst>
              <a:ext uri="{FF2B5EF4-FFF2-40B4-BE49-F238E27FC236}">
                <a16:creationId xmlns:a16="http://schemas.microsoft.com/office/drawing/2014/main" id="{AAA630E0-4D80-0FC1-CA6B-A331E0ECE5AE}"/>
              </a:ext>
            </a:extLst>
          </p:cNvPr>
          <p:cNvSpPr>
            <a:spLocks noGrp="1"/>
          </p:cNvSpPr>
          <p:nvPr>
            <p:ph type="dt" sz="half" idx="2"/>
          </p:nvPr>
        </p:nvSpPr>
        <p:spPr>
          <a:xfrm>
            <a:off x="8610600" y="365125"/>
            <a:ext cx="2743200" cy="365125"/>
          </a:xfrm>
          <a:prstGeom prst="rect">
            <a:avLst/>
          </a:prstGeom>
        </p:spPr>
        <p:txBody>
          <a:bodyPr vert="horz" lIns="91440" tIns="45720" rIns="91440" bIns="45720" rtlCol="0" anchor="ctr"/>
          <a:lstStyle>
            <a:lvl1pPr algn="r">
              <a:defRPr sz="1200" b="0" i="0">
                <a:solidFill>
                  <a:schemeClr val="accent6"/>
                </a:solidFill>
                <a:latin typeface="Poppins" panose="00000500000000000000" pitchFamily="2" charset="0"/>
              </a:defRPr>
            </a:lvl1pPr>
          </a:lstStyle>
          <a:p>
            <a:fld id="{61DA24A2-C505-B642-BE13-81F78158BDA3}" type="datetime1">
              <a:rPr lang="en-GB" smtClean="0"/>
              <a:pPr/>
              <a:t>15/07/2024</a:t>
            </a:fld>
            <a:endParaRPr lang="en-US" dirty="0"/>
          </a:p>
        </p:txBody>
      </p:sp>
      <p:sp>
        <p:nvSpPr>
          <p:cNvPr id="73" name="Picture Placeholder 2">
            <a:extLst>
              <a:ext uri="{FF2B5EF4-FFF2-40B4-BE49-F238E27FC236}">
                <a16:creationId xmlns:a16="http://schemas.microsoft.com/office/drawing/2014/main" id="{4A4B4173-0386-4A2E-DE61-D60211B8C04F}"/>
              </a:ext>
            </a:extLst>
          </p:cNvPr>
          <p:cNvSpPr>
            <a:spLocks noGrp="1" noChangeAspect="1"/>
          </p:cNvSpPr>
          <p:nvPr>
            <p:ph type="pic" sz="quarter" idx="50" hasCustomPrompt="1"/>
          </p:nvPr>
        </p:nvSpPr>
        <p:spPr>
          <a:xfrm>
            <a:off x="869435" y="3256960"/>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74" name="Text Placeholder 36">
            <a:extLst>
              <a:ext uri="{FF2B5EF4-FFF2-40B4-BE49-F238E27FC236}">
                <a16:creationId xmlns:a16="http://schemas.microsoft.com/office/drawing/2014/main" id="{E7EF2A11-46FF-76C0-A32D-4FB25C185510}"/>
              </a:ext>
            </a:extLst>
          </p:cNvPr>
          <p:cNvSpPr>
            <a:spLocks noGrp="1"/>
          </p:cNvSpPr>
          <p:nvPr>
            <p:ph type="body" sz="quarter" idx="51" hasCustomPrompt="1"/>
          </p:nvPr>
        </p:nvSpPr>
        <p:spPr>
          <a:xfrm>
            <a:off x="960104" y="4826518"/>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75" name="Text Placeholder 36">
            <a:extLst>
              <a:ext uri="{FF2B5EF4-FFF2-40B4-BE49-F238E27FC236}">
                <a16:creationId xmlns:a16="http://schemas.microsoft.com/office/drawing/2014/main" id="{CB8ED984-7FDF-5E36-135A-20C427DAEE01}"/>
              </a:ext>
            </a:extLst>
          </p:cNvPr>
          <p:cNvSpPr>
            <a:spLocks noGrp="1"/>
          </p:cNvSpPr>
          <p:nvPr>
            <p:ph type="body" sz="quarter" idx="52" hasCustomPrompt="1"/>
          </p:nvPr>
        </p:nvSpPr>
        <p:spPr>
          <a:xfrm>
            <a:off x="960104" y="5099754"/>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76" name="Text Placeholder 36">
            <a:extLst>
              <a:ext uri="{FF2B5EF4-FFF2-40B4-BE49-F238E27FC236}">
                <a16:creationId xmlns:a16="http://schemas.microsoft.com/office/drawing/2014/main" id="{995C3999-263A-3A78-2AD3-B6FE933DD013}"/>
              </a:ext>
            </a:extLst>
          </p:cNvPr>
          <p:cNvSpPr>
            <a:spLocks noGrp="1"/>
          </p:cNvSpPr>
          <p:nvPr>
            <p:ph type="body" sz="quarter" idx="53" hasCustomPrompt="1"/>
          </p:nvPr>
        </p:nvSpPr>
        <p:spPr>
          <a:xfrm>
            <a:off x="960104" y="5365042"/>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63" name="Picture Placeholder 2">
            <a:extLst>
              <a:ext uri="{FF2B5EF4-FFF2-40B4-BE49-F238E27FC236}">
                <a16:creationId xmlns:a16="http://schemas.microsoft.com/office/drawing/2014/main" id="{5CB72D8D-E34F-82C9-7AF2-1F66AF4B0BB5}"/>
              </a:ext>
            </a:extLst>
          </p:cNvPr>
          <p:cNvSpPr>
            <a:spLocks noGrp="1" noChangeAspect="1"/>
          </p:cNvSpPr>
          <p:nvPr>
            <p:ph type="pic" sz="quarter" idx="60" hasCustomPrompt="1"/>
          </p:nvPr>
        </p:nvSpPr>
        <p:spPr>
          <a:xfrm>
            <a:off x="3652338" y="3256960"/>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78" name="Text Placeholder 36">
            <a:extLst>
              <a:ext uri="{FF2B5EF4-FFF2-40B4-BE49-F238E27FC236}">
                <a16:creationId xmlns:a16="http://schemas.microsoft.com/office/drawing/2014/main" id="{C5633FC3-31B8-9DFE-DACD-C48057F1F5FB}"/>
              </a:ext>
            </a:extLst>
          </p:cNvPr>
          <p:cNvSpPr>
            <a:spLocks noGrp="1"/>
          </p:cNvSpPr>
          <p:nvPr>
            <p:ph type="body" sz="quarter" idx="61" hasCustomPrompt="1"/>
          </p:nvPr>
        </p:nvSpPr>
        <p:spPr>
          <a:xfrm>
            <a:off x="3777732" y="4826518"/>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79" name="Text Placeholder 36">
            <a:extLst>
              <a:ext uri="{FF2B5EF4-FFF2-40B4-BE49-F238E27FC236}">
                <a16:creationId xmlns:a16="http://schemas.microsoft.com/office/drawing/2014/main" id="{5EAA3F2F-8593-7701-BD48-6BD1DC45050D}"/>
              </a:ext>
            </a:extLst>
          </p:cNvPr>
          <p:cNvSpPr>
            <a:spLocks noGrp="1"/>
          </p:cNvSpPr>
          <p:nvPr>
            <p:ph type="body" sz="quarter" idx="62" hasCustomPrompt="1"/>
          </p:nvPr>
        </p:nvSpPr>
        <p:spPr>
          <a:xfrm>
            <a:off x="3777732" y="5099754"/>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80" name="Text Placeholder 36">
            <a:extLst>
              <a:ext uri="{FF2B5EF4-FFF2-40B4-BE49-F238E27FC236}">
                <a16:creationId xmlns:a16="http://schemas.microsoft.com/office/drawing/2014/main" id="{9FA0057C-AE6D-F40A-4075-3BA49BB49F37}"/>
              </a:ext>
            </a:extLst>
          </p:cNvPr>
          <p:cNvSpPr>
            <a:spLocks noGrp="1"/>
          </p:cNvSpPr>
          <p:nvPr>
            <p:ph type="body" sz="quarter" idx="63" hasCustomPrompt="1"/>
          </p:nvPr>
        </p:nvSpPr>
        <p:spPr>
          <a:xfrm>
            <a:off x="3777732" y="5365042"/>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pic>
        <p:nvPicPr>
          <p:cNvPr id="86" name="Picture 85">
            <a:extLst>
              <a:ext uri="{FF2B5EF4-FFF2-40B4-BE49-F238E27FC236}">
                <a16:creationId xmlns:a16="http://schemas.microsoft.com/office/drawing/2014/main" id="{274A953E-DAE1-DA84-CA76-920F31EB1DEF}"/>
              </a:ext>
            </a:extLst>
          </p:cNvPr>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Lst>
          </a:blip>
          <a:srcRect/>
          <a:stretch/>
        </p:blipFill>
        <p:spPr>
          <a:xfrm>
            <a:off x="5998125" y="3063275"/>
            <a:ext cx="2987449" cy="3003863"/>
          </a:xfrm>
          <a:prstGeom prst="rect">
            <a:avLst/>
          </a:prstGeom>
        </p:spPr>
      </p:pic>
      <p:sp>
        <p:nvSpPr>
          <p:cNvPr id="87" name="Picture Placeholder 2">
            <a:extLst>
              <a:ext uri="{FF2B5EF4-FFF2-40B4-BE49-F238E27FC236}">
                <a16:creationId xmlns:a16="http://schemas.microsoft.com/office/drawing/2014/main" id="{09ADD477-A9D5-2406-388B-585DA0A1251F}"/>
              </a:ext>
            </a:extLst>
          </p:cNvPr>
          <p:cNvSpPr>
            <a:spLocks noGrp="1" noChangeAspect="1"/>
          </p:cNvSpPr>
          <p:nvPr>
            <p:ph type="pic" sz="quarter" idx="64" hasCustomPrompt="1"/>
          </p:nvPr>
        </p:nvSpPr>
        <p:spPr>
          <a:xfrm>
            <a:off x="6365525" y="3256960"/>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88" name="Text Placeholder 36">
            <a:extLst>
              <a:ext uri="{FF2B5EF4-FFF2-40B4-BE49-F238E27FC236}">
                <a16:creationId xmlns:a16="http://schemas.microsoft.com/office/drawing/2014/main" id="{7834A6C7-371B-5D05-B7EE-7EAF478D8850}"/>
              </a:ext>
            </a:extLst>
          </p:cNvPr>
          <p:cNvSpPr>
            <a:spLocks noGrp="1"/>
          </p:cNvSpPr>
          <p:nvPr>
            <p:ph type="body" sz="quarter" idx="65" hasCustomPrompt="1"/>
          </p:nvPr>
        </p:nvSpPr>
        <p:spPr>
          <a:xfrm>
            <a:off x="6490919" y="4826518"/>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89" name="Text Placeholder 36">
            <a:extLst>
              <a:ext uri="{FF2B5EF4-FFF2-40B4-BE49-F238E27FC236}">
                <a16:creationId xmlns:a16="http://schemas.microsoft.com/office/drawing/2014/main" id="{2F4F1201-33D2-416B-C6D4-C66D5567C670}"/>
              </a:ext>
            </a:extLst>
          </p:cNvPr>
          <p:cNvSpPr>
            <a:spLocks noGrp="1"/>
          </p:cNvSpPr>
          <p:nvPr>
            <p:ph type="body" sz="quarter" idx="66" hasCustomPrompt="1"/>
          </p:nvPr>
        </p:nvSpPr>
        <p:spPr>
          <a:xfrm>
            <a:off x="6490919" y="5099754"/>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90" name="Text Placeholder 36">
            <a:extLst>
              <a:ext uri="{FF2B5EF4-FFF2-40B4-BE49-F238E27FC236}">
                <a16:creationId xmlns:a16="http://schemas.microsoft.com/office/drawing/2014/main" id="{E32D64AD-2E3E-5A5C-4278-2E69127819EA}"/>
              </a:ext>
            </a:extLst>
          </p:cNvPr>
          <p:cNvSpPr>
            <a:spLocks noGrp="1"/>
          </p:cNvSpPr>
          <p:nvPr>
            <p:ph type="body" sz="quarter" idx="67" hasCustomPrompt="1"/>
          </p:nvPr>
        </p:nvSpPr>
        <p:spPr>
          <a:xfrm>
            <a:off x="6490919" y="5365042"/>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97" name="Picture Placeholder 2">
            <a:extLst>
              <a:ext uri="{FF2B5EF4-FFF2-40B4-BE49-F238E27FC236}">
                <a16:creationId xmlns:a16="http://schemas.microsoft.com/office/drawing/2014/main" id="{3FD1724F-97F2-06D3-EFBA-75C973801B6B}"/>
              </a:ext>
            </a:extLst>
          </p:cNvPr>
          <p:cNvSpPr>
            <a:spLocks noGrp="1" noChangeAspect="1"/>
          </p:cNvSpPr>
          <p:nvPr>
            <p:ph type="pic" sz="quarter" idx="68" hasCustomPrompt="1"/>
          </p:nvPr>
        </p:nvSpPr>
        <p:spPr>
          <a:xfrm>
            <a:off x="9106840" y="3256960"/>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98" name="Text Placeholder 36">
            <a:extLst>
              <a:ext uri="{FF2B5EF4-FFF2-40B4-BE49-F238E27FC236}">
                <a16:creationId xmlns:a16="http://schemas.microsoft.com/office/drawing/2014/main" id="{613174D2-2E85-D736-A97E-5A6990A89C14}"/>
              </a:ext>
            </a:extLst>
          </p:cNvPr>
          <p:cNvSpPr>
            <a:spLocks noGrp="1"/>
          </p:cNvSpPr>
          <p:nvPr>
            <p:ph type="body" sz="quarter" idx="69" hasCustomPrompt="1"/>
          </p:nvPr>
        </p:nvSpPr>
        <p:spPr>
          <a:xfrm>
            <a:off x="9232234" y="4826518"/>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99" name="Text Placeholder 36">
            <a:extLst>
              <a:ext uri="{FF2B5EF4-FFF2-40B4-BE49-F238E27FC236}">
                <a16:creationId xmlns:a16="http://schemas.microsoft.com/office/drawing/2014/main" id="{5C7E88AE-252B-F884-503B-15A2350C8D64}"/>
              </a:ext>
            </a:extLst>
          </p:cNvPr>
          <p:cNvSpPr>
            <a:spLocks noGrp="1"/>
          </p:cNvSpPr>
          <p:nvPr>
            <p:ph type="body" sz="quarter" idx="70" hasCustomPrompt="1"/>
          </p:nvPr>
        </p:nvSpPr>
        <p:spPr>
          <a:xfrm>
            <a:off x="9232234" y="5099754"/>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100" name="Text Placeholder 36">
            <a:extLst>
              <a:ext uri="{FF2B5EF4-FFF2-40B4-BE49-F238E27FC236}">
                <a16:creationId xmlns:a16="http://schemas.microsoft.com/office/drawing/2014/main" id="{FF8BBFE2-1F25-3B30-22DA-E0B3581B784E}"/>
              </a:ext>
            </a:extLst>
          </p:cNvPr>
          <p:cNvSpPr>
            <a:spLocks noGrp="1"/>
          </p:cNvSpPr>
          <p:nvPr>
            <p:ph type="body" sz="quarter" idx="71" hasCustomPrompt="1"/>
          </p:nvPr>
        </p:nvSpPr>
        <p:spPr>
          <a:xfrm>
            <a:off x="9232234" y="5365042"/>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81" name="Picture Placeholder 2">
            <a:extLst>
              <a:ext uri="{FF2B5EF4-FFF2-40B4-BE49-F238E27FC236}">
                <a16:creationId xmlns:a16="http://schemas.microsoft.com/office/drawing/2014/main" id="{43F06939-1251-4407-3E0E-9978E8ECBBDB}"/>
              </a:ext>
            </a:extLst>
          </p:cNvPr>
          <p:cNvSpPr>
            <a:spLocks noGrp="1" noChangeAspect="1"/>
          </p:cNvSpPr>
          <p:nvPr>
            <p:ph type="pic" sz="quarter" idx="72" hasCustomPrompt="1"/>
          </p:nvPr>
        </p:nvSpPr>
        <p:spPr>
          <a:xfrm>
            <a:off x="869435" y="791553"/>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82" name="Text Placeholder 36">
            <a:extLst>
              <a:ext uri="{FF2B5EF4-FFF2-40B4-BE49-F238E27FC236}">
                <a16:creationId xmlns:a16="http://schemas.microsoft.com/office/drawing/2014/main" id="{C051F467-AD82-84E1-A322-4CEEE75C4C5A}"/>
              </a:ext>
            </a:extLst>
          </p:cNvPr>
          <p:cNvSpPr>
            <a:spLocks noGrp="1"/>
          </p:cNvSpPr>
          <p:nvPr>
            <p:ph type="body" sz="quarter" idx="73" hasCustomPrompt="1"/>
          </p:nvPr>
        </p:nvSpPr>
        <p:spPr>
          <a:xfrm>
            <a:off x="960104" y="2361111"/>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83" name="Text Placeholder 36">
            <a:extLst>
              <a:ext uri="{FF2B5EF4-FFF2-40B4-BE49-F238E27FC236}">
                <a16:creationId xmlns:a16="http://schemas.microsoft.com/office/drawing/2014/main" id="{2AA0B714-1CDC-9F0A-F8C7-37EF0604BE2F}"/>
              </a:ext>
            </a:extLst>
          </p:cNvPr>
          <p:cNvSpPr>
            <a:spLocks noGrp="1"/>
          </p:cNvSpPr>
          <p:nvPr>
            <p:ph type="body" sz="quarter" idx="74" hasCustomPrompt="1"/>
          </p:nvPr>
        </p:nvSpPr>
        <p:spPr>
          <a:xfrm>
            <a:off x="960104" y="2634347"/>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84" name="Text Placeholder 36">
            <a:extLst>
              <a:ext uri="{FF2B5EF4-FFF2-40B4-BE49-F238E27FC236}">
                <a16:creationId xmlns:a16="http://schemas.microsoft.com/office/drawing/2014/main" id="{01418709-0075-BEDB-3BDA-6BA81F2B58DB}"/>
              </a:ext>
            </a:extLst>
          </p:cNvPr>
          <p:cNvSpPr>
            <a:spLocks noGrp="1"/>
          </p:cNvSpPr>
          <p:nvPr>
            <p:ph type="body" sz="quarter" idx="75" hasCustomPrompt="1"/>
          </p:nvPr>
        </p:nvSpPr>
        <p:spPr>
          <a:xfrm>
            <a:off x="960104" y="289963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85" name="Picture Placeholder 2">
            <a:extLst>
              <a:ext uri="{FF2B5EF4-FFF2-40B4-BE49-F238E27FC236}">
                <a16:creationId xmlns:a16="http://schemas.microsoft.com/office/drawing/2014/main" id="{897B71F4-CD17-9BB1-D3B4-74188D72B8D8}"/>
              </a:ext>
            </a:extLst>
          </p:cNvPr>
          <p:cNvSpPr>
            <a:spLocks noGrp="1" noChangeAspect="1"/>
          </p:cNvSpPr>
          <p:nvPr>
            <p:ph type="pic" sz="quarter" idx="76" hasCustomPrompt="1"/>
          </p:nvPr>
        </p:nvSpPr>
        <p:spPr>
          <a:xfrm>
            <a:off x="3652338" y="791553"/>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91" name="Text Placeholder 36">
            <a:extLst>
              <a:ext uri="{FF2B5EF4-FFF2-40B4-BE49-F238E27FC236}">
                <a16:creationId xmlns:a16="http://schemas.microsoft.com/office/drawing/2014/main" id="{3B4E6CC9-020C-7D3B-1DA0-FCE4580CA13F}"/>
              </a:ext>
            </a:extLst>
          </p:cNvPr>
          <p:cNvSpPr>
            <a:spLocks noGrp="1"/>
          </p:cNvSpPr>
          <p:nvPr>
            <p:ph type="body" sz="quarter" idx="77" hasCustomPrompt="1"/>
          </p:nvPr>
        </p:nvSpPr>
        <p:spPr>
          <a:xfrm>
            <a:off x="3777732" y="2361111"/>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92" name="Text Placeholder 36">
            <a:extLst>
              <a:ext uri="{FF2B5EF4-FFF2-40B4-BE49-F238E27FC236}">
                <a16:creationId xmlns:a16="http://schemas.microsoft.com/office/drawing/2014/main" id="{AA5AA59F-473C-E6A0-10A6-F7CAA5A6421D}"/>
              </a:ext>
            </a:extLst>
          </p:cNvPr>
          <p:cNvSpPr>
            <a:spLocks noGrp="1"/>
          </p:cNvSpPr>
          <p:nvPr>
            <p:ph type="body" sz="quarter" idx="78" hasCustomPrompt="1"/>
          </p:nvPr>
        </p:nvSpPr>
        <p:spPr>
          <a:xfrm>
            <a:off x="3777732" y="2634347"/>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93" name="Text Placeholder 36">
            <a:extLst>
              <a:ext uri="{FF2B5EF4-FFF2-40B4-BE49-F238E27FC236}">
                <a16:creationId xmlns:a16="http://schemas.microsoft.com/office/drawing/2014/main" id="{5CE24108-82CE-C04F-65C4-C643D520D88B}"/>
              </a:ext>
            </a:extLst>
          </p:cNvPr>
          <p:cNvSpPr>
            <a:spLocks noGrp="1"/>
          </p:cNvSpPr>
          <p:nvPr>
            <p:ph type="body" sz="quarter" idx="79" hasCustomPrompt="1"/>
          </p:nvPr>
        </p:nvSpPr>
        <p:spPr>
          <a:xfrm>
            <a:off x="3777732" y="289963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94" name="Picture Placeholder 2">
            <a:extLst>
              <a:ext uri="{FF2B5EF4-FFF2-40B4-BE49-F238E27FC236}">
                <a16:creationId xmlns:a16="http://schemas.microsoft.com/office/drawing/2014/main" id="{144E41DA-027F-4A9C-7538-24A8B9A389B2}"/>
              </a:ext>
            </a:extLst>
          </p:cNvPr>
          <p:cNvSpPr>
            <a:spLocks noGrp="1" noChangeAspect="1"/>
          </p:cNvSpPr>
          <p:nvPr>
            <p:ph type="pic" sz="quarter" idx="80" hasCustomPrompt="1"/>
          </p:nvPr>
        </p:nvSpPr>
        <p:spPr>
          <a:xfrm>
            <a:off x="6365525" y="791553"/>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95" name="Text Placeholder 36">
            <a:extLst>
              <a:ext uri="{FF2B5EF4-FFF2-40B4-BE49-F238E27FC236}">
                <a16:creationId xmlns:a16="http://schemas.microsoft.com/office/drawing/2014/main" id="{BD71FE2F-7798-65E6-6620-1B587CB06DB2}"/>
              </a:ext>
            </a:extLst>
          </p:cNvPr>
          <p:cNvSpPr>
            <a:spLocks noGrp="1"/>
          </p:cNvSpPr>
          <p:nvPr>
            <p:ph type="body" sz="quarter" idx="81" hasCustomPrompt="1"/>
          </p:nvPr>
        </p:nvSpPr>
        <p:spPr>
          <a:xfrm>
            <a:off x="6490919" y="2361111"/>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121" name="Text Placeholder 36">
            <a:extLst>
              <a:ext uri="{FF2B5EF4-FFF2-40B4-BE49-F238E27FC236}">
                <a16:creationId xmlns:a16="http://schemas.microsoft.com/office/drawing/2014/main" id="{BAF33E78-5E18-5800-801E-2180406983C6}"/>
              </a:ext>
            </a:extLst>
          </p:cNvPr>
          <p:cNvSpPr>
            <a:spLocks noGrp="1"/>
          </p:cNvSpPr>
          <p:nvPr>
            <p:ph type="body" sz="quarter" idx="82" hasCustomPrompt="1"/>
          </p:nvPr>
        </p:nvSpPr>
        <p:spPr>
          <a:xfrm>
            <a:off x="6490919" y="2634347"/>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122" name="Text Placeholder 36">
            <a:extLst>
              <a:ext uri="{FF2B5EF4-FFF2-40B4-BE49-F238E27FC236}">
                <a16:creationId xmlns:a16="http://schemas.microsoft.com/office/drawing/2014/main" id="{73D0D386-C073-4E2E-1663-D96B8D2EAB8A}"/>
              </a:ext>
            </a:extLst>
          </p:cNvPr>
          <p:cNvSpPr>
            <a:spLocks noGrp="1"/>
          </p:cNvSpPr>
          <p:nvPr>
            <p:ph type="body" sz="quarter" idx="83" hasCustomPrompt="1"/>
          </p:nvPr>
        </p:nvSpPr>
        <p:spPr>
          <a:xfrm>
            <a:off x="6490919" y="289963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
        <p:nvSpPr>
          <p:cNvPr id="123" name="Picture Placeholder 2">
            <a:extLst>
              <a:ext uri="{FF2B5EF4-FFF2-40B4-BE49-F238E27FC236}">
                <a16:creationId xmlns:a16="http://schemas.microsoft.com/office/drawing/2014/main" id="{D91B014A-F154-5659-8270-117AAB82E836}"/>
              </a:ext>
            </a:extLst>
          </p:cNvPr>
          <p:cNvSpPr>
            <a:spLocks noGrp="1" noChangeAspect="1"/>
          </p:cNvSpPr>
          <p:nvPr>
            <p:ph type="pic" sz="quarter" idx="84" hasCustomPrompt="1"/>
          </p:nvPr>
        </p:nvSpPr>
        <p:spPr>
          <a:xfrm>
            <a:off x="9106840" y="791553"/>
            <a:ext cx="2254008" cy="1421252"/>
          </a:xfrm>
        </p:spPr>
        <p:txBody>
          <a:bodyPr lIns="0" tIns="0" rIns="0" bIns="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1400" b="0" i="0">
                <a:solidFill>
                  <a:schemeClr val="bg1"/>
                </a:solidFill>
                <a:latin typeface="Poppins" panose="00000500000000000000"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insert image</a:t>
            </a:r>
          </a:p>
        </p:txBody>
      </p:sp>
      <p:sp>
        <p:nvSpPr>
          <p:cNvPr id="124" name="Text Placeholder 36">
            <a:extLst>
              <a:ext uri="{FF2B5EF4-FFF2-40B4-BE49-F238E27FC236}">
                <a16:creationId xmlns:a16="http://schemas.microsoft.com/office/drawing/2014/main" id="{4DA53AF4-A1B9-6C37-51F9-9327D79D063B}"/>
              </a:ext>
            </a:extLst>
          </p:cNvPr>
          <p:cNvSpPr>
            <a:spLocks noGrp="1"/>
          </p:cNvSpPr>
          <p:nvPr>
            <p:ph type="body" sz="quarter" idx="85" hasCustomPrompt="1"/>
          </p:nvPr>
        </p:nvSpPr>
        <p:spPr>
          <a:xfrm>
            <a:off x="9232234" y="2361111"/>
            <a:ext cx="1992490" cy="211659"/>
          </a:xfrm>
        </p:spPr>
        <p:txBody>
          <a:bodyPr vert="horz" lIns="0" tIns="0" rIns="180000" bIns="0" rtlCol="0">
            <a:noAutofit/>
          </a:bodyPr>
          <a:lstStyle>
            <a:lvl1pPr marL="0" indent="0">
              <a:lnSpc>
                <a:spcPct val="129000"/>
              </a:lnSpc>
              <a:spcBef>
                <a:spcPts val="0"/>
              </a:spcBef>
              <a:buNone/>
              <a:defRPr lang="en-GB" sz="1200" b="0" i="0" dirty="0" smtClean="0">
                <a:solidFill>
                  <a:schemeClr val="bg1"/>
                </a:solidFill>
                <a:latin typeface="Poppins" panose="00000500000000000000" pitchFamily="2" charset="0"/>
              </a:defRPr>
            </a:lvl1pPr>
          </a:lstStyle>
          <a:p>
            <a:pPr marL="228600" lvl="0" indent="-228600"/>
            <a:r>
              <a:rPr lang="en-GB" dirty="0"/>
              <a:t>Name</a:t>
            </a:r>
          </a:p>
        </p:txBody>
      </p:sp>
      <p:sp>
        <p:nvSpPr>
          <p:cNvPr id="125" name="Text Placeholder 36">
            <a:extLst>
              <a:ext uri="{FF2B5EF4-FFF2-40B4-BE49-F238E27FC236}">
                <a16:creationId xmlns:a16="http://schemas.microsoft.com/office/drawing/2014/main" id="{F693D806-A58F-8F35-011F-BC03C0712931}"/>
              </a:ext>
            </a:extLst>
          </p:cNvPr>
          <p:cNvSpPr>
            <a:spLocks noGrp="1"/>
          </p:cNvSpPr>
          <p:nvPr>
            <p:ph type="body" sz="quarter" idx="86" hasCustomPrompt="1"/>
          </p:nvPr>
        </p:nvSpPr>
        <p:spPr>
          <a:xfrm>
            <a:off x="9232234" y="2634347"/>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Job title</a:t>
            </a:r>
          </a:p>
        </p:txBody>
      </p:sp>
      <p:sp>
        <p:nvSpPr>
          <p:cNvPr id="126" name="Text Placeholder 36">
            <a:extLst>
              <a:ext uri="{FF2B5EF4-FFF2-40B4-BE49-F238E27FC236}">
                <a16:creationId xmlns:a16="http://schemas.microsoft.com/office/drawing/2014/main" id="{099E6DED-97BC-122A-1805-D9A030EDA970}"/>
              </a:ext>
            </a:extLst>
          </p:cNvPr>
          <p:cNvSpPr>
            <a:spLocks noGrp="1"/>
          </p:cNvSpPr>
          <p:nvPr>
            <p:ph type="body" sz="quarter" idx="87" hasCustomPrompt="1"/>
          </p:nvPr>
        </p:nvSpPr>
        <p:spPr>
          <a:xfrm>
            <a:off x="9232234" y="2899635"/>
            <a:ext cx="1992490" cy="211659"/>
          </a:xfrm>
        </p:spPr>
        <p:txBody>
          <a:bodyPr vert="horz" lIns="0" tIns="0" rIns="180000" bIns="0" rtlCol="0">
            <a:noAutofit/>
          </a:bodyPr>
          <a:lstStyle>
            <a:lvl1pPr marL="0" indent="0">
              <a:lnSpc>
                <a:spcPct val="129000"/>
              </a:lnSpc>
              <a:spcBef>
                <a:spcPts val="0"/>
              </a:spcBef>
              <a:buNone/>
              <a:defRPr lang="en-GB" sz="1000" b="0" i="0" dirty="0" smtClean="0">
                <a:solidFill>
                  <a:schemeClr val="bg1"/>
                </a:solidFill>
                <a:latin typeface="Poppins" panose="00000500000000000000" pitchFamily="2" charset="0"/>
              </a:defRPr>
            </a:lvl1pPr>
          </a:lstStyle>
          <a:p>
            <a:pPr marL="228600" lvl="0" indent="-228600"/>
            <a:r>
              <a:rPr lang="en-GB" dirty="0"/>
              <a:t>Email</a:t>
            </a:r>
          </a:p>
        </p:txBody>
      </p:sp>
    </p:spTree>
    <p:extLst>
      <p:ext uri="{BB962C8B-B14F-4D97-AF65-F5344CB8AC3E}">
        <p14:creationId xmlns:p14="http://schemas.microsoft.com/office/powerpoint/2010/main" val="2979440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s &amp; Stat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91A118F-B0C3-0C15-0B7A-FDCB1B42E576}"/>
              </a:ext>
            </a:extLst>
          </p:cNvPr>
          <p:cNvPicPr/>
          <p:nvPr userDrawn="1"/>
        </p:nvPicPr>
        <p:blipFill>
          <a:blip r:embed="rId2"/>
          <a:srcRect/>
          <a:stretch/>
        </p:blipFill>
        <p:spPr>
          <a:xfrm>
            <a:off x="1" y="0"/>
            <a:ext cx="12269970" cy="6901859"/>
          </a:xfrm>
          <a:prstGeom prst="rect">
            <a:avLst/>
          </a:prstGeom>
        </p:spPr>
      </p:pic>
      <p:pic>
        <p:nvPicPr>
          <p:cNvPr id="16" name="Picture 15" descr="A purple oval with black background&#10;&#10;Description automatically generated">
            <a:extLst>
              <a:ext uri="{FF2B5EF4-FFF2-40B4-BE49-F238E27FC236}">
                <a16:creationId xmlns:a16="http://schemas.microsoft.com/office/drawing/2014/main" id="{8D7C9BAD-FBAE-30A7-0049-6ABFC6168A4D}"/>
              </a:ext>
            </a:extLst>
          </p:cNvPr>
          <p:cNvPicPr>
            <a:picLocks noChangeAspect="1"/>
          </p:cNvPicPr>
          <p:nvPr userDrawn="1"/>
        </p:nvPicPr>
        <p:blipFill>
          <a:blip r:embed="rId3"/>
          <a:stretch>
            <a:fillRect/>
          </a:stretch>
        </p:blipFill>
        <p:spPr>
          <a:xfrm rot="16043821">
            <a:off x="2783013" y="3692644"/>
            <a:ext cx="2015652" cy="2747407"/>
          </a:xfrm>
          <a:prstGeom prst="rect">
            <a:avLst/>
          </a:prstGeom>
        </p:spPr>
      </p:pic>
      <p:pic>
        <p:nvPicPr>
          <p:cNvPr id="21" name="Picture 20">
            <a:extLst>
              <a:ext uri="{FF2B5EF4-FFF2-40B4-BE49-F238E27FC236}">
                <a16:creationId xmlns:a16="http://schemas.microsoft.com/office/drawing/2014/main" id="{0C0D2E07-1155-88FE-CFB3-8AB5EA210E6F}"/>
              </a:ext>
            </a:extLst>
          </p:cNvPr>
          <p:cNvPicPr>
            <a:picLocks noChangeAspect="1"/>
          </p:cNvPicPr>
          <p:nvPr userDrawn="1"/>
        </p:nvPicPr>
        <p:blipFill>
          <a:blip r:embed="rId4"/>
          <a:stretch>
            <a:fillRect/>
          </a:stretch>
        </p:blipFill>
        <p:spPr>
          <a:xfrm>
            <a:off x="606039" y="2197274"/>
            <a:ext cx="1681965" cy="2292580"/>
          </a:xfrm>
          <a:prstGeom prst="rect">
            <a:avLst/>
          </a:prstGeom>
        </p:spPr>
      </p:pic>
      <p:pic>
        <p:nvPicPr>
          <p:cNvPr id="26" name="Picture 25" descr="A black oval with a black background&#10;&#10;Description automatically generated">
            <a:extLst>
              <a:ext uri="{FF2B5EF4-FFF2-40B4-BE49-F238E27FC236}">
                <a16:creationId xmlns:a16="http://schemas.microsoft.com/office/drawing/2014/main" id="{7A187A55-280A-622A-6B86-25C0C8F3FE6B}"/>
              </a:ext>
            </a:extLst>
          </p:cNvPr>
          <p:cNvPicPr>
            <a:picLocks noChangeAspect="1"/>
          </p:cNvPicPr>
          <p:nvPr userDrawn="1"/>
        </p:nvPicPr>
        <p:blipFill>
          <a:blip r:embed="rId5"/>
          <a:stretch>
            <a:fillRect/>
          </a:stretch>
        </p:blipFill>
        <p:spPr>
          <a:xfrm rot="5564197">
            <a:off x="6657726" y="4483662"/>
            <a:ext cx="1834848" cy="2887493"/>
          </a:xfrm>
          <a:prstGeom prst="rect">
            <a:avLst/>
          </a:prstGeom>
        </p:spPr>
      </p:pic>
      <p:pic>
        <p:nvPicPr>
          <p:cNvPr id="32" name="Picture 31" descr="A grey oval with black background&#10;&#10;Description automatically generated">
            <a:extLst>
              <a:ext uri="{FF2B5EF4-FFF2-40B4-BE49-F238E27FC236}">
                <a16:creationId xmlns:a16="http://schemas.microsoft.com/office/drawing/2014/main" id="{1782082E-7563-D277-3A65-0797F42AC2D3}"/>
              </a:ext>
            </a:extLst>
          </p:cNvPr>
          <p:cNvPicPr>
            <a:picLocks noChangeAspect="1"/>
          </p:cNvPicPr>
          <p:nvPr userDrawn="1"/>
        </p:nvPicPr>
        <p:blipFill>
          <a:blip r:embed="rId6"/>
          <a:stretch>
            <a:fillRect/>
          </a:stretch>
        </p:blipFill>
        <p:spPr>
          <a:xfrm rot="4777951">
            <a:off x="6655360" y="3557575"/>
            <a:ext cx="2098194" cy="3161534"/>
          </a:xfrm>
          <a:prstGeom prst="rect">
            <a:avLst/>
          </a:prstGeom>
        </p:spPr>
      </p:pic>
      <p:pic>
        <p:nvPicPr>
          <p:cNvPr id="12" name="Picture 11" descr="A red oval with black background&#10;&#10;Description automatically generated">
            <a:extLst>
              <a:ext uri="{FF2B5EF4-FFF2-40B4-BE49-F238E27FC236}">
                <a16:creationId xmlns:a16="http://schemas.microsoft.com/office/drawing/2014/main" id="{EDD93712-4106-3380-A243-682742B3F72F}"/>
              </a:ext>
            </a:extLst>
          </p:cNvPr>
          <p:cNvPicPr>
            <a:picLocks noChangeAspect="1"/>
          </p:cNvPicPr>
          <p:nvPr userDrawn="1"/>
        </p:nvPicPr>
        <p:blipFill>
          <a:blip r:embed="rId7"/>
          <a:stretch>
            <a:fillRect/>
          </a:stretch>
        </p:blipFill>
        <p:spPr>
          <a:xfrm rot="2872999">
            <a:off x="4184709" y="2260340"/>
            <a:ext cx="1779047" cy="1916425"/>
          </a:xfrm>
          <a:prstGeom prst="rect">
            <a:avLst/>
          </a:prstGeom>
        </p:spPr>
      </p:pic>
      <p:sp>
        <p:nvSpPr>
          <p:cNvPr id="28" name="Text Placeholder 4">
            <a:extLst>
              <a:ext uri="{FF2B5EF4-FFF2-40B4-BE49-F238E27FC236}">
                <a16:creationId xmlns:a16="http://schemas.microsoft.com/office/drawing/2014/main" id="{7D491925-145A-8393-43C1-8231A74CC454}"/>
              </a:ext>
            </a:extLst>
          </p:cNvPr>
          <p:cNvSpPr>
            <a:spLocks noGrp="1"/>
          </p:cNvSpPr>
          <p:nvPr>
            <p:ph type="body" sz="quarter" idx="24" hasCustomPrompt="1"/>
          </p:nvPr>
        </p:nvSpPr>
        <p:spPr>
          <a:xfrm>
            <a:off x="2642888" y="4402676"/>
            <a:ext cx="2411712" cy="634390"/>
          </a:xfrm>
        </p:spPr>
        <p:txBody>
          <a:bodyPr>
            <a:noAutofit/>
          </a:bodyPr>
          <a:lstStyle>
            <a:lvl1pPr marL="0" indent="0">
              <a:lnSpc>
                <a:spcPct val="100000"/>
              </a:lnSpc>
              <a:buNone/>
              <a:defRPr sz="12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a:t>
            </a:r>
          </a:p>
        </p:txBody>
      </p:sp>
      <p:cxnSp>
        <p:nvCxnSpPr>
          <p:cNvPr id="29" name="Straight Connector 28">
            <a:extLst>
              <a:ext uri="{FF2B5EF4-FFF2-40B4-BE49-F238E27FC236}">
                <a16:creationId xmlns:a16="http://schemas.microsoft.com/office/drawing/2014/main" id="{B475CC36-A4C2-6353-71DD-6A56E1A21E68}"/>
              </a:ext>
            </a:extLst>
          </p:cNvPr>
          <p:cNvCxnSpPr/>
          <p:nvPr userDrawn="1"/>
        </p:nvCxnSpPr>
        <p:spPr>
          <a:xfrm>
            <a:off x="2751237" y="5138343"/>
            <a:ext cx="2118167"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2667A0F3-8B2F-19DB-E640-FCCDEAAA7025}"/>
              </a:ext>
            </a:extLst>
          </p:cNvPr>
          <p:cNvSpPr>
            <a:spLocks noGrp="1"/>
          </p:cNvSpPr>
          <p:nvPr>
            <p:ph type="body" sz="quarter" idx="25" hasCustomPrompt="1"/>
          </p:nvPr>
        </p:nvSpPr>
        <p:spPr>
          <a:xfrm>
            <a:off x="2642888" y="5189754"/>
            <a:ext cx="2411712" cy="546096"/>
          </a:xfrm>
        </p:spPr>
        <p:txBody>
          <a:bodyPr>
            <a:noAutofit/>
          </a:bodyPr>
          <a:lstStyle>
            <a:lvl1pPr marL="0" indent="0">
              <a:lnSpc>
                <a:spcPct val="100000"/>
              </a:lnSpc>
              <a:buNone/>
              <a:defRPr sz="16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endParaRPr lang="en-US" dirty="0"/>
          </a:p>
        </p:txBody>
      </p:sp>
      <p:cxnSp>
        <p:nvCxnSpPr>
          <p:cNvPr id="31" name="Straight Connector 30">
            <a:extLst>
              <a:ext uri="{FF2B5EF4-FFF2-40B4-BE49-F238E27FC236}">
                <a16:creationId xmlns:a16="http://schemas.microsoft.com/office/drawing/2014/main" id="{6248C19E-D0AE-72AF-0ECB-43D69A741178}"/>
              </a:ext>
            </a:extLst>
          </p:cNvPr>
          <p:cNvCxnSpPr>
            <a:cxnSpLocks/>
          </p:cNvCxnSpPr>
          <p:nvPr userDrawn="1"/>
        </p:nvCxnSpPr>
        <p:spPr>
          <a:xfrm>
            <a:off x="9534001" y="3390567"/>
            <a:ext cx="1519822" cy="0"/>
          </a:xfrm>
          <a:prstGeom prst="line">
            <a:avLst/>
          </a:prstGeom>
          <a:ln w="317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5" name="Text Placeholder 4">
            <a:extLst>
              <a:ext uri="{FF2B5EF4-FFF2-40B4-BE49-F238E27FC236}">
                <a16:creationId xmlns:a16="http://schemas.microsoft.com/office/drawing/2014/main" id="{D813EC35-AFA9-CB8F-4562-ED42DE97DB30}"/>
              </a:ext>
            </a:extLst>
          </p:cNvPr>
          <p:cNvSpPr>
            <a:spLocks noGrp="1"/>
          </p:cNvSpPr>
          <p:nvPr>
            <p:ph type="body" sz="quarter" idx="23" hasCustomPrompt="1"/>
          </p:nvPr>
        </p:nvSpPr>
        <p:spPr>
          <a:xfrm>
            <a:off x="6464781" y="5864230"/>
            <a:ext cx="1990203" cy="455548"/>
          </a:xfrm>
        </p:spPr>
        <p:txBody>
          <a:bodyPr>
            <a:normAutofit/>
          </a:bodyPr>
          <a:lstStyle>
            <a:lvl1pPr marL="0" indent="0">
              <a:lnSpc>
                <a:spcPct val="100000"/>
              </a:lnSpc>
              <a:buNone/>
              <a:defRPr sz="1200" b="0" i="0">
                <a:solidFill>
                  <a:schemeClr val="bg1"/>
                </a:solidFill>
                <a:latin typeface="Arial" panose="020B0604020202020204" pitchFamily="34" charset="0"/>
                <a:cs typeface="Arial" panose="020B0604020202020204" pitchFamily="34" charset="0"/>
              </a:defRPr>
            </a:lvl1pPr>
          </a:lstStyle>
          <a:p>
            <a:pPr lvl="0"/>
            <a:r>
              <a:rPr lang="en-US" dirty="0"/>
              <a:t>Quote ref that can go over two lines</a:t>
            </a:r>
          </a:p>
        </p:txBody>
      </p:sp>
      <p:sp>
        <p:nvSpPr>
          <p:cNvPr id="24" name="Text Placeholder 4">
            <a:extLst>
              <a:ext uri="{FF2B5EF4-FFF2-40B4-BE49-F238E27FC236}">
                <a16:creationId xmlns:a16="http://schemas.microsoft.com/office/drawing/2014/main" id="{E8B89756-71D0-D16F-9A41-E5373368F7B0}"/>
              </a:ext>
            </a:extLst>
          </p:cNvPr>
          <p:cNvSpPr>
            <a:spLocks noGrp="1"/>
          </p:cNvSpPr>
          <p:nvPr>
            <p:ph type="body" sz="quarter" idx="22" hasCustomPrompt="1"/>
          </p:nvPr>
        </p:nvSpPr>
        <p:spPr>
          <a:xfrm>
            <a:off x="6477644" y="4415065"/>
            <a:ext cx="2643207" cy="1327249"/>
          </a:xfrm>
        </p:spPr>
        <p:txBody>
          <a:bodyPr>
            <a:noAutofit/>
          </a:bodyPr>
          <a:lstStyle>
            <a:lvl1pPr marL="0" indent="0">
              <a:lnSpc>
                <a:spcPts val="1740"/>
              </a:lnSpc>
              <a:buNone/>
              <a:defRPr sz="1400" b="0" i="0">
                <a:solidFill>
                  <a:schemeClr val="accent4"/>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r>
              <a:rPr lang="en-US" dirty="0"/>
              <a:t> </a:t>
            </a:r>
            <a:r>
              <a:rPr lang="en-US" dirty="0" err="1"/>
              <a:t>ultrices</a:t>
            </a:r>
            <a:r>
              <a:rPr lang="en-US" dirty="0"/>
              <a:t> gravida.”</a:t>
            </a:r>
          </a:p>
        </p:txBody>
      </p:sp>
      <p:sp>
        <p:nvSpPr>
          <p:cNvPr id="3" name="Text Placeholder 2">
            <a:extLst>
              <a:ext uri="{FF2B5EF4-FFF2-40B4-BE49-F238E27FC236}">
                <a16:creationId xmlns:a16="http://schemas.microsoft.com/office/drawing/2014/main" id="{087AB859-95F3-B2A5-F30C-A6CC1682A8B2}"/>
              </a:ext>
            </a:extLst>
          </p:cNvPr>
          <p:cNvSpPr>
            <a:spLocks noGrp="1"/>
          </p:cNvSpPr>
          <p:nvPr>
            <p:ph type="body" sz="quarter" idx="16" hasCustomPrompt="1"/>
          </p:nvPr>
        </p:nvSpPr>
        <p:spPr>
          <a:xfrm>
            <a:off x="4352403" y="2638442"/>
            <a:ext cx="1569335" cy="1319313"/>
          </a:xfrm>
        </p:spPr>
        <p:txBody>
          <a:bodyPr>
            <a:normAutofit/>
          </a:bodyPr>
          <a:lstStyle>
            <a:lvl1pPr marL="0" indent="0">
              <a:buNone/>
              <a:defRPr sz="8800">
                <a:solidFill>
                  <a:schemeClr val="tx2"/>
                </a:solidFill>
              </a:defRPr>
            </a:lvl1pPr>
          </a:lstStyle>
          <a:p>
            <a:pPr lvl="0"/>
            <a:r>
              <a:rPr lang="en-GB" dirty="0"/>
              <a:t>70</a:t>
            </a:r>
            <a:endParaRPr lang="en-US" dirty="0"/>
          </a:p>
        </p:txBody>
      </p:sp>
      <p:sp>
        <p:nvSpPr>
          <p:cNvPr id="5" name="Text Placeholder 4">
            <a:extLst>
              <a:ext uri="{FF2B5EF4-FFF2-40B4-BE49-F238E27FC236}">
                <a16:creationId xmlns:a16="http://schemas.microsoft.com/office/drawing/2014/main" id="{17B822D3-A718-D7A5-FE24-A5FBC887D489}"/>
              </a:ext>
            </a:extLst>
          </p:cNvPr>
          <p:cNvSpPr>
            <a:spLocks noGrp="1"/>
          </p:cNvSpPr>
          <p:nvPr>
            <p:ph type="body" sz="quarter" idx="17" hasCustomPrompt="1"/>
          </p:nvPr>
        </p:nvSpPr>
        <p:spPr>
          <a:xfrm>
            <a:off x="6096000" y="2637923"/>
            <a:ext cx="1990203" cy="1319212"/>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labore et dolore magna </a:t>
            </a:r>
            <a:r>
              <a:rPr lang="en-US" dirty="0" err="1"/>
              <a:t>aliqua</a:t>
            </a:r>
            <a:r>
              <a:rPr lang="en-US" dirty="0"/>
              <a:t>. </a:t>
            </a:r>
            <a:r>
              <a:rPr lang="en-US" dirty="0" err="1"/>
              <a:t>Quis</a:t>
            </a:r>
            <a:r>
              <a:rPr lang="en-US" dirty="0"/>
              <a:t> ipsum </a:t>
            </a:r>
            <a:r>
              <a:rPr lang="en-US" dirty="0" err="1"/>
              <a:t>suspendisse</a:t>
            </a:r>
            <a:endParaRPr lang="en-US" dirty="0"/>
          </a:p>
        </p:txBody>
      </p:sp>
      <p:sp>
        <p:nvSpPr>
          <p:cNvPr id="18" name="Text Placeholder 2">
            <a:extLst>
              <a:ext uri="{FF2B5EF4-FFF2-40B4-BE49-F238E27FC236}">
                <a16:creationId xmlns:a16="http://schemas.microsoft.com/office/drawing/2014/main" id="{A8CA50AE-D901-A188-609D-77A31A168E8F}"/>
              </a:ext>
            </a:extLst>
          </p:cNvPr>
          <p:cNvSpPr>
            <a:spLocks noGrp="1"/>
          </p:cNvSpPr>
          <p:nvPr>
            <p:ph type="body" sz="quarter" idx="18" hasCustomPrompt="1"/>
          </p:nvPr>
        </p:nvSpPr>
        <p:spPr>
          <a:xfrm>
            <a:off x="838200" y="2597840"/>
            <a:ext cx="1516284" cy="795735"/>
          </a:xfrm>
        </p:spPr>
        <p:txBody>
          <a:bodyPr>
            <a:normAutofit/>
          </a:bodyPr>
          <a:lstStyle>
            <a:lvl1pPr marL="0" indent="0">
              <a:buNone/>
              <a:defRPr sz="6000">
                <a:solidFill>
                  <a:schemeClr val="accent3"/>
                </a:solidFill>
              </a:defRPr>
            </a:lvl1pPr>
          </a:lstStyle>
          <a:p>
            <a:pPr lvl="0"/>
            <a:r>
              <a:rPr lang="en-GB" dirty="0"/>
              <a:t>100</a:t>
            </a:r>
            <a:endParaRPr lang="en-US" dirty="0"/>
          </a:p>
        </p:txBody>
      </p:sp>
      <p:sp>
        <p:nvSpPr>
          <p:cNvPr id="19" name="Text Placeholder 4">
            <a:extLst>
              <a:ext uri="{FF2B5EF4-FFF2-40B4-BE49-F238E27FC236}">
                <a16:creationId xmlns:a16="http://schemas.microsoft.com/office/drawing/2014/main" id="{636AB37B-439F-B1AA-5208-D03C246FCAD7}"/>
              </a:ext>
            </a:extLst>
          </p:cNvPr>
          <p:cNvSpPr>
            <a:spLocks noGrp="1"/>
          </p:cNvSpPr>
          <p:nvPr>
            <p:ph type="body" sz="quarter" idx="19" hasCustomPrompt="1"/>
          </p:nvPr>
        </p:nvSpPr>
        <p:spPr>
          <a:xfrm>
            <a:off x="838200" y="3393575"/>
            <a:ext cx="1990203" cy="665163"/>
          </a:xfrm>
        </p:spPr>
        <p:txBody>
          <a:bodyPr>
            <a:normAutofit/>
          </a:bodyPr>
          <a:lstStyle>
            <a:lvl1pPr marL="0" indent="0">
              <a:buNone/>
              <a:defRPr sz="1200" b="0" i="0">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pic>
        <p:nvPicPr>
          <p:cNvPr id="14" name="Picture 13" descr="A brown oval object with black background&#10;&#10;Description automatically generated">
            <a:extLst>
              <a:ext uri="{FF2B5EF4-FFF2-40B4-BE49-F238E27FC236}">
                <a16:creationId xmlns:a16="http://schemas.microsoft.com/office/drawing/2014/main" id="{72106B8F-617B-848E-3F44-64836AEB48BA}"/>
              </a:ext>
            </a:extLst>
          </p:cNvPr>
          <p:cNvPicPr>
            <a:picLocks noChangeAspect="1"/>
          </p:cNvPicPr>
          <p:nvPr userDrawn="1"/>
        </p:nvPicPr>
        <p:blipFill>
          <a:blip r:embed="rId8"/>
          <a:stretch>
            <a:fillRect/>
          </a:stretch>
        </p:blipFill>
        <p:spPr>
          <a:xfrm>
            <a:off x="3584230" y="2254144"/>
            <a:ext cx="1569335" cy="2017718"/>
          </a:xfrm>
          <a:prstGeom prst="rect">
            <a:avLst/>
          </a:prstGeom>
        </p:spPr>
      </p:pic>
      <p:pic>
        <p:nvPicPr>
          <p:cNvPr id="34" name="Picture 33">
            <a:extLst>
              <a:ext uri="{FF2B5EF4-FFF2-40B4-BE49-F238E27FC236}">
                <a16:creationId xmlns:a16="http://schemas.microsoft.com/office/drawing/2014/main" id="{FFB0F385-3F8C-7575-C950-50C91EF9AC94}"/>
              </a:ext>
            </a:extLst>
          </p:cNvPr>
          <p:cNvPicPr>
            <a:picLocks noChangeAspect="1"/>
          </p:cNvPicPr>
          <p:nvPr userDrawn="1"/>
        </p:nvPicPr>
        <p:blipFill>
          <a:blip r:embed="rId9"/>
          <a:stretch>
            <a:fillRect/>
          </a:stretch>
        </p:blipFill>
        <p:spPr>
          <a:xfrm rot="3937758">
            <a:off x="10005116" y="2845753"/>
            <a:ext cx="2236481" cy="1611470"/>
          </a:xfrm>
          <a:prstGeom prst="rect">
            <a:avLst/>
          </a:prstGeom>
        </p:spPr>
      </p:pic>
      <p:pic>
        <p:nvPicPr>
          <p:cNvPr id="36" name="Picture 35" descr="A green oval with black background&#10;&#10;Description automatically generated">
            <a:extLst>
              <a:ext uri="{FF2B5EF4-FFF2-40B4-BE49-F238E27FC236}">
                <a16:creationId xmlns:a16="http://schemas.microsoft.com/office/drawing/2014/main" id="{BFDE97BA-5B50-E824-CE0E-26C5D26F0762}"/>
              </a:ext>
            </a:extLst>
          </p:cNvPr>
          <p:cNvPicPr>
            <a:picLocks noChangeAspect="1"/>
          </p:cNvPicPr>
          <p:nvPr userDrawn="1"/>
        </p:nvPicPr>
        <p:blipFill>
          <a:blip r:embed="rId10"/>
          <a:stretch>
            <a:fillRect/>
          </a:stretch>
        </p:blipFill>
        <p:spPr>
          <a:xfrm rot="17197721">
            <a:off x="8747498" y="2359035"/>
            <a:ext cx="2906824" cy="1861134"/>
          </a:xfrm>
          <a:prstGeom prst="rect">
            <a:avLst/>
          </a:prstGeom>
        </p:spPr>
      </p:pic>
      <p:sp>
        <p:nvSpPr>
          <p:cNvPr id="20" name="Text Placeholder 2">
            <a:extLst>
              <a:ext uri="{FF2B5EF4-FFF2-40B4-BE49-F238E27FC236}">
                <a16:creationId xmlns:a16="http://schemas.microsoft.com/office/drawing/2014/main" id="{D69D1DB4-17F4-E568-2857-C41BE477D1CD}"/>
              </a:ext>
            </a:extLst>
          </p:cNvPr>
          <p:cNvSpPr>
            <a:spLocks noGrp="1"/>
          </p:cNvSpPr>
          <p:nvPr>
            <p:ph type="body" sz="quarter" idx="20" hasCustomPrompt="1"/>
          </p:nvPr>
        </p:nvSpPr>
        <p:spPr>
          <a:xfrm>
            <a:off x="9409895" y="3471832"/>
            <a:ext cx="1736203" cy="795735"/>
          </a:xfrm>
        </p:spPr>
        <p:txBody>
          <a:bodyPr>
            <a:noAutofit/>
          </a:bodyPr>
          <a:lstStyle>
            <a:lvl1pPr marL="0" indent="0">
              <a:buNone/>
              <a:defRPr sz="4800">
                <a:solidFill>
                  <a:schemeClr val="accent4"/>
                </a:solidFill>
              </a:defRPr>
            </a:lvl1pPr>
          </a:lstStyle>
          <a:p>
            <a:pPr lvl="0"/>
            <a:r>
              <a:rPr lang="en-GB" dirty="0"/>
              <a:t>23%</a:t>
            </a:r>
            <a:endParaRPr lang="en-US" dirty="0"/>
          </a:p>
        </p:txBody>
      </p:sp>
      <p:sp>
        <p:nvSpPr>
          <p:cNvPr id="23" name="Text Placeholder 4">
            <a:extLst>
              <a:ext uri="{FF2B5EF4-FFF2-40B4-BE49-F238E27FC236}">
                <a16:creationId xmlns:a16="http://schemas.microsoft.com/office/drawing/2014/main" id="{9A1AB763-7880-D0E4-6FE2-70873E9DBE75}"/>
              </a:ext>
            </a:extLst>
          </p:cNvPr>
          <p:cNvSpPr>
            <a:spLocks noGrp="1"/>
          </p:cNvSpPr>
          <p:nvPr>
            <p:ph type="body" sz="quarter" idx="21" hasCustomPrompt="1"/>
          </p:nvPr>
        </p:nvSpPr>
        <p:spPr>
          <a:xfrm>
            <a:off x="9456195" y="2597840"/>
            <a:ext cx="1689903" cy="665163"/>
          </a:xfrm>
        </p:spPr>
        <p:txBody>
          <a:bodyPr>
            <a:normAutofit/>
          </a:bodyPr>
          <a:lstStyle>
            <a:lvl1pPr marL="0" indent="0">
              <a:buNone/>
              <a:defRPr sz="1200" b="0" i="0">
                <a:solidFill>
                  <a:schemeClr val="accent6">
                    <a:lumMod val="50000"/>
                  </a:schemeClr>
                </a:solidFill>
                <a:latin typeface="Arial" panose="020B0604020202020204" pitchFamily="34" charset="0"/>
                <a:cs typeface="Arial" panose="020B0604020202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endParaRPr lang="en-US" dirty="0"/>
          </a:p>
        </p:txBody>
      </p:sp>
      <p:sp>
        <p:nvSpPr>
          <p:cNvPr id="6" name="object 6">
            <a:extLst>
              <a:ext uri="{FF2B5EF4-FFF2-40B4-BE49-F238E27FC236}">
                <a16:creationId xmlns:a16="http://schemas.microsoft.com/office/drawing/2014/main" id="{7C477EC7-4656-D8BB-5DBB-7B255FB65C68}"/>
              </a:ext>
            </a:extLst>
          </p:cNvPr>
          <p:cNvSpPr txBox="1">
            <a:spLocks noGrp="1"/>
          </p:cNvSpPr>
          <p:nvPr>
            <p:ph type="title"/>
          </p:nvPr>
        </p:nvSpPr>
        <p:spPr>
          <a:xfrm>
            <a:off x="1674555"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11" name="Text Placeholder 9">
            <a:extLst>
              <a:ext uri="{FF2B5EF4-FFF2-40B4-BE49-F238E27FC236}">
                <a16:creationId xmlns:a16="http://schemas.microsoft.com/office/drawing/2014/main" id="{54B5126A-0806-88F8-EBB0-98A46B2BCFEA}"/>
              </a:ext>
            </a:extLst>
          </p:cNvPr>
          <p:cNvSpPr>
            <a:spLocks noGrp="1"/>
          </p:cNvSpPr>
          <p:nvPr>
            <p:ph type="body" sz="quarter" idx="10" hasCustomPrompt="1"/>
          </p:nvPr>
        </p:nvSpPr>
        <p:spPr>
          <a:xfrm>
            <a:off x="1675159" y="1672408"/>
            <a:ext cx="9471319" cy="464820"/>
          </a:xfrm>
        </p:spPr>
        <p:txBody>
          <a:bodyPr/>
          <a:lstStyle>
            <a:lvl1pPr>
              <a:defRPr sz="1640">
                <a:solidFill>
                  <a:srgbClr val="005970"/>
                </a:solidFill>
              </a:defRPr>
            </a:lvl1pPr>
          </a:lstStyle>
          <a:p>
            <a:pPr lvl="0"/>
            <a:r>
              <a:rPr lang="en-GB" dirty="0"/>
              <a:t>Sub-title or second heading goes here.</a:t>
            </a:r>
          </a:p>
        </p:txBody>
      </p:sp>
      <p:sp>
        <p:nvSpPr>
          <p:cNvPr id="13" name="Text Placeholder 11">
            <a:extLst>
              <a:ext uri="{FF2B5EF4-FFF2-40B4-BE49-F238E27FC236}">
                <a16:creationId xmlns:a16="http://schemas.microsoft.com/office/drawing/2014/main" id="{08C89ED7-DBD6-BEB5-06CA-9304B961B985}"/>
              </a:ext>
            </a:extLst>
          </p:cNvPr>
          <p:cNvSpPr>
            <a:spLocks noGrp="1"/>
          </p:cNvSpPr>
          <p:nvPr>
            <p:ph type="body" sz="quarter" idx="11" hasCustomPrompt="1"/>
          </p:nvPr>
        </p:nvSpPr>
        <p:spPr>
          <a:xfrm>
            <a:off x="1674555"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66503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085205-8A32-A8FE-74ED-FA64D666251F}"/>
              </a:ext>
            </a:extLst>
          </p:cNvPr>
          <p:cNvPicPr>
            <a:picLocks/>
          </p:cNvPicPr>
          <p:nvPr userDrawn="1"/>
        </p:nvPicPr>
        <p:blipFill>
          <a:blip r:embed="rId2"/>
          <a:srcRect/>
          <a:stretch/>
        </p:blipFill>
        <p:spPr>
          <a:xfrm>
            <a:off x="1" y="0"/>
            <a:ext cx="12269970" cy="6901859"/>
          </a:xfrm>
          <a:prstGeom prst="rect">
            <a:avLst/>
          </a:prstGeom>
        </p:spPr>
      </p:pic>
      <p:sp>
        <p:nvSpPr>
          <p:cNvPr id="4" name="object 6">
            <a:extLst>
              <a:ext uri="{FF2B5EF4-FFF2-40B4-BE49-F238E27FC236}">
                <a16:creationId xmlns:a16="http://schemas.microsoft.com/office/drawing/2014/main" id="{4DCC183C-25EC-C1E3-0436-4DA63FF82132}"/>
              </a:ext>
            </a:extLst>
          </p:cNvPr>
          <p:cNvSpPr txBox="1">
            <a:spLocks noGrp="1"/>
          </p:cNvSpPr>
          <p:nvPr>
            <p:ph type="title"/>
          </p:nvPr>
        </p:nvSpPr>
        <p:spPr>
          <a:xfrm>
            <a:off x="1770810" y="827549"/>
            <a:ext cx="9471543" cy="686441"/>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5" name="Text Placeholder 9">
            <a:extLst>
              <a:ext uri="{FF2B5EF4-FFF2-40B4-BE49-F238E27FC236}">
                <a16:creationId xmlns:a16="http://schemas.microsoft.com/office/drawing/2014/main" id="{718CAE04-1762-7AE3-425A-00F268DA6C1C}"/>
              </a:ext>
            </a:extLst>
          </p:cNvPr>
          <p:cNvSpPr>
            <a:spLocks noGrp="1"/>
          </p:cNvSpPr>
          <p:nvPr>
            <p:ph type="body" sz="quarter" idx="10" hasCustomPrompt="1"/>
          </p:nvPr>
        </p:nvSpPr>
        <p:spPr>
          <a:xfrm>
            <a:off x="1771414" y="1672408"/>
            <a:ext cx="9471319" cy="464820"/>
          </a:xfrm>
        </p:spPr>
        <p:txBody>
          <a:bodyPr/>
          <a:lstStyle>
            <a:lvl1pPr>
              <a:defRPr sz="1640">
                <a:solidFill>
                  <a:srgbClr val="005970"/>
                </a:solidFill>
              </a:defRPr>
            </a:lvl1pPr>
          </a:lstStyle>
          <a:p>
            <a:pPr lvl="0"/>
            <a:r>
              <a:rPr lang="en-GB" dirty="0"/>
              <a:t>Sub-title or second heading goes here.</a:t>
            </a:r>
          </a:p>
        </p:txBody>
      </p:sp>
      <p:sp>
        <p:nvSpPr>
          <p:cNvPr id="6" name="Text Placeholder 11">
            <a:extLst>
              <a:ext uri="{FF2B5EF4-FFF2-40B4-BE49-F238E27FC236}">
                <a16:creationId xmlns:a16="http://schemas.microsoft.com/office/drawing/2014/main" id="{D826B225-8578-AFD7-355C-7E4393F367C4}"/>
              </a:ext>
            </a:extLst>
          </p:cNvPr>
          <p:cNvSpPr>
            <a:spLocks noGrp="1"/>
          </p:cNvSpPr>
          <p:nvPr>
            <p:ph type="body" sz="quarter" idx="11" hasCustomPrompt="1"/>
          </p:nvPr>
        </p:nvSpPr>
        <p:spPr>
          <a:xfrm>
            <a:off x="1770810" y="2005004"/>
            <a:ext cx="9471543"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250164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D12FA1B-35DE-4E77-F993-E673DC716291}"/>
              </a:ext>
            </a:extLst>
          </p:cNvPr>
          <p:cNvPicPr>
            <a:picLocks/>
          </p:cNvPicPr>
          <p:nvPr userDrawn="1"/>
        </p:nvPicPr>
        <p:blipFill rotWithShape="1">
          <a:blip r:embed="rId2"/>
          <a:srcRect r="58472"/>
          <a:stretch/>
        </p:blipFill>
        <p:spPr>
          <a:xfrm flipH="1">
            <a:off x="7206914" y="1"/>
            <a:ext cx="5063055" cy="6858000"/>
          </a:xfrm>
          <a:prstGeom prst="rect">
            <a:avLst/>
          </a:prstGeom>
        </p:spPr>
      </p:pic>
      <p:sp>
        <p:nvSpPr>
          <p:cNvPr id="7" name="object 6">
            <a:extLst>
              <a:ext uri="{FF2B5EF4-FFF2-40B4-BE49-F238E27FC236}">
                <a16:creationId xmlns:a16="http://schemas.microsoft.com/office/drawing/2014/main" id="{43D2DE2B-B231-CC05-AD04-0F54504D8AC4}"/>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8" name="Text Placeholder 9">
            <a:extLst>
              <a:ext uri="{FF2B5EF4-FFF2-40B4-BE49-F238E27FC236}">
                <a16:creationId xmlns:a16="http://schemas.microsoft.com/office/drawing/2014/main" id="{273B8B88-9831-7648-5656-0FBCF8EC42F6}"/>
              </a:ext>
            </a:extLst>
          </p:cNvPr>
          <p:cNvSpPr>
            <a:spLocks noGrp="1"/>
          </p:cNvSpPr>
          <p:nvPr>
            <p:ph type="body" sz="quarter" idx="10" hasCustomPrompt="1"/>
          </p:nvPr>
        </p:nvSpPr>
        <p:spPr>
          <a:xfrm>
            <a:off x="776892" y="1663238"/>
            <a:ext cx="5183815" cy="464820"/>
          </a:xfrm>
        </p:spPr>
        <p:txBody>
          <a:bodyPr/>
          <a:lstStyle>
            <a:lvl1pPr>
              <a:defRPr sz="1640">
                <a:solidFill>
                  <a:srgbClr val="005970"/>
                </a:solidFill>
              </a:defRPr>
            </a:lvl1pPr>
          </a:lstStyle>
          <a:p>
            <a:pPr lvl="0"/>
            <a:r>
              <a:rPr lang="en-GB" dirty="0"/>
              <a:t>Sub-title or second heading goes here.</a:t>
            </a:r>
          </a:p>
        </p:txBody>
      </p:sp>
      <p:sp>
        <p:nvSpPr>
          <p:cNvPr id="9" name="Text Placeholder 11">
            <a:extLst>
              <a:ext uri="{FF2B5EF4-FFF2-40B4-BE49-F238E27FC236}">
                <a16:creationId xmlns:a16="http://schemas.microsoft.com/office/drawing/2014/main" id="{98B1D894-4367-EAEE-ED26-3E240A18F249}"/>
              </a:ext>
            </a:extLst>
          </p:cNvPr>
          <p:cNvSpPr>
            <a:spLocks noGrp="1"/>
          </p:cNvSpPr>
          <p:nvPr>
            <p:ph type="body" sz="quarter" idx="11" hasCustomPrompt="1"/>
          </p:nvPr>
        </p:nvSpPr>
        <p:spPr>
          <a:xfrm>
            <a:off x="776288" y="1995834"/>
            <a:ext cx="5183937"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3814078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rgundy Title &amp; Background Imag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EDAA896-E215-E4AA-F47B-9062AAED95F5}"/>
              </a:ext>
            </a:extLst>
          </p:cNvPr>
          <p:cNvPicPr/>
          <p:nvPr userDrawn="1"/>
        </p:nvPicPr>
        <p:blipFill rotWithShape="1">
          <a:blip r:embed="rId2"/>
          <a:srcRect l="37944" r="2630"/>
          <a:stretch/>
        </p:blipFill>
        <p:spPr>
          <a:xfrm>
            <a:off x="5805658" y="560069"/>
            <a:ext cx="6386341" cy="6045125"/>
          </a:xfrm>
          <a:prstGeom prst="rect">
            <a:avLst/>
          </a:prstGeom>
        </p:spPr>
      </p:pic>
      <p:sp>
        <p:nvSpPr>
          <p:cNvPr id="17" name="object 6">
            <a:extLst>
              <a:ext uri="{FF2B5EF4-FFF2-40B4-BE49-F238E27FC236}">
                <a16:creationId xmlns:a16="http://schemas.microsoft.com/office/drawing/2014/main" id="{BBBFCDDA-49C3-FC90-7473-B9660157C7BA}"/>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sp>
        <p:nvSpPr>
          <p:cNvPr id="2" name="Text Placeholder 9">
            <a:extLst>
              <a:ext uri="{FF2B5EF4-FFF2-40B4-BE49-F238E27FC236}">
                <a16:creationId xmlns:a16="http://schemas.microsoft.com/office/drawing/2014/main" id="{4568271F-3F07-5B71-9A3D-A2E1F4C7EE51}"/>
              </a:ext>
            </a:extLst>
          </p:cNvPr>
          <p:cNvSpPr>
            <a:spLocks noGrp="1"/>
          </p:cNvSpPr>
          <p:nvPr>
            <p:ph type="body" sz="quarter" idx="10" hasCustomPrompt="1"/>
          </p:nvPr>
        </p:nvSpPr>
        <p:spPr>
          <a:xfrm>
            <a:off x="776892" y="1663238"/>
            <a:ext cx="5183815" cy="464820"/>
          </a:xfrm>
        </p:spPr>
        <p:txBody>
          <a:bodyPr/>
          <a:lstStyle>
            <a:lvl1pPr>
              <a:defRPr sz="1640">
                <a:solidFill>
                  <a:srgbClr val="005970"/>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9AA06DD8-98F3-CBA2-27D8-D1849111D1E2}"/>
              </a:ext>
            </a:extLst>
          </p:cNvPr>
          <p:cNvSpPr>
            <a:spLocks noGrp="1"/>
          </p:cNvSpPr>
          <p:nvPr>
            <p:ph type="body" sz="quarter" idx="11" hasCustomPrompt="1"/>
          </p:nvPr>
        </p:nvSpPr>
        <p:spPr>
          <a:xfrm>
            <a:off x="776288" y="1995834"/>
            <a:ext cx="5183937"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1847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object 6">
            <a:extLst>
              <a:ext uri="{FF2B5EF4-FFF2-40B4-BE49-F238E27FC236}">
                <a16:creationId xmlns:a16="http://schemas.microsoft.com/office/drawing/2014/main" id="{FEC1BE9F-20C5-104D-F401-9C1FF9D5FA8D}"/>
              </a:ext>
            </a:extLst>
          </p:cNvPr>
          <p:cNvSpPr txBox="1">
            <a:spLocks noGrp="1"/>
          </p:cNvSpPr>
          <p:nvPr>
            <p:ph type="title"/>
          </p:nvPr>
        </p:nvSpPr>
        <p:spPr>
          <a:xfrm>
            <a:off x="776892" y="817702"/>
            <a:ext cx="8076911" cy="678484"/>
          </a:xfrm>
          <a:prstGeom prst="rect">
            <a:avLst/>
          </a:prstGeom>
        </p:spPr>
        <p:txBody>
          <a:bodyPr vert="horz" wrap="square" lIns="0" tIns="9242" rIns="0" bIns="0" rtlCol="0">
            <a:spAutoFit/>
          </a:bodyPr>
          <a:lstStyle/>
          <a:p>
            <a:pPr marL="7701">
              <a:lnSpc>
                <a:spcPct val="100000"/>
              </a:lnSpc>
              <a:spcBef>
                <a:spcPts val="73"/>
              </a:spcBef>
            </a:pPr>
            <a:r>
              <a:rPr lang="en-GB" spc="-139" dirty="0">
                <a:latin typeface="Times New Roman" panose="02020603050405020304" pitchFamily="18" charset="0"/>
                <a:cs typeface="Times New Roman" panose="02020603050405020304" pitchFamily="18" charset="0"/>
              </a:rPr>
              <a:t>Title goes here</a:t>
            </a:r>
            <a:endParaRPr spc="-176"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667FA840-3A64-35D9-6457-56C08AB2B716}"/>
              </a:ext>
            </a:extLst>
          </p:cNvPr>
          <p:cNvPicPr/>
          <p:nvPr userDrawn="1"/>
        </p:nvPicPr>
        <p:blipFill rotWithShape="1">
          <a:blip r:embed="rId2"/>
          <a:srcRect l="39076"/>
          <a:stretch/>
        </p:blipFill>
        <p:spPr>
          <a:xfrm>
            <a:off x="5852160" y="591434"/>
            <a:ext cx="6339840" cy="5853505"/>
          </a:xfrm>
          <a:prstGeom prst="rect">
            <a:avLst/>
          </a:prstGeom>
        </p:spPr>
      </p:pic>
      <p:sp>
        <p:nvSpPr>
          <p:cNvPr id="2" name="Text Placeholder 9">
            <a:extLst>
              <a:ext uri="{FF2B5EF4-FFF2-40B4-BE49-F238E27FC236}">
                <a16:creationId xmlns:a16="http://schemas.microsoft.com/office/drawing/2014/main" id="{0F59D05B-47F1-E403-573F-6E01D84B4E63}"/>
              </a:ext>
            </a:extLst>
          </p:cNvPr>
          <p:cNvSpPr>
            <a:spLocks noGrp="1"/>
          </p:cNvSpPr>
          <p:nvPr>
            <p:ph type="body" sz="quarter" idx="10" hasCustomPrompt="1"/>
          </p:nvPr>
        </p:nvSpPr>
        <p:spPr>
          <a:xfrm>
            <a:off x="776892" y="1663238"/>
            <a:ext cx="5319108" cy="464820"/>
          </a:xfrm>
        </p:spPr>
        <p:txBody>
          <a:bodyPr/>
          <a:lstStyle>
            <a:lvl1pPr>
              <a:defRPr sz="1640">
                <a:solidFill>
                  <a:srgbClr val="005970"/>
                </a:solidFill>
              </a:defRPr>
            </a:lvl1pPr>
          </a:lstStyle>
          <a:p>
            <a:pPr lvl="0"/>
            <a:r>
              <a:rPr lang="en-GB" dirty="0"/>
              <a:t>Sub-title or second heading goes here.</a:t>
            </a:r>
          </a:p>
        </p:txBody>
      </p:sp>
      <p:sp>
        <p:nvSpPr>
          <p:cNvPr id="3" name="Text Placeholder 11">
            <a:extLst>
              <a:ext uri="{FF2B5EF4-FFF2-40B4-BE49-F238E27FC236}">
                <a16:creationId xmlns:a16="http://schemas.microsoft.com/office/drawing/2014/main" id="{177C61F6-99FA-CBC6-7FEA-072AF4059E6D}"/>
              </a:ext>
            </a:extLst>
          </p:cNvPr>
          <p:cNvSpPr>
            <a:spLocks noGrp="1"/>
          </p:cNvSpPr>
          <p:nvPr>
            <p:ph type="body" sz="quarter" idx="11" hasCustomPrompt="1"/>
          </p:nvPr>
        </p:nvSpPr>
        <p:spPr>
          <a:xfrm>
            <a:off x="776289" y="1995834"/>
            <a:ext cx="5319712" cy="1753206"/>
          </a:xfrm>
        </p:spPr>
        <p:txBody>
          <a:bodyPr>
            <a:normAutofit/>
          </a:bodyPr>
          <a:lstStyle>
            <a:lvl1pPr>
              <a:defRPr sz="1100"/>
            </a:lvl1pPr>
          </a:lstStyle>
          <a:p>
            <a:pPr lvl="0"/>
            <a:r>
              <a:rPr lang="en-GB" dirty="0"/>
              <a:t>Please add your text here. This will be the main body of information.</a:t>
            </a:r>
          </a:p>
        </p:txBody>
      </p:sp>
    </p:spTree>
    <p:extLst>
      <p:ext uri="{BB962C8B-B14F-4D97-AF65-F5344CB8AC3E}">
        <p14:creationId xmlns:p14="http://schemas.microsoft.com/office/powerpoint/2010/main" val="3437929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black background with a black square&#10;&#10;Description automatically generated with medium confidence">
            <a:extLst>
              <a:ext uri="{FF2B5EF4-FFF2-40B4-BE49-F238E27FC236}">
                <a16:creationId xmlns:a16="http://schemas.microsoft.com/office/drawing/2014/main" id="{20E514F6-99E3-AA73-8031-AB07C4FB6C61}"/>
              </a:ext>
            </a:extLst>
          </p:cNvPr>
          <p:cNvPicPr>
            <a:picLocks noChangeAspect="1"/>
          </p:cNvPicPr>
          <p:nvPr userDrawn="1"/>
        </p:nvPicPr>
        <p:blipFill>
          <a:blip r:embed="rId23"/>
          <a:stretch>
            <a:fillRect/>
          </a:stretch>
        </p:blipFill>
        <p:spPr>
          <a:xfrm>
            <a:off x="0" y="1"/>
            <a:ext cx="12191999" cy="6858000"/>
          </a:xfrm>
          <a:prstGeom prst="rect">
            <a:avLst/>
          </a:prstGeom>
        </p:spPr>
      </p:pic>
      <p:sp>
        <p:nvSpPr>
          <p:cNvPr id="3" name="Text Placeholder 2">
            <a:extLst>
              <a:ext uri="{FF2B5EF4-FFF2-40B4-BE49-F238E27FC236}">
                <a16:creationId xmlns:a16="http://schemas.microsoft.com/office/drawing/2014/main" id="{70B1B92E-99BD-554C-9CDA-3E624379CF30}"/>
              </a:ext>
            </a:extLst>
          </p:cNvPr>
          <p:cNvSpPr>
            <a:spLocks noGrp="1"/>
          </p:cNvSpPr>
          <p:nvPr>
            <p:ph type="body" idx="1"/>
          </p:nvPr>
        </p:nvSpPr>
        <p:spPr>
          <a:xfrm>
            <a:off x="838200" y="2190749"/>
            <a:ext cx="10515600" cy="2887878"/>
          </a:xfrm>
          <a:prstGeom prst="rect">
            <a:avLst/>
          </a:prstGeom>
        </p:spPr>
        <p:txBody>
          <a:bodyPr vert="horz" lIns="91440" tIns="45720" rIns="91440" bIns="45720" rtlCol="0">
            <a:normAutofit/>
          </a:bodyPr>
          <a:lstStyle/>
          <a:p>
            <a:pPr lvl="0"/>
            <a:r>
              <a:rPr lang="en-GB" dirty="0"/>
              <a:t>Introduction</a:t>
            </a:r>
          </a:p>
          <a:p>
            <a:pPr lvl="1"/>
            <a:r>
              <a:rPr lang="en-GB" dirty="0"/>
              <a:t>Sub-heading</a:t>
            </a:r>
          </a:p>
          <a:p>
            <a:pPr lvl="2"/>
            <a:r>
              <a:rPr lang="en-GB" dirty="0"/>
              <a:t>Body Text</a:t>
            </a:r>
          </a:p>
          <a:p>
            <a:pPr lvl="3"/>
            <a:r>
              <a:rPr lang="en-GB" dirty="0"/>
              <a:t>Sub-text</a:t>
            </a:r>
          </a:p>
        </p:txBody>
      </p:sp>
      <p:sp>
        <p:nvSpPr>
          <p:cNvPr id="14" name="Title Placeholder 13">
            <a:extLst>
              <a:ext uri="{FF2B5EF4-FFF2-40B4-BE49-F238E27FC236}">
                <a16:creationId xmlns:a16="http://schemas.microsoft.com/office/drawing/2014/main" id="{181C8F2F-5C7A-4A56-6CA1-857C2BB3D4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1694492159"/>
      </p:ext>
    </p:extLst>
  </p:cSld>
  <p:clrMap bg1="lt1" tx1="dk1" bg2="lt2" tx2="dk2" accent1="accent1" accent2="accent2" accent3="accent3" accent4="accent4" accent5="accent5" accent6="accent6" hlink="hlink" folHlink="folHlink"/>
  <p:sldLayoutIdLst>
    <p:sldLayoutId id="2147483673" r:id="rId1"/>
    <p:sldLayoutId id="2147483661" r:id="rId2"/>
    <p:sldLayoutId id="2147483665" r:id="rId3"/>
    <p:sldLayoutId id="2147483666" r:id="rId4"/>
    <p:sldLayoutId id="2147483669" r:id="rId5"/>
    <p:sldLayoutId id="2147483712" r:id="rId6"/>
    <p:sldLayoutId id="2147483713" r:id="rId7"/>
    <p:sldLayoutId id="2147483671" r:id="rId8"/>
    <p:sldLayoutId id="2147483706" r:id="rId9"/>
    <p:sldLayoutId id="2147483707" r:id="rId10"/>
    <p:sldLayoutId id="2147483714" r:id="rId11"/>
    <p:sldLayoutId id="2147483683" r:id="rId12"/>
    <p:sldLayoutId id="2147483687" r:id="rId13"/>
    <p:sldLayoutId id="2147483700" r:id="rId14"/>
    <p:sldLayoutId id="2147483702" r:id="rId15"/>
    <p:sldLayoutId id="2147483701" r:id="rId16"/>
    <p:sldLayoutId id="2147483703" r:id="rId17"/>
    <p:sldLayoutId id="2147483704" r:id="rId18"/>
    <p:sldLayoutId id="2147483708" r:id="rId19"/>
    <p:sldLayoutId id="2147483709" r:id="rId20"/>
    <p:sldLayoutId id="2147483716" r:id="rId21"/>
  </p:sldLayoutIdLst>
  <p:hf sldNum="0" hdr="0" ftr="0"/>
  <p:txStyles>
    <p:titleStyle>
      <a:lvl1pPr algn="l" defTabSz="914400" rtl="0" eaLnBrk="1" latinLnBrk="0" hangingPunct="1">
        <a:lnSpc>
          <a:spcPct val="90000"/>
        </a:lnSpc>
        <a:spcBef>
          <a:spcPct val="0"/>
        </a:spcBef>
        <a:buNone/>
        <a:defRPr sz="4400" b="1" i="0" kern="1200" baseline="0">
          <a:solidFill>
            <a:srgbClr val="005970"/>
          </a:solidFill>
          <a:latin typeface="Times New Roman" panose="02020603050405020304" pitchFamily="18" charset="0"/>
          <a:ea typeface="+mj-ea"/>
          <a:cs typeface="Times New Roman" panose="02020603050405020304" pitchFamily="18"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accent6"/>
          </a:solidFill>
          <a:latin typeface="Poppins" panose="00000500000000000000" pitchFamily="2" charset="0"/>
          <a:ea typeface="Verdana" panose="020B0604030504040204" pitchFamily="34" charset="0"/>
          <a:cs typeface="Poppins" panose="00000500000000000000" pitchFamily="2" charset="0"/>
        </a:defRPr>
      </a:lvl1pPr>
      <a:lvl2pPr marL="0" indent="0" algn="l" defTabSz="914400" rtl="0" eaLnBrk="1" latinLnBrk="0" hangingPunct="1">
        <a:lnSpc>
          <a:spcPct val="90000"/>
        </a:lnSpc>
        <a:spcBef>
          <a:spcPts val="500"/>
        </a:spcBef>
        <a:buFont typeface="Arial" panose="020B0604020202020204" pitchFamily="34" charset="0"/>
        <a:buNone/>
        <a:defRPr sz="1600" b="1" i="0" kern="1200">
          <a:solidFill>
            <a:srgbClr val="005970"/>
          </a:solidFill>
          <a:latin typeface="Poppins" panose="00000500000000000000" pitchFamily="2" charset="0"/>
          <a:ea typeface="+mn-ea"/>
          <a:cs typeface="Poppins" panose="00000500000000000000" pitchFamily="2" charset="0"/>
        </a:defRPr>
      </a:lvl2pPr>
      <a:lvl3pPr marL="0" indent="0" algn="l" defTabSz="914400" rtl="0" eaLnBrk="1" latinLnBrk="0" hangingPunct="1">
        <a:lnSpc>
          <a:spcPct val="90000"/>
        </a:lnSpc>
        <a:spcBef>
          <a:spcPts val="500"/>
        </a:spcBef>
        <a:buFont typeface="Arial" panose="020B0604020202020204" pitchFamily="34" charset="0"/>
        <a:buNone/>
        <a:defRPr sz="1400" b="0" i="0" kern="1200">
          <a:solidFill>
            <a:schemeClr val="accent6"/>
          </a:solidFill>
          <a:latin typeface="Poppins" panose="00000500000000000000" pitchFamily="2" charset="0"/>
          <a:ea typeface="+mn-ea"/>
          <a:cs typeface="Poppins" panose="00000500000000000000" pitchFamily="2" charset="0"/>
        </a:defRPr>
      </a:lvl3pPr>
      <a:lvl4pPr marL="0" indent="0" algn="l" defTabSz="914400" rtl="0" eaLnBrk="1" latinLnBrk="0" hangingPunct="1">
        <a:lnSpc>
          <a:spcPct val="90000"/>
        </a:lnSpc>
        <a:spcBef>
          <a:spcPts val="500"/>
        </a:spcBef>
        <a:buFont typeface="Arial" panose="020B0604020202020204" pitchFamily="34" charset="0"/>
        <a:buNone/>
        <a:defRPr sz="1200" b="0" i="0" kern="1200">
          <a:solidFill>
            <a:schemeClr val="accent6"/>
          </a:solidFill>
          <a:latin typeface="Poppins" panose="00000500000000000000" pitchFamily="2" charset="0"/>
          <a:ea typeface="+mn-ea"/>
          <a:cs typeface="Poppins" panose="00000500000000000000"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6"/>
          </a:solidFill>
          <a:latin typeface="Museo Sans 300" panose="02000000000000000000"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hyperlink" Target="https://www.gov.uk/government/collections/sponsorship-information-for-employers-and-educators"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collections/sponsorship-information-for-employers-and-educators"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664D68-DD35-6975-D9C0-41912FB074D0}"/>
              </a:ext>
            </a:extLst>
          </p:cNvPr>
          <p:cNvSpPr>
            <a:spLocks noGrp="1"/>
          </p:cNvSpPr>
          <p:nvPr>
            <p:ph type="body" sz="quarter" idx="10"/>
          </p:nvPr>
        </p:nvSpPr>
        <p:spPr/>
        <p:txBody>
          <a:bodyPr>
            <a:normAutofit fontScale="85000" lnSpcReduction="20000"/>
          </a:bodyPr>
          <a:lstStyle/>
          <a:p>
            <a:r>
              <a:rPr lang="en-GB" dirty="0"/>
              <a:t>Sponsor Licence Compliance</a:t>
            </a:r>
          </a:p>
        </p:txBody>
      </p:sp>
      <p:sp>
        <p:nvSpPr>
          <p:cNvPr id="3" name="Text Placeholder 2">
            <a:extLst>
              <a:ext uri="{FF2B5EF4-FFF2-40B4-BE49-F238E27FC236}">
                <a16:creationId xmlns:a16="http://schemas.microsoft.com/office/drawing/2014/main" id="{966F18FB-BBA8-ED25-59D0-CB38334B2779}"/>
              </a:ext>
            </a:extLst>
          </p:cNvPr>
          <p:cNvSpPr>
            <a:spLocks noGrp="1"/>
          </p:cNvSpPr>
          <p:nvPr>
            <p:ph type="body" sz="quarter" idx="11"/>
          </p:nvPr>
        </p:nvSpPr>
        <p:spPr>
          <a:xfrm>
            <a:off x="723900" y="4235450"/>
            <a:ext cx="6200775" cy="1852199"/>
          </a:xfrm>
        </p:spPr>
        <p:txBody>
          <a:bodyPr>
            <a:normAutofit/>
          </a:bodyPr>
          <a:lstStyle/>
          <a:p>
            <a:r>
              <a:rPr lang="en-GB" dirty="0"/>
              <a:t>Adrian Henderson</a:t>
            </a:r>
          </a:p>
          <a:p>
            <a:r>
              <a:rPr lang="en-GB" dirty="0"/>
              <a:t>Associate </a:t>
            </a:r>
          </a:p>
          <a:p>
            <a:r>
              <a:rPr lang="en-GB" dirty="0"/>
              <a:t>Employment &amp; Business Immigration</a:t>
            </a:r>
          </a:p>
          <a:p>
            <a:endParaRPr lang="en-GB" dirty="0"/>
          </a:p>
        </p:txBody>
      </p:sp>
    </p:spTree>
    <p:extLst>
      <p:ext uri="{BB962C8B-B14F-4D97-AF65-F5344CB8AC3E}">
        <p14:creationId xmlns:p14="http://schemas.microsoft.com/office/powerpoint/2010/main" val="1518085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942296"/>
            <a:ext cx="11858625" cy="5871522"/>
          </a:xfrm>
        </p:spPr>
        <p:txBody>
          <a:bodyPr/>
          <a:lstStyle/>
          <a:p>
            <a:r>
              <a:rPr lang="en-GB" sz="2000" b="0" i="0" u="none" strike="noStrike" baseline="0" dirty="0">
                <a:solidFill>
                  <a:srgbClr val="005970"/>
                </a:solidFill>
                <a:latin typeface="Poppins" panose="00000500000000000000" pitchFamily="2" charset="0"/>
              </a:rPr>
              <a:t>You must keep a copy of each relevant job advertisement, which must include </a:t>
            </a:r>
            <a:r>
              <a:rPr lang="en-GB" sz="2000" b="1" i="0" u="none" strike="noStrike" baseline="0" dirty="0">
                <a:solidFill>
                  <a:srgbClr val="005970"/>
                </a:solidFill>
                <a:latin typeface="Poppins" panose="00000500000000000000" pitchFamily="2" charset="0"/>
              </a:rPr>
              <a:t>all </a:t>
            </a:r>
            <a:r>
              <a:rPr lang="en-GB" sz="2000" b="0" i="0" u="none" strike="noStrike" baseline="0" dirty="0">
                <a:solidFill>
                  <a:srgbClr val="005970"/>
                </a:solidFill>
                <a:latin typeface="Poppins" panose="00000500000000000000" pitchFamily="2" charset="0"/>
              </a:rPr>
              <a:t>of the following: </a:t>
            </a:r>
          </a:p>
          <a:p>
            <a:endParaRPr lang="en-GB" sz="2000" b="0" i="0" u="none" strike="noStrike" baseline="0" dirty="0">
              <a:solidFill>
                <a:srgbClr val="005970"/>
              </a:solidFill>
              <a:latin typeface="Poppins" panose="00000500000000000000" pitchFamily="2" charset="0"/>
            </a:endParaRPr>
          </a:p>
          <a:p>
            <a:pPr marL="342900" lvl="1" indent="-342900">
              <a:buFont typeface="Arial" panose="020B0604020202020204" pitchFamily="34" charset="0"/>
              <a:buChar char="•"/>
            </a:pPr>
            <a:r>
              <a:rPr lang="en-GB" sz="2000" b="0" i="0" u="none" strike="noStrike" baseline="0" dirty="0"/>
              <a:t>the job title </a:t>
            </a:r>
          </a:p>
          <a:p>
            <a:pPr marL="342900" lvl="1" indent="-342900">
              <a:buFont typeface="Arial" panose="020B0604020202020204" pitchFamily="34" charset="0"/>
              <a:buChar char="•"/>
            </a:pPr>
            <a:r>
              <a:rPr lang="en-GB" sz="2000" b="0" i="0" u="none" strike="noStrike" baseline="0" dirty="0"/>
              <a:t>the location of the job </a:t>
            </a:r>
          </a:p>
          <a:p>
            <a:pPr marL="342900" lvl="1" indent="-342900">
              <a:buFont typeface="Arial" panose="020B0604020202020204" pitchFamily="34" charset="0"/>
              <a:buChar char="•"/>
            </a:pPr>
            <a:r>
              <a:rPr lang="en-GB" sz="2000" b="0" i="0" u="none" strike="noStrike" baseline="0" dirty="0"/>
              <a:t>the main duties and responsibilities of the job </a:t>
            </a:r>
          </a:p>
          <a:p>
            <a:pPr marL="342900" lvl="1" indent="-342900">
              <a:buFont typeface="Arial" panose="020B0604020202020204" pitchFamily="34" charset="0"/>
              <a:buChar char="•"/>
            </a:pPr>
            <a:r>
              <a:rPr lang="en-GB" sz="2000" b="0" i="0" u="none" strike="noStrike" baseline="0" dirty="0"/>
              <a:t>the skills, qualifications and experience needed for the job </a:t>
            </a:r>
          </a:p>
          <a:p>
            <a:pPr marL="342900" lvl="1" indent="-342900">
              <a:buFont typeface="Arial" panose="020B0604020202020204" pitchFamily="34" charset="0"/>
              <a:buChar char="•"/>
            </a:pPr>
            <a:r>
              <a:rPr lang="en-GB" sz="2000" b="0" i="0" u="none" strike="noStrike" baseline="0" dirty="0"/>
              <a:t>an indication of the salary package or salary range </a:t>
            </a:r>
          </a:p>
          <a:p>
            <a:pPr marL="342900" lvl="1" indent="-342900">
              <a:buFont typeface="Arial" panose="020B0604020202020204" pitchFamily="34" charset="0"/>
              <a:buChar char="•"/>
            </a:pPr>
            <a:r>
              <a:rPr lang="en-GB" sz="2000" b="0" i="0" u="none" strike="noStrike" baseline="0" dirty="0"/>
              <a:t>the closing date for applications </a:t>
            </a:r>
          </a:p>
          <a:p>
            <a:pPr algn="l"/>
            <a:endParaRPr lang="en-GB" sz="2000" b="0" i="0" u="none" strike="noStrike" baseline="0" dirty="0">
              <a:solidFill>
                <a:srgbClr val="005970"/>
              </a:solidFill>
              <a:latin typeface="Poppins" panose="00000500000000000000" pitchFamily="2" charset="0"/>
            </a:endParaRPr>
          </a:p>
          <a:p>
            <a:r>
              <a:rPr lang="en-GB" sz="2000" b="0" i="0" u="none" strike="noStrike" baseline="0" dirty="0">
                <a:solidFill>
                  <a:srgbClr val="005970"/>
                </a:solidFill>
                <a:latin typeface="Poppins" panose="00000500000000000000" pitchFamily="2" charset="0"/>
              </a:rPr>
              <a:t>If online, you must keep a screen shot from the website hosting the advertisement, on the day the vacancy is first advertised showing </a:t>
            </a:r>
            <a:r>
              <a:rPr lang="en-GB" sz="2000" b="1" i="0" u="none" strike="noStrike" baseline="0" dirty="0">
                <a:solidFill>
                  <a:srgbClr val="005970"/>
                </a:solidFill>
                <a:latin typeface="Poppins" panose="00000500000000000000" pitchFamily="2" charset="0"/>
              </a:rPr>
              <a:t>all </a:t>
            </a:r>
            <a:r>
              <a:rPr lang="en-GB" sz="2000" b="0" i="0" u="none" strike="noStrike" baseline="0" dirty="0">
                <a:solidFill>
                  <a:srgbClr val="005970"/>
                </a:solidFill>
                <a:latin typeface="Poppins" panose="00000500000000000000" pitchFamily="2" charset="0"/>
              </a:rPr>
              <a:t>of the following: </a:t>
            </a:r>
          </a:p>
          <a:p>
            <a:pPr lvl="1"/>
            <a:r>
              <a:rPr lang="en-GB" sz="2000" b="0" i="0" u="none" strike="noStrike" baseline="0" dirty="0"/>
              <a:t>		    - name of the website </a:t>
            </a:r>
          </a:p>
          <a:p>
            <a:pPr lvl="1"/>
            <a:r>
              <a:rPr lang="en-GB" sz="2000" b="0" i="0" u="none" strike="noStrike" baseline="0" dirty="0"/>
              <a:t>		    - contents of the advert</a:t>
            </a:r>
          </a:p>
          <a:p>
            <a:pPr lvl="1"/>
            <a:r>
              <a:rPr lang="en-GB" sz="2000" b="0" i="0" u="none" strike="noStrike" baseline="0" dirty="0"/>
              <a:t>		    - the Uniform Resource Locator (URL) (website address) </a:t>
            </a:r>
          </a:p>
          <a:p>
            <a:pPr lvl="1"/>
            <a:r>
              <a:rPr lang="en-GB" sz="2000" b="0" i="0" u="none" strike="noStrike" baseline="0" dirty="0"/>
              <a:t>		    - date the vacancy was first advertised (if stated) </a:t>
            </a:r>
          </a:p>
          <a:p>
            <a:pPr marL="457200" lvl="1" indent="0">
              <a:buNone/>
            </a:pPr>
            <a:r>
              <a:rPr lang="en-GB" sz="2000" b="0" i="0" u="none" strike="noStrike" baseline="0" dirty="0"/>
              <a:t> </a:t>
            </a:r>
          </a:p>
          <a:p>
            <a:pPr marL="457200" lvl="1" indent="0">
              <a:buNone/>
            </a:pPr>
            <a:endParaRPr lang="en-GB" b="1" i="1" u="sng" dirty="0"/>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Record Keeping - Recruitment</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4175593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Record Keeping - Salary</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graphicFrame>
        <p:nvGraphicFramePr>
          <p:cNvPr id="10" name="Text Placeholder 1">
            <a:extLst>
              <a:ext uri="{FF2B5EF4-FFF2-40B4-BE49-F238E27FC236}">
                <a16:creationId xmlns:a16="http://schemas.microsoft.com/office/drawing/2014/main" id="{9617A5EE-6E18-1C54-9B33-743BC68B4329}"/>
              </a:ext>
            </a:extLst>
          </p:cNvPr>
          <p:cNvGraphicFramePr/>
          <p:nvPr>
            <p:extLst>
              <p:ext uri="{D42A27DB-BD31-4B8C-83A1-F6EECF244321}">
                <p14:modId xmlns:p14="http://schemas.microsoft.com/office/powerpoint/2010/main" val="1217206014"/>
              </p:ext>
            </p:extLst>
          </p:nvPr>
        </p:nvGraphicFramePr>
        <p:xfrm>
          <a:off x="333375" y="942296"/>
          <a:ext cx="11858625" cy="5871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2858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1306286"/>
            <a:ext cx="11858625" cy="5507532"/>
          </a:xfrm>
        </p:spPr>
        <p:txBody>
          <a:bodyPr/>
          <a:lstStyle/>
          <a:p>
            <a:pPr marL="457200" lvl="1" indent="0">
              <a:buNone/>
            </a:pPr>
            <a:endParaRPr lang="en-GB" b="1" i="1" u="sng" dirty="0"/>
          </a:p>
          <a:p>
            <a:pPr marL="285750" indent="-285750">
              <a:buFont typeface="Arial" panose="020B0604020202020204" pitchFamily="34" charset="0"/>
              <a:buChar char="•"/>
            </a:pPr>
            <a:r>
              <a:rPr lang="en-GB" sz="2000" dirty="0">
                <a:solidFill>
                  <a:srgbClr val="005970"/>
                </a:solidFill>
                <a:latin typeface="Poppins" panose="00000500000000000000" pitchFamily="2" charset="0"/>
              </a:rPr>
              <a:t>their right to work check;</a:t>
            </a:r>
          </a:p>
          <a:p>
            <a:pPr marL="285750" indent="-285750">
              <a:buFont typeface="Arial" panose="020B0604020202020204" pitchFamily="34" charset="0"/>
              <a:buChar char="•"/>
            </a:pPr>
            <a:endParaRPr lang="en-GB" sz="2000" dirty="0">
              <a:solidFill>
                <a:srgbClr val="005970"/>
              </a:solidFill>
              <a:latin typeface="Poppins" panose="00000500000000000000" pitchFamily="2" charset="0"/>
            </a:endParaRPr>
          </a:p>
          <a:p>
            <a:pPr marL="285750" indent="-285750">
              <a:buFont typeface="Arial" panose="020B0604020202020204" pitchFamily="34" charset="0"/>
              <a:buChar char="•"/>
            </a:pPr>
            <a:r>
              <a:rPr lang="en-GB" sz="2000" dirty="0">
                <a:solidFill>
                  <a:srgbClr val="005970"/>
                </a:solidFill>
                <a:latin typeface="Poppins" panose="00000500000000000000" pitchFamily="2" charset="0"/>
              </a:rPr>
              <a:t>worker’s entry date into the UK if they have entry clearance e.g. passport stamp;</a:t>
            </a:r>
          </a:p>
          <a:p>
            <a:pPr marL="285750" indent="-285750">
              <a:buFont typeface="Arial" panose="020B0604020202020204" pitchFamily="34" charset="0"/>
              <a:buChar char="•"/>
            </a:pPr>
            <a:endParaRPr lang="en-GB" sz="2000" dirty="0">
              <a:solidFill>
                <a:srgbClr val="005970"/>
              </a:solidFill>
              <a:latin typeface="Poppins" panose="00000500000000000000" pitchFamily="2" charset="0"/>
            </a:endParaRPr>
          </a:p>
          <a:p>
            <a:pPr marL="285750" indent="-285750">
              <a:buFont typeface="Arial" panose="020B0604020202020204" pitchFamily="34" charset="0"/>
              <a:buChar char="•"/>
            </a:pPr>
            <a:r>
              <a:rPr lang="en-GB" sz="2000" dirty="0">
                <a:solidFill>
                  <a:srgbClr val="005970"/>
                </a:solidFill>
                <a:latin typeface="Poppins" panose="00000500000000000000" pitchFamily="2" charset="0"/>
              </a:rPr>
              <a:t>worker’s National Insurance number;</a:t>
            </a:r>
          </a:p>
          <a:p>
            <a:pPr marL="285750" indent="-285750">
              <a:buFont typeface="Arial" panose="020B0604020202020204" pitchFamily="34" charset="0"/>
              <a:buChar char="•"/>
            </a:pPr>
            <a:endParaRPr lang="en-GB" sz="2000" dirty="0">
              <a:solidFill>
                <a:srgbClr val="005970"/>
              </a:solidFill>
              <a:latin typeface="Poppins" panose="00000500000000000000" pitchFamily="2" charset="0"/>
            </a:endParaRPr>
          </a:p>
          <a:p>
            <a:pPr marL="285750" indent="-285750">
              <a:buFont typeface="Arial" panose="020B0604020202020204" pitchFamily="34" charset="0"/>
              <a:buChar char="•"/>
            </a:pPr>
            <a:r>
              <a:rPr lang="en-GB" sz="2000" dirty="0">
                <a:solidFill>
                  <a:srgbClr val="005970"/>
                </a:solidFill>
                <a:latin typeface="Poppins" panose="00000500000000000000" pitchFamily="2" charset="0"/>
              </a:rPr>
              <a:t>history of worker’s contact details e.g. UK residential address, email, phone number;</a:t>
            </a:r>
          </a:p>
          <a:p>
            <a:pPr marL="285750" indent="-285750">
              <a:buFont typeface="Arial" panose="020B0604020202020204" pitchFamily="34" charset="0"/>
              <a:buChar char="•"/>
            </a:pPr>
            <a:endParaRPr lang="en-GB" sz="2000" dirty="0">
              <a:solidFill>
                <a:srgbClr val="005970"/>
              </a:solidFill>
              <a:latin typeface="Poppins" panose="00000500000000000000" pitchFamily="2" charset="0"/>
            </a:endParaRPr>
          </a:p>
          <a:p>
            <a:pPr marL="285750" indent="-285750">
              <a:buFont typeface="Arial" panose="020B0604020202020204" pitchFamily="34" charset="0"/>
              <a:buChar char="•"/>
            </a:pPr>
            <a:r>
              <a:rPr lang="en-GB" sz="2000" dirty="0">
                <a:solidFill>
                  <a:srgbClr val="005970"/>
                </a:solidFill>
                <a:latin typeface="Poppins" panose="00000500000000000000" pitchFamily="2" charset="0"/>
              </a:rPr>
              <a:t>copy of DBS check, if one is required;</a:t>
            </a:r>
          </a:p>
          <a:p>
            <a:endParaRPr lang="en-GB" sz="2000" dirty="0">
              <a:solidFill>
                <a:srgbClr val="005970"/>
              </a:solidFill>
              <a:latin typeface="Poppins" panose="00000500000000000000" pitchFamily="2" charset="0"/>
            </a:endParaRPr>
          </a:p>
          <a:p>
            <a:pPr marL="285750" indent="-285750">
              <a:buFont typeface="Arial" panose="020B0604020202020204" pitchFamily="34" charset="0"/>
              <a:buChar char="•"/>
            </a:pPr>
            <a:r>
              <a:rPr lang="en-GB" sz="2000" dirty="0">
                <a:solidFill>
                  <a:srgbClr val="005970"/>
                </a:solidFill>
                <a:latin typeface="Poppins" panose="00000500000000000000" pitchFamily="2" charset="0"/>
              </a:rPr>
              <a:t>record of worker’s absences.</a:t>
            </a: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Record Keeping – General Worker Documents</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3540662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838196" y="1022483"/>
            <a:ext cx="10515599" cy="3616192"/>
          </a:xfrm>
        </p:spPr>
        <p:txBody>
          <a:bodyPr/>
          <a:lstStyle/>
          <a:p>
            <a:r>
              <a:rPr lang="en-GB" sz="2000" dirty="0">
                <a:solidFill>
                  <a:srgbClr val="005970"/>
                </a:solidFill>
                <a:latin typeface="Poppins" panose="00000500000000000000" pitchFamily="2" charset="0"/>
              </a:rPr>
              <a:t>Duty to prevent illegal working</a:t>
            </a:r>
          </a:p>
          <a:p>
            <a:endParaRPr lang="en-GB" sz="2000" dirty="0">
              <a:solidFill>
                <a:srgbClr val="005970"/>
              </a:solidFill>
              <a:latin typeface="Poppins" panose="00000500000000000000" pitchFamily="2" charset="0"/>
            </a:endParaRPr>
          </a:p>
          <a:p>
            <a:r>
              <a:rPr lang="en-GB" sz="2000" dirty="0">
                <a:solidFill>
                  <a:srgbClr val="005970"/>
                </a:solidFill>
                <a:latin typeface="Poppins" panose="00000500000000000000" pitchFamily="2" charset="0"/>
              </a:rPr>
              <a:t>Checks must be done on ALL employees prior to their first day of employment</a:t>
            </a:r>
          </a:p>
          <a:p>
            <a:r>
              <a:rPr lang="en-GB" sz="2000" dirty="0">
                <a:solidFill>
                  <a:srgbClr val="005970"/>
                </a:solidFill>
                <a:latin typeface="Poppins" panose="00000500000000000000" pitchFamily="2" charset="0"/>
              </a:rPr>
              <a:t>Can be done:</a:t>
            </a:r>
          </a:p>
          <a:p>
            <a:r>
              <a:rPr lang="en-GB" sz="2000" dirty="0">
                <a:solidFill>
                  <a:srgbClr val="005970"/>
                </a:solidFill>
                <a:latin typeface="Poppins" panose="00000500000000000000" pitchFamily="2" charset="0"/>
              </a:rPr>
              <a:t> </a:t>
            </a:r>
          </a:p>
          <a:p>
            <a:r>
              <a:rPr lang="en-GB" sz="2000" dirty="0">
                <a:solidFill>
                  <a:srgbClr val="005970"/>
                </a:solidFill>
                <a:latin typeface="Poppins" panose="00000500000000000000" pitchFamily="2" charset="0"/>
              </a:rPr>
              <a:t>- On Paper (Home Office keeps lists A or B of acceptable right to work documents)</a:t>
            </a:r>
          </a:p>
          <a:p>
            <a:r>
              <a:rPr lang="en-GB" sz="2000" dirty="0">
                <a:solidFill>
                  <a:srgbClr val="005970"/>
                </a:solidFill>
                <a:latin typeface="Poppins" panose="00000500000000000000" pitchFamily="2" charset="0"/>
              </a:rPr>
              <a:t> - Online (Online Right to Work check with employee share code or employee checking service)</a:t>
            </a:r>
          </a:p>
          <a:p>
            <a:r>
              <a:rPr lang="en-GB" sz="2000" dirty="0">
                <a:solidFill>
                  <a:srgbClr val="005970"/>
                </a:solidFill>
                <a:latin typeface="Poppins" panose="00000500000000000000" pitchFamily="2" charset="0"/>
              </a:rPr>
              <a:t> - Third party Provider</a:t>
            </a:r>
          </a:p>
          <a:p>
            <a:endParaRPr lang="en-GB" sz="2000" b="1" i="1" u="sng" dirty="0">
              <a:solidFill>
                <a:srgbClr val="000000"/>
              </a:solidFill>
              <a:latin typeface="Poppins" panose="00000500000000000000" pitchFamily="2" charset="0"/>
            </a:endParaRPr>
          </a:p>
          <a:p>
            <a:r>
              <a:rPr lang="en-GB" sz="2000" b="1" i="1" u="sng" dirty="0">
                <a:solidFill>
                  <a:srgbClr val="000000"/>
                </a:solidFill>
                <a:latin typeface="Poppins" panose="00000500000000000000" pitchFamily="2" charset="0"/>
              </a:rPr>
              <a:t>You must keep a record of every document you have checked and </a:t>
            </a:r>
            <a:r>
              <a:rPr lang="en-GB" sz="2000" b="1" i="1" u="sng" strike="noStrike" baseline="0" dirty="0">
                <a:solidFill>
                  <a:srgbClr val="000000"/>
                </a:solidFill>
                <a:latin typeface="Poppins" panose="00000500000000000000" pitchFamily="2" charset="0"/>
              </a:rPr>
              <a:t>the date on which you conducted the check and keep it for the duration of employment and two years after the individual has left </a:t>
            </a:r>
            <a:r>
              <a:rPr lang="en-GB" sz="2000" b="1" i="1" u="sng" dirty="0">
                <a:solidFill>
                  <a:srgbClr val="000000"/>
                </a:solidFill>
                <a:latin typeface="Poppins" panose="00000500000000000000" pitchFamily="2" charset="0"/>
              </a:rPr>
              <a:t>. </a:t>
            </a:r>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400" b="1" dirty="0">
                <a:solidFill>
                  <a:srgbClr val="005970"/>
                </a:solidFill>
                <a:latin typeface="Times New Roman" panose="02020603050405020304" pitchFamily="18" charset="0"/>
                <a:cs typeface="Times New Roman" panose="02020603050405020304" pitchFamily="18" charset="0"/>
              </a:rPr>
              <a:t>Record Keeping – Right to Work Checks</a:t>
            </a: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4034072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838196" y="1474574"/>
            <a:ext cx="10515599" cy="4030590"/>
          </a:xfrm>
        </p:spPr>
        <p:txBody>
          <a:bodyPr/>
          <a:lstStyle/>
          <a:p>
            <a:r>
              <a:rPr lang="en-GB" sz="2000" b="0" i="1" u="none" strike="noStrike" baseline="0" dirty="0">
                <a:solidFill>
                  <a:srgbClr val="005970"/>
                </a:solidFill>
                <a:latin typeface="Poppins" panose="00000500000000000000" pitchFamily="2" charset="0"/>
              </a:rPr>
              <a:t>If you conduct the requisite checks, you will have a </a:t>
            </a:r>
            <a:r>
              <a:rPr lang="en-GB" sz="2000" b="1" i="1" u="none" strike="noStrike" baseline="0" dirty="0">
                <a:solidFill>
                  <a:srgbClr val="005970"/>
                </a:solidFill>
                <a:latin typeface="Poppins" panose="00000500000000000000" pitchFamily="2" charset="0"/>
              </a:rPr>
              <a:t>statutory excuse </a:t>
            </a:r>
            <a:r>
              <a:rPr lang="en-GB" sz="2000" b="0" i="1" u="none" strike="noStrike" baseline="0" dirty="0">
                <a:solidFill>
                  <a:srgbClr val="005970"/>
                </a:solidFill>
                <a:latin typeface="Poppins" panose="00000500000000000000" pitchFamily="2" charset="0"/>
              </a:rPr>
              <a:t>against liability for a civil penalty in the event you are found to have employed someone, who is prevented from carrying out the work in question, by reason of their immigration status. </a:t>
            </a:r>
          </a:p>
          <a:p>
            <a:endParaRPr lang="en-GB" sz="2000" b="0" i="1" u="none" strike="noStrike" baseline="0" dirty="0">
              <a:solidFill>
                <a:srgbClr val="005970"/>
              </a:solidFill>
              <a:latin typeface="Poppins" panose="00000500000000000000" pitchFamily="2" charset="0"/>
            </a:endParaRPr>
          </a:p>
          <a:p>
            <a:r>
              <a:rPr lang="en-GB" sz="2000" b="0" i="1" u="none" strike="noStrike" baseline="0" dirty="0">
                <a:solidFill>
                  <a:srgbClr val="005970"/>
                </a:solidFill>
                <a:latin typeface="Poppins" panose="00000500000000000000" pitchFamily="2" charset="0"/>
              </a:rPr>
              <a:t>If you are given a false document, you will only be liable for a civil penalty if it is </a:t>
            </a:r>
            <a:r>
              <a:rPr lang="en-GB" sz="2000" b="1" i="1" u="none" strike="noStrike" baseline="0" dirty="0">
                <a:solidFill>
                  <a:srgbClr val="005970"/>
                </a:solidFill>
                <a:latin typeface="Poppins" panose="00000500000000000000" pitchFamily="2" charset="0"/>
              </a:rPr>
              <a:t>reasonably apparent </a:t>
            </a:r>
            <a:r>
              <a:rPr lang="en-GB" sz="2000" b="0" i="1" u="none" strike="noStrike" baseline="0" dirty="0">
                <a:solidFill>
                  <a:srgbClr val="005970"/>
                </a:solidFill>
                <a:latin typeface="Poppins" panose="00000500000000000000" pitchFamily="2" charset="0"/>
              </a:rPr>
              <a:t>that it is false. This means that a person who is untrained in the identification of false documents, examining it carefully, but briefly, and without the use of technological aids could reasonably be expected to realise that the document in question is not genuine. </a:t>
            </a:r>
            <a:endParaRPr lang="en-GB" sz="2000" i="1" dirty="0">
              <a:solidFill>
                <a:srgbClr val="005970"/>
              </a:solidFill>
              <a:latin typeface="Poppins" panose="00000500000000000000" pitchFamily="2" charset="0"/>
            </a:endParaRP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400" b="1" dirty="0">
                <a:solidFill>
                  <a:srgbClr val="005970"/>
                </a:solidFill>
                <a:latin typeface="Times New Roman" panose="02020603050405020304" pitchFamily="18" charset="0"/>
                <a:cs typeface="Times New Roman" panose="02020603050405020304" pitchFamily="18" charset="0"/>
              </a:rPr>
              <a:t>Right to Work – Statutory Excuse</a:t>
            </a: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2376848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AF26-B328-EDF4-A618-05792EA35143}"/>
              </a:ext>
            </a:extLst>
          </p:cNvPr>
          <p:cNvSpPr>
            <a:spLocks noGrp="1"/>
          </p:cNvSpPr>
          <p:nvPr>
            <p:ph type="title"/>
          </p:nvPr>
        </p:nvSpPr>
        <p:spPr>
          <a:xfrm>
            <a:off x="1868335" y="351656"/>
            <a:ext cx="9471543" cy="618730"/>
          </a:xfrm>
        </p:spPr>
        <p:txBody>
          <a:bodyPr/>
          <a:lstStyle/>
          <a:p>
            <a:r>
              <a:rPr lang="en-US" sz="4400" dirty="0"/>
              <a:t>Reporting</a:t>
            </a:r>
            <a:endParaRPr lang="en-GB" dirty="0"/>
          </a:p>
        </p:txBody>
      </p:sp>
      <p:sp>
        <p:nvSpPr>
          <p:cNvPr id="4" name="Text Placeholder 3">
            <a:extLst>
              <a:ext uri="{FF2B5EF4-FFF2-40B4-BE49-F238E27FC236}">
                <a16:creationId xmlns:a16="http://schemas.microsoft.com/office/drawing/2014/main" id="{D22F009B-320A-E22F-6FFD-B31A037B77DA}"/>
              </a:ext>
            </a:extLst>
          </p:cNvPr>
          <p:cNvSpPr>
            <a:spLocks noGrp="1"/>
          </p:cNvSpPr>
          <p:nvPr>
            <p:ph type="body" sz="quarter" idx="11"/>
          </p:nvPr>
        </p:nvSpPr>
        <p:spPr>
          <a:xfrm>
            <a:off x="2549694" y="1261216"/>
            <a:ext cx="9471543" cy="4335567"/>
          </a:xfrm>
        </p:spPr>
        <p:txBody>
          <a:bodyPr>
            <a:normAutofit/>
          </a:bodyPr>
          <a:lstStyle/>
          <a:p>
            <a:endParaRPr lang="en-GB" sz="2200" i="1" dirty="0">
              <a:solidFill>
                <a:srgbClr val="005970"/>
              </a:solidFill>
            </a:endParaRPr>
          </a:p>
          <a:p>
            <a:r>
              <a:rPr lang="en-GB" sz="2200" i="1" dirty="0">
                <a:solidFill>
                  <a:srgbClr val="005970"/>
                </a:solidFill>
              </a:rPr>
              <a:t>You must report certain information or events using the SMS within the set time limits. </a:t>
            </a:r>
          </a:p>
          <a:p>
            <a:r>
              <a:rPr lang="en-GB" sz="2200" i="1" dirty="0">
                <a:solidFill>
                  <a:srgbClr val="005970"/>
                </a:solidFill>
              </a:rPr>
              <a:t>Any information reported about a worker’s non-attendance, non-compliance or disappearance may be used to take enforcement action against them and you. </a:t>
            </a:r>
          </a:p>
          <a:p>
            <a:pPr marL="57150"/>
            <a:endParaRPr lang="en-US" sz="2000" dirty="0">
              <a:solidFill>
                <a:srgbClr val="005970"/>
              </a:solidFill>
            </a:endParaRPr>
          </a:p>
          <a:p>
            <a:endParaRPr lang="en-GB" dirty="0"/>
          </a:p>
        </p:txBody>
      </p:sp>
    </p:spTree>
    <p:extLst>
      <p:ext uri="{BB962C8B-B14F-4D97-AF65-F5344CB8AC3E}">
        <p14:creationId xmlns:p14="http://schemas.microsoft.com/office/powerpoint/2010/main" val="3587339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817138"/>
            <a:ext cx="11858625" cy="5996679"/>
          </a:xfrm>
        </p:spPr>
        <p:txBody>
          <a:bodyPr/>
          <a:lstStyle/>
          <a:p>
            <a:pPr marL="457200" lvl="1" indent="0">
              <a:buNone/>
            </a:pPr>
            <a:endParaRPr lang="en-GB" b="1" i="1" u="sng" dirty="0"/>
          </a:p>
          <a:p>
            <a:r>
              <a:rPr lang="en-GB" sz="2000" dirty="0">
                <a:solidFill>
                  <a:srgbClr val="005970"/>
                </a:solidFill>
                <a:latin typeface="Poppins" panose="00000500000000000000" pitchFamily="2" charset="0"/>
              </a:rPr>
              <a:t>You must report the following within 10 working days of the relevant event occurring, or as specified below: </a:t>
            </a:r>
          </a:p>
          <a:p>
            <a:endParaRPr lang="en-GB" sz="2000" dirty="0">
              <a:solidFill>
                <a:srgbClr val="005970"/>
              </a:solidFill>
              <a:latin typeface="Poppins" panose="00000500000000000000" pitchFamily="2" charset="0"/>
            </a:endParaRPr>
          </a:p>
          <a:p>
            <a:pPr marL="342900" lvl="1" indent="-342900">
              <a:buFont typeface="Arial" panose="020B0604020202020204" pitchFamily="34" charset="0"/>
              <a:buChar char="•"/>
            </a:pPr>
            <a:r>
              <a:rPr lang="en-GB" sz="2000" b="0" dirty="0"/>
              <a:t>If the worker does not start the role for which they are being sponsored –including any reason given (e.g., missed flight, illness or bereavement); </a:t>
            </a:r>
          </a:p>
          <a:p>
            <a:pPr marL="342900" lvl="1" indent="-342900">
              <a:buFont typeface="Arial" panose="020B0604020202020204" pitchFamily="34" charset="0"/>
              <a:buChar char="•"/>
            </a:pPr>
            <a:r>
              <a:rPr lang="en-GB" sz="2000" b="0" dirty="0"/>
              <a:t>If the worker is absent from work for more than 10 consecutive working days without permission;</a:t>
            </a:r>
          </a:p>
          <a:p>
            <a:pPr marL="342900" lvl="1" indent="-342900">
              <a:buFont typeface="Arial" panose="020B0604020202020204" pitchFamily="34" charset="0"/>
              <a:buChar char="•"/>
            </a:pPr>
            <a:r>
              <a:rPr lang="en-GB" sz="2000" b="0" dirty="0"/>
              <a:t>If a worker’s employment ends earlier than shown on their </a:t>
            </a:r>
            <a:r>
              <a:rPr lang="en-GB" sz="2000" b="0" dirty="0" err="1"/>
              <a:t>CoS</a:t>
            </a:r>
            <a:r>
              <a:rPr lang="en-GB" sz="2000" b="0" dirty="0"/>
              <a:t>;</a:t>
            </a:r>
          </a:p>
          <a:p>
            <a:pPr marL="342900" lvl="1" indent="-342900">
              <a:buFont typeface="Arial" panose="020B0604020202020204" pitchFamily="34" charset="0"/>
              <a:buChar char="•"/>
            </a:pPr>
            <a:r>
              <a:rPr lang="en-GB" sz="2000" b="0" dirty="0"/>
              <a:t>If you stop sponsoring a worker for any reason at all;</a:t>
            </a:r>
          </a:p>
          <a:p>
            <a:pPr marL="342900" lvl="1" indent="-342900">
              <a:buFont typeface="Arial" panose="020B0604020202020204" pitchFamily="34" charset="0"/>
              <a:buChar char="•"/>
            </a:pPr>
            <a:r>
              <a:rPr lang="en-GB" sz="2000" b="0" dirty="0"/>
              <a:t>Changes to the employment such as promotion, change of work address, change  of salary or duties; </a:t>
            </a:r>
          </a:p>
          <a:p>
            <a:pPr marL="342900" lvl="1" indent="-342900">
              <a:buFont typeface="Arial" panose="020B0604020202020204" pitchFamily="34" charset="0"/>
              <a:buChar char="•"/>
            </a:pPr>
            <a:r>
              <a:rPr lang="en-GB" sz="2000" b="0" dirty="0"/>
              <a:t>Change in size or charitable status of the company.</a:t>
            </a:r>
          </a:p>
          <a:p>
            <a:pPr lvl="1"/>
            <a:endParaRPr lang="en-GB" sz="2000" dirty="0"/>
          </a:p>
          <a:p>
            <a:pPr marL="0" indent="0">
              <a:buNone/>
            </a:pPr>
            <a:r>
              <a:rPr lang="en-GB" sz="2000" dirty="0">
                <a:solidFill>
                  <a:srgbClr val="005970"/>
                </a:solidFill>
                <a:latin typeface="Poppins" panose="00000500000000000000" pitchFamily="2" charset="0"/>
              </a:rPr>
              <a:t>		Include with the report the worker’s personal address, phone number and 		email address. </a:t>
            </a: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Reporting</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698771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817138"/>
            <a:ext cx="11858625" cy="5996679"/>
          </a:xfrm>
        </p:spPr>
        <p:txBody>
          <a:bodyPr/>
          <a:lstStyle/>
          <a:p>
            <a:pPr marL="457200" lvl="1" indent="0">
              <a:buNone/>
            </a:pPr>
            <a:endParaRPr lang="en-GB" b="1" i="1" u="sng" dirty="0"/>
          </a:p>
          <a:p>
            <a:r>
              <a:rPr lang="en-GB" sz="2000" dirty="0">
                <a:solidFill>
                  <a:srgbClr val="005970"/>
                </a:solidFill>
                <a:latin typeface="Poppins" panose="00000500000000000000" pitchFamily="2" charset="0"/>
              </a:rPr>
              <a:t>Changes you must report within 20 working days:</a:t>
            </a:r>
          </a:p>
          <a:p>
            <a:endParaRPr lang="en-GB" sz="2000" dirty="0">
              <a:solidFill>
                <a:srgbClr val="005970"/>
              </a:solidFill>
              <a:latin typeface="Poppins" panose="00000500000000000000" pitchFamily="2" charset="0"/>
            </a:endParaRPr>
          </a:p>
          <a:p>
            <a:pPr marL="342900" lvl="1" indent="-342900">
              <a:buFont typeface="Arial" panose="020B0604020202020204" pitchFamily="34" charset="0"/>
              <a:buChar char="•"/>
            </a:pPr>
            <a:r>
              <a:rPr lang="en-GB" sz="2000" b="0" dirty="0"/>
              <a:t>Change of company name or the name of any branches; </a:t>
            </a:r>
          </a:p>
          <a:p>
            <a:pPr marL="342900" lvl="1" indent="-342900">
              <a:buFont typeface="Arial" panose="020B0604020202020204" pitchFamily="34" charset="0"/>
              <a:buChar char="•"/>
            </a:pPr>
            <a:r>
              <a:rPr lang="en-GB" sz="2000" b="0" dirty="0"/>
              <a:t>sale of all or part of the business; </a:t>
            </a:r>
          </a:p>
          <a:p>
            <a:pPr marL="342900" lvl="1" indent="-342900">
              <a:buFont typeface="Arial" panose="020B0604020202020204" pitchFamily="34" charset="0"/>
              <a:buChar char="•"/>
            </a:pPr>
            <a:r>
              <a:rPr lang="en-GB" sz="2000" b="0" dirty="0"/>
              <a:t>involvement in a merger or acquisition;</a:t>
            </a:r>
          </a:p>
          <a:p>
            <a:pPr marL="342900" lvl="1" indent="-342900">
              <a:buFont typeface="Arial" panose="020B0604020202020204" pitchFamily="34" charset="0"/>
              <a:buChar char="•"/>
            </a:pPr>
            <a:r>
              <a:rPr lang="en-GB" sz="2000" b="0" dirty="0"/>
              <a:t>involvement in a de-merger;</a:t>
            </a:r>
          </a:p>
          <a:p>
            <a:pPr marL="342900" lvl="1" indent="-342900">
              <a:buFont typeface="Arial" panose="020B0604020202020204" pitchFamily="34" charset="0"/>
              <a:buChar char="•"/>
            </a:pPr>
            <a:r>
              <a:rPr lang="en-GB" sz="2000" b="0" dirty="0"/>
              <a:t>ceasing trading or go into an insolvency procedure; </a:t>
            </a:r>
          </a:p>
          <a:p>
            <a:pPr marL="342900" lvl="1" indent="-342900">
              <a:buFont typeface="Arial" panose="020B0604020202020204" pitchFamily="34" charset="0"/>
              <a:buChar char="•"/>
            </a:pPr>
            <a:r>
              <a:rPr lang="en-GB" sz="2000" b="0" dirty="0"/>
              <a:t>substantially change the nature of your business;</a:t>
            </a:r>
          </a:p>
          <a:p>
            <a:pPr marL="342900" lvl="1" indent="-342900">
              <a:buFont typeface="Arial" panose="020B0604020202020204" pitchFamily="34" charset="0"/>
              <a:buChar char="•"/>
            </a:pPr>
            <a:r>
              <a:rPr lang="en-GB" sz="2000" b="0" dirty="0"/>
              <a:t>conviction of a relevant offence as defined in Home Office Guidance</a:t>
            </a:r>
          </a:p>
          <a:p>
            <a:endParaRPr lang="en-GB" sz="2000" dirty="0">
              <a:solidFill>
                <a:srgbClr val="005970"/>
              </a:solidFill>
              <a:latin typeface="Poppins" panose="00000500000000000000" pitchFamily="2" charset="0"/>
            </a:endParaRPr>
          </a:p>
          <a:p>
            <a:r>
              <a:rPr lang="en-GB" sz="2000" dirty="0">
                <a:solidFill>
                  <a:srgbClr val="005970"/>
                </a:solidFill>
                <a:latin typeface="Poppins" panose="00000500000000000000" pitchFamily="2" charset="0"/>
              </a:rPr>
              <a:t>You must </a:t>
            </a:r>
            <a:r>
              <a:rPr lang="en-GB" sz="2000" b="1" dirty="0">
                <a:solidFill>
                  <a:srgbClr val="005970"/>
                </a:solidFill>
                <a:latin typeface="Poppins" panose="00000500000000000000" pitchFamily="2" charset="0"/>
              </a:rPr>
              <a:t>immediately</a:t>
            </a:r>
            <a:r>
              <a:rPr lang="en-GB" sz="2000" dirty="0">
                <a:solidFill>
                  <a:srgbClr val="005970"/>
                </a:solidFill>
                <a:latin typeface="Poppins" panose="00000500000000000000" pitchFamily="2" charset="0"/>
              </a:rPr>
              <a:t> give the police any information that suggests any worker you are sponsoring on any route may be engaged in terrorism or criminal activity. </a:t>
            </a: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Reporting</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1687456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817138"/>
            <a:ext cx="11858625" cy="5996679"/>
          </a:xfrm>
        </p:spPr>
        <p:txBody>
          <a:bodyPr/>
          <a:lstStyle/>
          <a:p>
            <a:pPr marL="457200" lvl="1" indent="0">
              <a:buNone/>
            </a:pPr>
            <a:endParaRPr lang="en-GB" b="1" i="1" u="sng" dirty="0"/>
          </a:p>
          <a:p>
            <a:endParaRPr lang="en-GB" sz="2000" dirty="0">
              <a:solidFill>
                <a:srgbClr val="005970"/>
              </a:solidFill>
              <a:latin typeface="Poppins" panose="00000500000000000000" pitchFamily="2" charset="0"/>
            </a:endParaRPr>
          </a:p>
          <a:p>
            <a:endParaRPr lang="en-GB" sz="2000" dirty="0">
              <a:solidFill>
                <a:srgbClr val="005970"/>
              </a:solidFill>
              <a:latin typeface="Poppins" panose="00000500000000000000" pitchFamily="2" charset="0"/>
            </a:endParaRP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Complying with UK Immigration law and Home Office Guidance</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
        <p:nvSpPr>
          <p:cNvPr id="9" name="TextBox 8">
            <a:extLst>
              <a:ext uri="{FF2B5EF4-FFF2-40B4-BE49-F238E27FC236}">
                <a16:creationId xmlns:a16="http://schemas.microsoft.com/office/drawing/2014/main" id="{578AF07D-6F49-52A1-C8D8-68CCC682A445}"/>
              </a:ext>
            </a:extLst>
          </p:cNvPr>
          <p:cNvSpPr txBox="1"/>
          <p:nvPr/>
        </p:nvSpPr>
        <p:spPr>
          <a:xfrm>
            <a:off x="166684" y="1715252"/>
            <a:ext cx="22374224" cy="4093428"/>
          </a:xfrm>
          <a:prstGeom prst="rect">
            <a:avLst/>
          </a:prstGeom>
          <a:noFill/>
        </p:spPr>
        <p:txBody>
          <a:bodyPr wrap="square">
            <a:spAutoFit/>
          </a:bodyPr>
          <a:lstStyle/>
          <a:p>
            <a:r>
              <a:rPr lang="en-GB" sz="2000" dirty="0">
                <a:solidFill>
                  <a:srgbClr val="005970"/>
                </a:solidFill>
                <a:latin typeface="Poppins" panose="00000500000000000000" pitchFamily="2" charset="0"/>
                <a:cs typeface="Poppins" panose="00000500000000000000" pitchFamily="2" charset="0"/>
              </a:rPr>
              <a:t>This appears obvious but includes:</a:t>
            </a:r>
          </a:p>
          <a:p>
            <a:endParaRPr lang="en-GB" sz="2000" dirty="0">
              <a:solidFill>
                <a:srgbClr val="005970"/>
              </a:solidFill>
              <a:latin typeface="Poppins" panose="00000500000000000000" pitchFamily="2" charset="0"/>
              <a:cs typeface="Poppins" panose="00000500000000000000" pitchFamily="2" charset="0"/>
            </a:endParaRPr>
          </a:p>
          <a:p>
            <a:pPr marL="800100" lvl="1"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Only employing suitably qualified individuals – note Senior Care Workers/Nurses;</a:t>
            </a:r>
          </a:p>
          <a:p>
            <a:pPr lvl="1"/>
            <a:endParaRPr lang="en-GB" sz="2000" dirty="0">
              <a:solidFill>
                <a:srgbClr val="005970"/>
              </a:solidFill>
              <a:latin typeface="Poppins" panose="00000500000000000000" pitchFamily="2" charset="0"/>
              <a:cs typeface="Poppins" panose="00000500000000000000" pitchFamily="2" charset="0"/>
            </a:endParaRPr>
          </a:p>
          <a:p>
            <a:pPr marL="800100" lvl="1"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Not employing individuals without necessary immigration permission;</a:t>
            </a:r>
          </a:p>
          <a:p>
            <a:pPr marL="800100" lvl="1"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800100" lvl="1"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Not assigning </a:t>
            </a:r>
            <a:r>
              <a:rPr lang="en-GB" sz="2000" dirty="0" err="1">
                <a:solidFill>
                  <a:srgbClr val="005970"/>
                </a:solidFill>
                <a:latin typeface="Poppins" panose="00000500000000000000" pitchFamily="2" charset="0"/>
                <a:cs typeface="Poppins" panose="00000500000000000000" pitchFamily="2" charset="0"/>
              </a:rPr>
              <a:t>CoS</a:t>
            </a:r>
            <a:r>
              <a:rPr lang="en-GB" sz="2000" dirty="0">
                <a:solidFill>
                  <a:srgbClr val="005970"/>
                </a:solidFill>
                <a:latin typeface="Poppins" panose="00000500000000000000" pitchFamily="2" charset="0"/>
                <a:cs typeface="Poppins" panose="00000500000000000000" pitchFamily="2" charset="0"/>
              </a:rPr>
              <a:t> when no genuine a vacancy exists;</a:t>
            </a:r>
          </a:p>
          <a:p>
            <a:pPr marL="800100" lvl="1"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800100" lvl="1"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Only allowing the worker to undertake what is permitted in their conditions of stay;</a:t>
            </a:r>
          </a:p>
          <a:p>
            <a:pPr marL="800100" lvl="1"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800100" lvl="1"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Only assign the </a:t>
            </a:r>
            <a:r>
              <a:rPr lang="en-GB" sz="2000" dirty="0" err="1">
                <a:solidFill>
                  <a:srgbClr val="005970"/>
                </a:solidFill>
                <a:latin typeface="Poppins" panose="00000500000000000000" pitchFamily="2" charset="0"/>
                <a:cs typeface="Poppins" panose="00000500000000000000" pitchFamily="2" charset="0"/>
              </a:rPr>
              <a:t>CoS</a:t>
            </a:r>
            <a:r>
              <a:rPr lang="en-GB" sz="2000" dirty="0">
                <a:solidFill>
                  <a:srgbClr val="005970"/>
                </a:solidFill>
                <a:latin typeface="Poppins" panose="00000500000000000000" pitchFamily="2" charset="0"/>
                <a:cs typeface="Poppins" panose="00000500000000000000" pitchFamily="2" charset="0"/>
              </a:rPr>
              <a:t> to a worker who is capable and willing to fulfil the role;</a:t>
            </a:r>
          </a:p>
          <a:p>
            <a:pPr marL="800100" lvl="1"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800100" lvl="1"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Complying with general UK employment law.</a:t>
            </a:r>
          </a:p>
        </p:txBody>
      </p:sp>
    </p:spTree>
    <p:extLst>
      <p:ext uri="{BB962C8B-B14F-4D97-AF65-F5344CB8AC3E}">
        <p14:creationId xmlns:p14="http://schemas.microsoft.com/office/powerpoint/2010/main" val="8522995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817138"/>
            <a:ext cx="11858625" cy="5996679"/>
          </a:xfrm>
        </p:spPr>
        <p:txBody>
          <a:bodyPr/>
          <a:lstStyle/>
          <a:p>
            <a:pPr marL="457200" lvl="1" indent="0">
              <a:buNone/>
            </a:pPr>
            <a:endParaRPr lang="en-GB" b="1" i="1" u="sng" dirty="0"/>
          </a:p>
          <a:p>
            <a:endParaRPr lang="en-GB" sz="2000" dirty="0">
              <a:solidFill>
                <a:srgbClr val="005970"/>
              </a:solidFill>
              <a:latin typeface="Poppins" panose="00000500000000000000" pitchFamily="2" charset="0"/>
            </a:endParaRPr>
          </a:p>
          <a:p>
            <a:endParaRPr lang="en-GB" sz="2000" dirty="0">
              <a:solidFill>
                <a:srgbClr val="005970"/>
              </a:solidFill>
              <a:latin typeface="Poppins" panose="00000500000000000000" pitchFamily="2" charset="0"/>
            </a:endParaRP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761997" y="261058"/>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Complying with wider UK law</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
        <p:nvSpPr>
          <p:cNvPr id="9" name="TextBox 8">
            <a:extLst>
              <a:ext uri="{FF2B5EF4-FFF2-40B4-BE49-F238E27FC236}">
                <a16:creationId xmlns:a16="http://schemas.microsoft.com/office/drawing/2014/main" id="{578AF07D-6F49-52A1-C8D8-68CCC682A445}"/>
              </a:ext>
            </a:extLst>
          </p:cNvPr>
          <p:cNvSpPr txBox="1"/>
          <p:nvPr/>
        </p:nvSpPr>
        <p:spPr>
          <a:xfrm>
            <a:off x="166684" y="1524191"/>
            <a:ext cx="22374224" cy="4093428"/>
          </a:xfrm>
          <a:prstGeom prst="rect">
            <a:avLst/>
          </a:prstGeom>
          <a:noFill/>
        </p:spPr>
        <p:txBody>
          <a:bodyPr wrap="square">
            <a:spAutoFit/>
          </a:bodyPr>
          <a:lstStyle/>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Complying with UK employment law e.g. National Minimum Wage and </a:t>
            </a:r>
          </a:p>
          <a:p>
            <a:r>
              <a:rPr lang="en-GB" sz="2000" dirty="0">
                <a:solidFill>
                  <a:srgbClr val="005970"/>
                </a:solidFill>
                <a:latin typeface="Poppins" panose="00000500000000000000" pitchFamily="2" charset="0"/>
                <a:cs typeface="Poppins" panose="00000500000000000000" pitchFamily="2" charset="0"/>
              </a:rPr>
              <a:t>     Working Time Regulations; </a:t>
            </a:r>
          </a:p>
          <a:p>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Complying with the duty to prevent illegal working (right to work checks);</a:t>
            </a:r>
            <a:endParaRPr lang="en-GB" sz="2000" dirty="0">
              <a:solidFill>
                <a:srgbClr val="005970"/>
              </a:solidFill>
              <a:highlight>
                <a:srgbClr val="FFFF00"/>
              </a:highlight>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Being registered with any necessary regulatory body;</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Holding planning permission to run the business, if required;</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DBS check if required for the role;</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Ending that Employment Law standards are fully complied with including Equality Act </a:t>
            </a:r>
          </a:p>
          <a:p>
            <a:r>
              <a:rPr lang="en-GB" sz="2000" dirty="0">
                <a:solidFill>
                  <a:srgbClr val="005970"/>
                </a:solidFill>
                <a:latin typeface="Poppins" panose="00000500000000000000" pitchFamily="2" charset="0"/>
                <a:cs typeface="Poppins" panose="00000500000000000000" pitchFamily="2" charset="0"/>
              </a:rPr>
              <a:t>     compliance. </a:t>
            </a:r>
          </a:p>
        </p:txBody>
      </p:sp>
    </p:spTree>
    <p:extLst>
      <p:ext uri="{BB962C8B-B14F-4D97-AF65-F5344CB8AC3E}">
        <p14:creationId xmlns:p14="http://schemas.microsoft.com/office/powerpoint/2010/main" val="335907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AF26-B328-EDF4-A618-05792EA35143}"/>
              </a:ext>
            </a:extLst>
          </p:cNvPr>
          <p:cNvSpPr>
            <a:spLocks noGrp="1"/>
          </p:cNvSpPr>
          <p:nvPr>
            <p:ph type="title"/>
          </p:nvPr>
        </p:nvSpPr>
        <p:spPr>
          <a:xfrm>
            <a:off x="1933649" y="861404"/>
            <a:ext cx="9471543" cy="618730"/>
          </a:xfrm>
        </p:spPr>
        <p:txBody>
          <a:bodyPr/>
          <a:lstStyle/>
          <a:p>
            <a:r>
              <a:rPr lang="en-GB" dirty="0"/>
              <a:t>What we will cover</a:t>
            </a:r>
          </a:p>
        </p:txBody>
      </p:sp>
      <p:sp>
        <p:nvSpPr>
          <p:cNvPr id="4" name="Text Placeholder 3">
            <a:extLst>
              <a:ext uri="{FF2B5EF4-FFF2-40B4-BE49-F238E27FC236}">
                <a16:creationId xmlns:a16="http://schemas.microsoft.com/office/drawing/2014/main" id="{D22F009B-320A-E22F-6FFD-B31A037B77DA}"/>
              </a:ext>
            </a:extLst>
          </p:cNvPr>
          <p:cNvSpPr>
            <a:spLocks noGrp="1"/>
          </p:cNvSpPr>
          <p:nvPr>
            <p:ph type="body" sz="quarter" idx="11"/>
          </p:nvPr>
        </p:nvSpPr>
        <p:spPr>
          <a:xfrm>
            <a:off x="2307098" y="2005004"/>
            <a:ext cx="9471543" cy="3306032"/>
          </a:xfrm>
        </p:spPr>
        <p:txBody>
          <a:bodyPr>
            <a:normAutofit/>
          </a:bodyPr>
          <a:lstStyle/>
          <a:p>
            <a:pPr marL="342900" indent="-342900">
              <a:buFont typeface="+mj-lt"/>
              <a:buAutoNum type="arabicPeriod"/>
            </a:pPr>
            <a:r>
              <a:rPr lang="en-GB" sz="2000" dirty="0">
                <a:solidFill>
                  <a:srgbClr val="005970"/>
                </a:solidFill>
              </a:rPr>
              <a:t>Overview of duties that all sponsor licence holders must adhere to throughout the lifespan of their licences;</a:t>
            </a:r>
          </a:p>
          <a:p>
            <a:pPr marL="342900" indent="-342900">
              <a:buFont typeface="+mj-lt"/>
              <a:buAutoNum type="arabicPeriod"/>
            </a:pPr>
            <a:endParaRPr lang="en-GB" sz="2000" dirty="0">
              <a:solidFill>
                <a:srgbClr val="005970"/>
              </a:solidFill>
            </a:endParaRPr>
          </a:p>
          <a:p>
            <a:pPr marL="342900" indent="-342900">
              <a:buFont typeface="+mj-lt"/>
              <a:buAutoNum type="arabicPeriod"/>
            </a:pPr>
            <a:r>
              <a:rPr lang="en-GB" sz="2000" dirty="0">
                <a:solidFill>
                  <a:srgbClr val="005970"/>
                </a:solidFill>
              </a:rPr>
              <a:t>Specific issues related to the care sector;</a:t>
            </a:r>
          </a:p>
          <a:p>
            <a:pPr marL="342900" indent="-342900">
              <a:buFont typeface="+mj-lt"/>
              <a:buAutoNum type="arabicPeriod"/>
            </a:pPr>
            <a:endParaRPr lang="en-GB" sz="2000" dirty="0">
              <a:solidFill>
                <a:srgbClr val="005970"/>
              </a:solidFill>
            </a:endParaRPr>
          </a:p>
          <a:p>
            <a:pPr marL="342900" indent="-342900">
              <a:buFont typeface="+mj-lt"/>
              <a:buAutoNum type="arabicPeriod"/>
            </a:pPr>
            <a:r>
              <a:rPr lang="en-GB" sz="2000" dirty="0">
                <a:solidFill>
                  <a:srgbClr val="005970"/>
                </a:solidFill>
              </a:rPr>
              <a:t>Home Office Audits.</a:t>
            </a:r>
          </a:p>
          <a:p>
            <a:pPr marL="285750" indent="-285750">
              <a:buFont typeface="Arial" panose="020B0604020202020204" pitchFamily="34" charset="0"/>
              <a:buChar char="•"/>
            </a:pPr>
            <a:endParaRPr lang="en-GB" sz="1600" dirty="0">
              <a:hlinkClick r:id="rId2">
                <a:extLst>
                  <a:ext uri="{A12FA001-AC4F-418D-AE19-62706E023703}">
                    <ahyp:hlinkClr xmlns:ahyp="http://schemas.microsoft.com/office/drawing/2018/hyperlinkcolor" val="tx"/>
                  </a:ext>
                </a:extLst>
              </a:hlinkClick>
            </a:endParaRPr>
          </a:p>
          <a:p>
            <a:endParaRPr lang="en-GB" sz="1600" dirty="0">
              <a:hlinkClick r:id="rId2">
                <a:extLst>
                  <a:ext uri="{A12FA001-AC4F-418D-AE19-62706E023703}">
                    <ahyp:hlinkClr xmlns:ahyp="http://schemas.microsoft.com/office/drawing/2018/hyperlinkcolor" val="tx"/>
                  </a:ext>
                </a:extLst>
              </a:hlinkClick>
            </a:endParaRPr>
          </a:p>
          <a:p>
            <a:endParaRPr lang="en-GB" dirty="0"/>
          </a:p>
        </p:txBody>
      </p:sp>
    </p:spTree>
    <p:extLst>
      <p:ext uri="{BB962C8B-B14F-4D97-AF65-F5344CB8AC3E}">
        <p14:creationId xmlns:p14="http://schemas.microsoft.com/office/powerpoint/2010/main" val="3584337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D15056-83D1-0D32-BE26-4792C9B5BAE6}"/>
              </a:ext>
            </a:extLst>
          </p:cNvPr>
          <p:cNvSpPr>
            <a:spLocks noGrp="1"/>
          </p:cNvSpPr>
          <p:nvPr>
            <p:ph type="body" sz="quarter" idx="18"/>
          </p:nvPr>
        </p:nvSpPr>
        <p:spPr>
          <a:xfrm>
            <a:off x="239697" y="858892"/>
            <a:ext cx="11114101" cy="4940491"/>
          </a:xfrm>
        </p:spPr>
        <p:txBody>
          <a:bodyPr/>
          <a:lstStyle/>
          <a:p>
            <a:r>
              <a:rPr lang="en-GB" dirty="0">
                <a:solidFill>
                  <a:srgbClr val="005970"/>
                </a:solidFill>
                <a:effectLst/>
                <a:latin typeface="Calibri" panose="020F0502020204030204" pitchFamily="34" charset="0"/>
                <a:ea typeface="Calibri" panose="020F0502020204030204" pitchFamily="34" charset="0"/>
                <a:cs typeface="Times New Roman" panose="02020603050405020304" pitchFamily="18" charset="0"/>
              </a:rPr>
              <a:t>	</a:t>
            </a:r>
          </a:p>
          <a:p>
            <a:r>
              <a:rPr lang="en-GB" sz="1600" dirty="0">
                <a:solidFill>
                  <a:srgbClr val="005970"/>
                </a:solidFill>
                <a:latin typeface="Calibri" panose="020F0502020204030204" pitchFamily="34" charset="0"/>
                <a:ea typeface="Calibri" panose="020F0502020204030204" pitchFamily="34" charset="0"/>
                <a:cs typeface="Times New Roman" panose="02020603050405020304" pitchFamily="18" charset="0"/>
              </a:rPr>
              <a:t>	</a:t>
            </a:r>
            <a:endParaRPr lang="en-GB"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6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endParaRPr lang="en-GB"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Text Placeholder 3">
            <a:extLst>
              <a:ext uri="{FF2B5EF4-FFF2-40B4-BE49-F238E27FC236}">
                <a16:creationId xmlns:a16="http://schemas.microsoft.com/office/drawing/2014/main" id="{0DBC59F9-FDE2-56BF-71CF-E742F3C6F03D}"/>
              </a:ext>
            </a:extLst>
          </p:cNvPr>
          <p:cNvSpPr>
            <a:spLocks noGrp="1"/>
          </p:cNvSpPr>
          <p:nvPr>
            <p:ph type="body" sz="quarter" idx="20"/>
          </p:nvPr>
        </p:nvSpPr>
        <p:spPr>
          <a:xfrm>
            <a:off x="838198" y="107571"/>
            <a:ext cx="10515599" cy="999712"/>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Behaviour Not Conducive to the Public Good </a:t>
            </a:r>
          </a:p>
        </p:txBody>
      </p:sp>
      <p:sp>
        <p:nvSpPr>
          <p:cNvPr id="5" name="Title 4">
            <a:extLst>
              <a:ext uri="{FF2B5EF4-FFF2-40B4-BE49-F238E27FC236}">
                <a16:creationId xmlns:a16="http://schemas.microsoft.com/office/drawing/2014/main" id="{45EBCFB9-E38C-0A28-8159-08E40BF42558}"/>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410207EB-0C1C-2066-AB26-122293EE377E}"/>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317FD117-63AC-0D83-AEB9-F508A6A4FB85}"/>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B199153F-8FF4-B720-9351-AB5B0F7DC864}"/>
              </a:ext>
            </a:extLst>
          </p:cNvPr>
          <p:cNvSpPr>
            <a:spLocks noGrp="1"/>
          </p:cNvSpPr>
          <p:nvPr>
            <p:ph type="body" sz="quarter" idx="17"/>
          </p:nvPr>
        </p:nvSpPr>
        <p:spPr/>
        <p:txBody>
          <a:bodyPr/>
          <a:lstStyle/>
          <a:p>
            <a:endParaRPr lang="en-GB"/>
          </a:p>
        </p:txBody>
      </p:sp>
      <p:sp>
        <p:nvSpPr>
          <p:cNvPr id="11" name="TextBox 10">
            <a:extLst>
              <a:ext uri="{FF2B5EF4-FFF2-40B4-BE49-F238E27FC236}">
                <a16:creationId xmlns:a16="http://schemas.microsoft.com/office/drawing/2014/main" id="{B8538335-9B18-7563-1CBD-29B6967C72B6}"/>
              </a:ext>
            </a:extLst>
          </p:cNvPr>
          <p:cNvSpPr txBox="1"/>
          <p:nvPr/>
        </p:nvSpPr>
        <p:spPr>
          <a:xfrm>
            <a:off x="765191" y="1524191"/>
            <a:ext cx="22374224" cy="4093428"/>
          </a:xfrm>
          <a:prstGeom prst="rect">
            <a:avLst/>
          </a:prstGeom>
          <a:noFill/>
        </p:spPr>
        <p:txBody>
          <a:bodyPr wrap="square">
            <a:spAutoFit/>
          </a:bodyPr>
          <a:lstStyle/>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Fostering hatred or inter-community division; </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Fomenting, justifying or glorifying terrorism; </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Rejecting the rights of, or discriminating against, other groups or individuals </a:t>
            </a:r>
          </a:p>
          <a:p>
            <a:r>
              <a:rPr lang="en-GB" sz="2000" dirty="0">
                <a:solidFill>
                  <a:srgbClr val="005970"/>
                </a:solidFill>
                <a:latin typeface="Poppins" panose="00000500000000000000" pitchFamily="2" charset="0"/>
                <a:cs typeface="Poppins" panose="00000500000000000000" pitchFamily="2" charset="0"/>
              </a:rPr>
              <a:t>     on the basis of their sex, age, disability, gender reassignment, sexual orientation, </a:t>
            </a:r>
          </a:p>
          <a:p>
            <a:r>
              <a:rPr lang="en-GB" sz="2000" dirty="0">
                <a:solidFill>
                  <a:srgbClr val="005970"/>
                </a:solidFill>
                <a:latin typeface="Poppins" panose="00000500000000000000" pitchFamily="2" charset="0"/>
                <a:cs typeface="Poppins" panose="00000500000000000000" pitchFamily="2" charset="0"/>
              </a:rPr>
              <a:t>     marital or civil partnership status, race, or religion or belief (including lack of belief);</a:t>
            </a:r>
          </a:p>
          <a:p>
            <a:endParaRPr lang="en-GB" sz="2000" dirty="0">
              <a:solidFill>
                <a:srgbClr val="005970"/>
              </a:solidFill>
              <a:latin typeface="Poppins" panose="00000500000000000000" pitchFamily="2" charset="0"/>
              <a:cs typeface="Poppins" panose="00000500000000000000" pitchFamily="2" charset="0"/>
            </a:endParaRPr>
          </a:p>
          <a:p>
            <a:pPr marL="285750" indent="-28575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Contravention of Modern Slavery Laws or unethical recruitment practices: </a:t>
            </a:r>
          </a:p>
          <a:p>
            <a:r>
              <a:rPr lang="en-GB" sz="2000" b="1" dirty="0">
                <a:solidFill>
                  <a:srgbClr val="005970"/>
                </a:solidFill>
                <a:latin typeface="Poppins" panose="00000500000000000000" pitchFamily="2" charset="0"/>
                <a:cs typeface="Poppins" panose="00000500000000000000" pitchFamily="2" charset="0"/>
              </a:rPr>
              <a:t>     Code of Practice for the International Recruitment of Health and Social Care </a:t>
            </a:r>
          </a:p>
          <a:p>
            <a:r>
              <a:rPr lang="en-GB" sz="2000" b="1" dirty="0">
                <a:solidFill>
                  <a:srgbClr val="005970"/>
                </a:solidFill>
                <a:latin typeface="Poppins" panose="00000500000000000000" pitchFamily="2" charset="0"/>
                <a:cs typeface="Poppins" panose="00000500000000000000" pitchFamily="2" charset="0"/>
              </a:rPr>
              <a:t>     Personnel in England –</a:t>
            </a:r>
          </a:p>
          <a:p>
            <a:r>
              <a:rPr lang="en-GB" sz="2000" b="1" dirty="0">
                <a:solidFill>
                  <a:srgbClr val="005970"/>
                </a:solidFill>
                <a:latin typeface="Poppins" panose="00000500000000000000" pitchFamily="2" charset="0"/>
                <a:cs typeface="Poppins" panose="00000500000000000000" pitchFamily="2" charset="0"/>
              </a:rPr>
              <a:t>     </a:t>
            </a:r>
            <a:r>
              <a:rPr lang="en-GB" sz="2000" dirty="0">
                <a:solidFill>
                  <a:srgbClr val="005970"/>
                </a:solidFill>
                <a:latin typeface="Poppins" panose="00000500000000000000" pitchFamily="2" charset="0"/>
                <a:cs typeface="Poppins" panose="00000500000000000000" pitchFamily="2" charset="0"/>
              </a:rPr>
              <a:t>Guide, not law so optional (but highly recommended);</a:t>
            </a:r>
          </a:p>
          <a:p>
            <a:r>
              <a:rPr lang="en-GB" sz="2000" dirty="0">
                <a:solidFill>
                  <a:srgbClr val="005970"/>
                </a:solidFill>
                <a:latin typeface="Poppins" panose="00000500000000000000" pitchFamily="2" charset="0"/>
                <a:cs typeface="Poppins" panose="00000500000000000000" pitchFamily="2" charset="0"/>
              </a:rPr>
              <a:t>  </a:t>
            </a:r>
          </a:p>
        </p:txBody>
      </p:sp>
    </p:spTree>
    <p:extLst>
      <p:ext uri="{BB962C8B-B14F-4D97-AF65-F5344CB8AC3E}">
        <p14:creationId xmlns:p14="http://schemas.microsoft.com/office/powerpoint/2010/main" val="3313319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AF26-B328-EDF4-A618-05792EA35143}"/>
              </a:ext>
            </a:extLst>
          </p:cNvPr>
          <p:cNvSpPr>
            <a:spLocks noGrp="1"/>
          </p:cNvSpPr>
          <p:nvPr>
            <p:ph type="title"/>
          </p:nvPr>
        </p:nvSpPr>
        <p:spPr>
          <a:xfrm>
            <a:off x="1868335" y="351656"/>
            <a:ext cx="9471543" cy="618730"/>
          </a:xfrm>
        </p:spPr>
        <p:txBody>
          <a:bodyPr/>
          <a:lstStyle/>
          <a:p>
            <a:r>
              <a:rPr lang="en-US" sz="4400" dirty="0"/>
              <a:t>Sponsor Licence Compliance Visits</a:t>
            </a:r>
            <a:endParaRPr lang="en-GB" dirty="0"/>
          </a:p>
        </p:txBody>
      </p:sp>
      <p:sp>
        <p:nvSpPr>
          <p:cNvPr id="4" name="Text Placeholder 3">
            <a:extLst>
              <a:ext uri="{FF2B5EF4-FFF2-40B4-BE49-F238E27FC236}">
                <a16:creationId xmlns:a16="http://schemas.microsoft.com/office/drawing/2014/main" id="{D22F009B-320A-E22F-6FFD-B31A037B77DA}"/>
              </a:ext>
            </a:extLst>
          </p:cNvPr>
          <p:cNvSpPr>
            <a:spLocks noGrp="1"/>
          </p:cNvSpPr>
          <p:nvPr>
            <p:ph type="body" sz="quarter" idx="11"/>
          </p:nvPr>
        </p:nvSpPr>
        <p:spPr>
          <a:xfrm>
            <a:off x="2062066" y="1261216"/>
            <a:ext cx="9959172" cy="4335567"/>
          </a:xfrm>
        </p:spPr>
        <p:txBody>
          <a:bodyPr>
            <a:normAutofit/>
          </a:bodyPr>
          <a:lstStyle/>
          <a:p>
            <a:pPr marL="400050" indent="-342900">
              <a:buFont typeface="Arial" panose="020B0604020202020204" pitchFamily="34" charset="0"/>
              <a:buChar char="•"/>
            </a:pPr>
            <a:endParaRPr lang="en-US" sz="2000" dirty="0">
              <a:solidFill>
                <a:srgbClr val="005970"/>
              </a:solidFill>
            </a:endParaRPr>
          </a:p>
          <a:p>
            <a:pPr marL="342900" indent="-342900">
              <a:buFont typeface="Arial" panose="020B0604020202020204" pitchFamily="34" charset="0"/>
              <a:buChar char="•"/>
            </a:pPr>
            <a:r>
              <a:rPr lang="en-GB" sz="2000" dirty="0">
                <a:solidFill>
                  <a:srgbClr val="005970"/>
                </a:solidFill>
              </a:rPr>
              <a:t>Can happen either on notice or without notice, they can simply turn up!!!</a:t>
            </a:r>
          </a:p>
          <a:p>
            <a:pPr marL="342900" indent="-342900">
              <a:buFont typeface="Arial" panose="020B0604020202020204" pitchFamily="34" charset="0"/>
              <a:buChar char="•"/>
            </a:pPr>
            <a:endParaRPr lang="en-GB" sz="2000" dirty="0">
              <a:solidFill>
                <a:srgbClr val="005970"/>
              </a:solidFill>
            </a:endParaRPr>
          </a:p>
          <a:p>
            <a:pPr marL="342900" indent="-342900">
              <a:buFont typeface="Arial" panose="020B0604020202020204" pitchFamily="34" charset="0"/>
              <a:buChar char="•"/>
            </a:pPr>
            <a:r>
              <a:rPr lang="en-GB" sz="2000" dirty="0">
                <a:solidFill>
                  <a:srgbClr val="005970"/>
                </a:solidFill>
              </a:rPr>
              <a:t>Will either be because you’re next on the list or can be triggered by something such as:</a:t>
            </a:r>
          </a:p>
          <a:p>
            <a:endParaRPr lang="en-GB" sz="2000" dirty="0">
              <a:solidFill>
                <a:srgbClr val="005970"/>
              </a:solidFill>
            </a:endParaRPr>
          </a:p>
          <a:p>
            <a:pPr marL="2400300" lvl="4" indent="-342900">
              <a:buFont typeface="Courier New" panose="02070309020205020404" pitchFamily="49" charset="0"/>
              <a:buChar char="o"/>
            </a:pPr>
            <a:r>
              <a:rPr lang="en-GB" sz="2000" dirty="0">
                <a:solidFill>
                  <a:srgbClr val="005970"/>
                </a:solidFill>
                <a:latin typeface="Poppins" panose="00000500000000000000" pitchFamily="2" charset="0"/>
                <a:cs typeface="Poppins" panose="00000500000000000000" pitchFamily="2" charset="0"/>
              </a:rPr>
              <a:t>Report of minor breach of compliance;</a:t>
            </a:r>
          </a:p>
          <a:p>
            <a:pPr marL="2400300" lvl="4" indent="-342900">
              <a:buFont typeface="Courier New" panose="02070309020205020404" pitchFamily="49" charset="0"/>
              <a:buChar char="o"/>
            </a:pPr>
            <a:r>
              <a:rPr lang="en-GB" sz="2000" dirty="0">
                <a:solidFill>
                  <a:srgbClr val="005970"/>
                </a:solidFill>
                <a:latin typeface="Poppins" panose="00000500000000000000" pitchFamily="2" charset="0"/>
                <a:cs typeface="Poppins" panose="00000500000000000000" pitchFamily="2" charset="0"/>
              </a:rPr>
              <a:t>Merger with another organisation triggering TUPE;</a:t>
            </a:r>
          </a:p>
          <a:p>
            <a:pPr marL="2400300" lvl="4" indent="-342900">
              <a:buFont typeface="Courier New" panose="02070309020205020404" pitchFamily="49" charset="0"/>
              <a:buChar char="o"/>
            </a:pPr>
            <a:r>
              <a:rPr lang="en-GB" sz="2000" dirty="0">
                <a:solidFill>
                  <a:srgbClr val="005970"/>
                </a:solidFill>
                <a:latin typeface="Poppins" panose="00000500000000000000" pitchFamily="2" charset="0"/>
                <a:cs typeface="Poppins" panose="00000500000000000000" pitchFamily="2" charset="0"/>
              </a:rPr>
              <a:t>Unusual activity on the </a:t>
            </a:r>
            <a:r>
              <a:rPr lang="en-GB" sz="2000" dirty="0" err="1">
                <a:solidFill>
                  <a:srgbClr val="005970"/>
                </a:solidFill>
                <a:latin typeface="Poppins" panose="00000500000000000000" pitchFamily="2" charset="0"/>
                <a:cs typeface="Poppins" panose="00000500000000000000" pitchFamily="2" charset="0"/>
              </a:rPr>
              <a:t>CoS</a:t>
            </a:r>
            <a:r>
              <a:rPr lang="en-GB" sz="2000" dirty="0">
                <a:solidFill>
                  <a:srgbClr val="005970"/>
                </a:solidFill>
                <a:latin typeface="Poppins" panose="00000500000000000000" pitchFamily="2" charset="0"/>
                <a:cs typeface="Poppins" panose="00000500000000000000" pitchFamily="2" charset="0"/>
              </a:rPr>
              <a:t>;</a:t>
            </a:r>
          </a:p>
          <a:p>
            <a:pPr marL="2400300" lvl="4" indent="-342900">
              <a:buFont typeface="Courier New" panose="02070309020205020404" pitchFamily="49" charset="0"/>
              <a:buChar char="o"/>
            </a:pPr>
            <a:r>
              <a:rPr lang="en-GB" sz="2000" dirty="0">
                <a:solidFill>
                  <a:srgbClr val="005970"/>
                </a:solidFill>
                <a:latin typeface="Poppins" panose="00000500000000000000" pitchFamily="2" charset="0"/>
                <a:cs typeface="Poppins" panose="00000500000000000000" pitchFamily="2" charset="0"/>
              </a:rPr>
              <a:t>Additional branches being added to the licence.</a:t>
            </a:r>
          </a:p>
          <a:p>
            <a:pPr marL="2400300" lvl="4" indent="-342900">
              <a:buFont typeface="Courier New" panose="02070309020205020404" pitchFamily="49" charset="0"/>
              <a:buChar char="o"/>
            </a:pPr>
            <a:endParaRPr lang="en-GB" sz="2000" dirty="0">
              <a:solidFill>
                <a:srgbClr val="005970"/>
              </a:solidFill>
              <a:latin typeface="Poppins" panose="00000500000000000000" pitchFamily="2" charset="0"/>
              <a:cs typeface="Poppins" panose="00000500000000000000" pitchFamily="2" charset="0"/>
            </a:endParaRPr>
          </a:p>
          <a:p>
            <a:pPr marL="2400300" lvl="4" indent="-342900">
              <a:buFont typeface="Courier New" panose="02070309020205020404" pitchFamily="49" charset="0"/>
              <a:buChar char="o"/>
            </a:pPr>
            <a:endParaRPr lang="en-GB" sz="2000" dirty="0">
              <a:solidFill>
                <a:srgbClr val="005970"/>
              </a:solidFill>
              <a:latin typeface="Poppins" panose="00000500000000000000" pitchFamily="2" charset="0"/>
              <a:cs typeface="Poppins" panose="00000500000000000000" pitchFamily="2" charset="0"/>
            </a:endParaRPr>
          </a:p>
          <a:p>
            <a:pPr marL="2400300" lvl="4" indent="-342900">
              <a:buFont typeface="Courier New" panose="02070309020205020404" pitchFamily="49" charset="0"/>
              <a:buChar char="o"/>
            </a:pPr>
            <a:endParaRPr lang="en-GB" sz="2000" dirty="0">
              <a:solidFill>
                <a:srgbClr val="005970"/>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724328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817138"/>
            <a:ext cx="11858625" cy="5996679"/>
          </a:xfrm>
        </p:spPr>
        <p:txBody>
          <a:bodyPr/>
          <a:lstStyle/>
          <a:p>
            <a:pPr marL="457200" lvl="1" indent="0">
              <a:buNone/>
            </a:pPr>
            <a:endParaRPr lang="en-GB" b="1" i="1" u="sng" dirty="0"/>
          </a:p>
          <a:p>
            <a:endParaRPr lang="en-GB" sz="2000" dirty="0">
              <a:solidFill>
                <a:srgbClr val="005970"/>
              </a:solidFill>
              <a:latin typeface="Poppins" panose="00000500000000000000" pitchFamily="2" charset="0"/>
            </a:endParaRPr>
          </a:p>
          <a:p>
            <a:endParaRPr lang="en-GB" sz="2000" dirty="0">
              <a:solidFill>
                <a:srgbClr val="005970"/>
              </a:solidFill>
              <a:latin typeface="Poppins" panose="00000500000000000000" pitchFamily="2" charset="0"/>
            </a:endParaRP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761997" y="261058"/>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Licence Compliance Visits</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
        <p:nvSpPr>
          <p:cNvPr id="9" name="TextBox 8">
            <a:extLst>
              <a:ext uri="{FF2B5EF4-FFF2-40B4-BE49-F238E27FC236}">
                <a16:creationId xmlns:a16="http://schemas.microsoft.com/office/drawing/2014/main" id="{578AF07D-6F49-52A1-C8D8-68CCC682A445}"/>
              </a:ext>
            </a:extLst>
          </p:cNvPr>
          <p:cNvSpPr txBox="1"/>
          <p:nvPr/>
        </p:nvSpPr>
        <p:spPr>
          <a:xfrm>
            <a:off x="176209" y="1524191"/>
            <a:ext cx="22374224" cy="7478970"/>
          </a:xfrm>
          <a:prstGeom prst="rect">
            <a:avLst/>
          </a:prstGeom>
          <a:noFill/>
        </p:spPr>
        <p:txBody>
          <a:bodyPr wrap="square">
            <a:spAutoFit/>
          </a:bodyPr>
          <a:lstStyle/>
          <a:p>
            <a:r>
              <a:rPr lang="en-GB" sz="2000" dirty="0">
                <a:solidFill>
                  <a:srgbClr val="005970"/>
                </a:solidFill>
                <a:latin typeface="Poppins" panose="00000500000000000000" pitchFamily="2" charset="0"/>
                <a:cs typeface="Poppins" panose="00000500000000000000" pitchFamily="2" charset="0"/>
              </a:rPr>
              <a:t>During the visit expect the following:</a:t>
            </a:r>
          </a:p>
          <a:p>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A full check of all records held on each employee and on the sponsor licence application </a:t>
            </a:r>
          </a:p>
          <a:p>
            <a:r>
              <a:rPr lang="en-GB" sz="2000" dirty="0">
                <a:solidFill>
                  <a:srgbClr val="005970"/>
                </a:solidFill>
                <a:latin typeface="Poppins" panose="00000500000000000000" pitchFamily="2" charset="0"/>
                <a:cs typeface="Poppins" panose="00000500000000000000" pitchFamily="2" charset="0"/>
              </a:rPr>
              <a:t>     process;</a:t>
            </a: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checks that all records that all information on the workers held by the Home Office </a:t>
            </a:r>
          </a:p>
          <a:p>
            <a:r>
              <a:rPr lang="en-GB" sz="2000" dirty="0">
                <a:solidFill>
                  <a:srgbClr val="005970"/>
                </a:solidFill>
                <a:latin typeface="Poppins" panose="00000500000000000000" pitchFamily="2" charset="0"/>
                <a:cs typeface="Poppins" panose="00000500000000000000" pitchFamily="2" charset="0"/>
              </a:rPr>
              <a:t>     corresponds with the employer’s own records (check on reporting);</a:t>
            </a: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Checks that CQC registration is up to date;</a:t>
            </a: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Checks that the HR processes are sufficient to be able to cope with the compliance </a:t>
            </a:r>
          </a:p>
          <a:p>
            <a:r>
              <a:rPr lang="en-GB" sz="2000" dirty="0">
                <a:solidFill>
                  <a:srgbClr val="005970"/>
                </a:solidFill>
                <a:latin typeface="Poppins" panose="00000500000000000000" pitchFamily="2" charset="0"/>
                <a:cs typeface="Poppins" panose="00000500000000000000" pitchFamily="2" charset="0"/>
              </a:rPr>
              <a:t>     demands;</a:t>
            </a: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Checks that right to work checks have been fully carried out </a:t>
            </a:r>
          </a:p>
          <a:p>
            <a:r>
              <a:rPr lang="en-GB" sz="2000" dirty="0">
                <a:solidFill>
                  <a:srgbClr val="005970"/>
                </a:solidFill>
                <a:latin typeface="Poppins" panose="00000500000000000000" pitchFamily="2" charset="0"/>
                <a:cs typeface="Poppins" panose="00000500000000000000" pitchFamily="2" charset="0"/>
              </a:rPr>
              <a:t>     (not just on sponsored employees);</a:t>
            </a: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Interviews with key personnel (Authorising Officer; level ½ User(s); Key Contact);</a:t>
            </a: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Interviews with sponsored workers.     </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629196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B6372B-B5CC-E444-46E2-D5DD4328D050}"/>
              </a:ext>
            </a:extLst>
          </p:cNvPr>
          <p:cNvSpPr>
            <a:spLocks noGrp="1"/>
          </p:cNvSpPr>
          <p:nvPr>
            <p:ph type="body" sz="quarter" idx="18"/>
          </p:nvPr>
        </p:nvSpPr>
        <p:spPr>
          <a:xfrm>
            <a:off x="838198" y="1177835"/>
            <a:ext cx="10515599" cy="5027656"/>
          </a:xfrm>
        </p:spPr>
        <p:txBody>
          <a:bodyPr/>
          <a:lstStyle/>
          <a:p>
            <a:pPr marL="285750" indent="-228600">
              <a:buFont typeface="Arial" panose="020B0604020202020204" pitchFamily="34" charset="0"/>
              <a:buChar char="•"/>
            </a:pPr>
            <a:endParaRPr lang="en-US" sz="2000" dirty="0">
              <a:solidFill>
                <a:srgbClr val="005970"/>
              </a:solidFill>
              <a:latin typeface="Poppins" panose="00000500000000000000" pitchFamily="2" charset="0"/>
            </a:endParaRPr>
          </a:p>
          <a:p>
            <a:pPr marL="285750" indent="-228600">
              <a:buFont typeface="Arial" panose="020B0604020202020204" pitchFamily="34" charset="0"/>
              <a:buChar char="•"/>
            </a:pPr>
            <a:r>
              <a:rPr lang="en-US" sz="2000" dirty="0">
                <a:solidFill>
                  <a:srgbClr val="005970"/>
                </a:solidFill>
                <a:latin typeface="Poppins" panose="00000500000000000000" pitchFamily="2" charset="0"/>
              </a:rPr>
              <a:t>Revocation of sponsor licence with cooling off period of at least 12 months;</a:t>
            </a:r>
          </a:p>
          <a:p>
            <a:pPr marL="285750" indent="-228600">
              <a:buFont typeface="Arial" panose="020B0604020202020204" pitchFamily="34" charset="0"/>
              <a:buChar char="•"/>
            </a:pPr>
            <a:r>
              <a:rPr lang="en-US" sz="2000" dirty="0">
                <a:solidFill>
                  <a:srgbClr val="005970"/>
                </a:solidFill>
                <a:latin typeface="Poppins" panose="00000500000000000000" pitchFamily="2" charset="0"/>
              </a:rPr>
              <a:t>Suspension pending further investigation;</a:t>
            </a:r>
          </a:p>
          <a:p>
            <a:pPr marL="285750" indent="-228600">
              <a:buFont typeface="Arial" panose="020B0604020202020204" pitchFamily="34" charset="0"/>
              <a:buChar char="•"/>
            </a:pPr>
            <a:r>
              <a:rPr lang="en-US" sz="2000" dirty="0">
                <a:solidFill>
                  <a:srgbClr val="005970"/>
                </a:solidFill>
                <a:latin typeface="Poppins" panose="00000500000000000000" pitchFamily="2" charset="0"/>
              </a:rPr>
              <a:t>Downgrading of licence from A to B rating with time limited action plan.</a:t>
            </a:r>
          </a:p>
          <a:p>
            <a:pPr marL="285750" indent="-228600">
              <a:buFont typeface="Arial" panose="020B0604020202020204" pitchFamily="34" charset="0"/>
              <a:buChar char="•"/>
            </a:pPr>
            <a:endParaRPr lang="en-US" sz="2000" dirty="0">
              <a:solidFill>
                <a:srgbClr val="005970"/>
              </a:solidFill>
              <a:latin typeface="Poppins" panose="00000500000000000000" pitchFamily="2" charset="0"/>
            </a:endParaRPr>
          </a:p>
          <a:p>
            <a:r>
              <a:rPr lang="en-US" sz="2000" u="sng" dirty="0">
                <a:solidFill>
                  <a:srgbClr val="005970"/>
                </a:solidFill>
                <a:latin typeface="Poppins" panose="00000500000000000000" pitchFamily="2" charset="0"/>
              </a:rPr>
              <a:t>Sanctions for employing an illegal worker</a:t>
            </a:r>
          </a:p>
          <a:p>
            <a:endParaRPr lang="en-US" sz="2000" u="sng" dirty="0">
              <a:solidFill>
                <a:srgbClr val="005970"/>
              </a:solidFill>
              <a:latin typeface="Poppins" panose="00000500000000000000" pitchFamily="2" charset="0"/>
            </a:endParaRPr>
          </a:p>
          <a:p>
            <a:pPr marL="285750" indent="-228600">
              <a:buFont typeface="Arial" panose="020B0604020202020204" pitchFamily="34" charset="0"/>
              <a:buChar char="•"/>
            </a:pPr>
            <a:r>
              <a:rPr lang="en-US" sz="2000" dirty="0">
                <a:solidFill>
                  <a:srgbClr val="005970"/>
                </a:solidFill>
                <a:latin typeface="Poppins" panose="00000500000000000000" pitchFamily="2" charset="0"/>
              </a:rPr>
              <a:t>Civil penalty of £45,000 - £60,000 per illegal worker</a:t>
            </a:r>
          </a:p>
          <a:p>
            <a:pPr marL="285750" indent="-228600">
              <a:buFont typeface="Arial" panose="020B0604020202020204" pitchFamily="34" charset="0"/>
              <a:buChar char="•"/>
            </a:pPr>
            <a:r>
              <a:rPr lang="en-US" sz="2000" dirty="0">
                <a:solidFill>
                  <a:srgbClr val="005970"/>
                </a:solidFill>
                <a:latin typeface="Poppins" panose="00000500000000000000" pitchFamily="2" charset="0"/>
              </a:rPr>
              <a:t>Criminal penalty of an unlimited fine or up to five years in prison.</a:t>
            </a:r>
          </a:p>
          <a:p>
            <a:pPr marL="57150"/>
            <a:r>
              <a:rPr lang="en-US" sz="2000" dirty="0">
                <a:solidFill>
                  <a:srgbClr val="005970"/>
                </a:solidFill>
                <a:latin typeface="Poppins" panose="00000500000000000000" pitchFamily="2" charset="0"/>
              </a:rPr>
              <a:t> </a:t>
            </a:r>
          </a:p>
          <a:p>
            <a:pPr algn="l"/>
            <a:endParaRPr lang="en-GB" b="0" i="0" dirty="0">
              <a:solidFill>
                <a:srgbClr val="005970"/>
              </a:solidFill>
              <a:effectLst/>
              <a:latin typeface="+mn-lt"/>
            </a:endParaRPr>
          </a:p>
          <a:p>
            <a:pPr algn="l"/>
            <a:endParaRPr lang="en-GB" b="0" i="0" dirty="0">
              <a:solidFill>
                <a:srgbClr val="005970"/>
              </a:solidFill>
              <a:effectLst/>
              <a:latin typeface="+mn-lt"/>
            </a:endParaRPr>
          </a:p>
          <a:p>
            <a:endParaRPr lang="en-GB" dirty="0"/>
          </a:p>
        </p:txBody>
      </p:sp>
      <p:sp>
        <p:nvSpPr>
          <p:cNvPr id="4" name="Text Placeholder 3">
            <a:extLst>
              <a:ext uri="{FF2B5EF4-FFF2-40B4-BE49-F238E27FC236}">
                <a16:creationId xmlns:a16="http://schemas.microsoft.com/office/drawing/2014/main" id="{E025D01B-0902-9EA1-00EB-832C3175238B}"/>
              </a:ext>
            </a:extLst>
          </p:cNvPr>
          <p:cNvSpPr>
            <a:spLocks noGrp="1"/>
          </p:cNvSpPr>
          <p:nvPr>
            <p:ph type="body" sz="quarter" idx="20"/>
          </p:nvPr>
        </p:nvSpPr>
        <p:spPr>
          <a:xfrm>
            <a:off x="838199" y="98693"/>
            <a:ext cx="10515599" cy="1082037"/>
          </a:xfrm>
        </p:spPr>
        <p:txBody>
          <a:bodyPr/>
          <a:lstStyle/>
          <a:p>
            <a:r>
              <a:rPr lang="en-GB" sz="4400" b="1" dirty="0">
                <a:solidFill>
                  <a:srgbClr val="005970"/>
                </a:solidFill>
                <a:latin typeface="Times New Roman" panose="02020603050405020304" pitchFamily="18" charset="0"/>
                <a:cs typeface="Times New Roman" panose="02020603050405020304" pitchFamily="18" charset="0"/>
              </a:rPr>
              <a:t>Potential Sanctions</a:t>
            </a:r>
          </a:p>
          <a:p>
            <a:endParaRPr lang="en-GB" dirty="0"/>
          </a:p>
        </p:txBody>
      </p:sp>
      <p:sp>
        <p:nvSpPr>
          <p:cNvPr id="5" name="Title 4">
            <a:extLst>
              <a:ext uri="{FF2B5EF4-FFF2-40B4-BE49-F238E27FC236}">
                <a16:creationId xmlns:a16="http://schemas.microsoft.com/office/drawing/2014/main" id="{5C12A428-AA15-3CF2-D601-F1DE0C295278}"/>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358A14F9-170F-20B1-234B-CF34EA75E08A}"/>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6DF08D15-15C8-31B8-2DA9-13078D31A06A}"/>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8B16872E-B7CA-3F13-8278-96DC20E5FE3B}"/>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28406636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B6372B-B5CC-E444-46E2-D5DD4328D050}"/>
              </a:ext>
            </a:extLst>
          </p:cNvPr>
          <p:cNvSpPr>
            <a:spLocks noGrp="1"/>
          </p:cNvSpPr>
          <p:nvPr>
            <p:ph type="body" sz="quarter" idx="18"/>
          </p:nvPr>
        </p:nvSpPr>
        <p:spPr>
          <a:xfrm>
            <a:off x="838199" y="968947"/>
            <a:ext cx="10515599" cy="5203915"/>
          </a:xfrm>
        </p:spPr>
        <p:txBody>
          <a:bodyPr/>
          <a:lstStyle/>
          <a:p>
            <a:r>
              <a:rPr lang="en-US" sz="2000" dirty="0">
                <a:solidFill>
                  <a:srgbClr val="005970"/>
                </a:solidFill>
                <a:latin typeface="Poppins" panose="00000500000000000000" pitchFamily="2" charset="0"/>
              </a:rPr>
              <a:t>Revocation will happen if:</a:t>
            </a:r>
          </a:p>
          <a:p>
            <a:pPr marL="285750" indent="-228600">
              <a:buFont typeface="Arial" panose="020B0604020202020204" pitchFamily="34" charset="0"/>
              <a:buChar char="•"/>
            </a:pPr>
            <a:r>
              <a:rPr lang="en-US" sz="2000" dirty="0">
                <a:solidFill>
                  <a:srgbClr val="005970"/>
                </a:solidFill>
                <a:latin typeface="Poppins" panose="00000500000000000000" pitchFamily="2" charset="0"/>
              </a:rPr>
              <a:t>You cease to have a trading presence;</a:t>
            </a:r>
          </a:p>
          <a:p>
            <a:pPr marL="285750" indent="-228600">
              <a:buFont typeface="Arial" panose="020B0604020202020204" pitchFamily="34" charset="0"/>
              <a:buChar char="•"/>
            </a:pPr>
            <a:endParaRPr lang="en-US" sz="2000" dirty="0">
              <a:solidFill>
                <a:srgbClr val="005970"/>
              </a:solidFill>
              <a:latin typeface="Poppins" panose="00000500000000000000" pitchFamily="2" charset="0"/>
            </a:endParaRPr>
          </a:p>
          <a:p>
            <a:pPr marL="285750" indent="-228600">
              <a:buFont typeface="Arial" panose="020B0604020202020204" pitchFamily="34" charset="0"/>
              <a:buChar char="•"/>
            </a:pPr>
            <a:r>
              <a:rPr lang="en-US" sz="2000" dirty="0">
                <a:solidFill>
                  <a:srgbClr val="005970"/>
                </a:solidFill>
                <a:latin typeface="Poppins" panose="00000500000000000000" pitchFamily="2" charset="0"/>
              </a:rPr>
              <a:t>You cease to meet the requirements of the route;</a:t>
            </a:r>
          </a:p>
          <a:p>
            <a:pPr marL="57150"/>
            <a:endParaRPr lang="en-US" sz="2000" dirty="0">
              <a:solidFill>
                <a:srgbClr val="005970"/>
              </a:solidFill>
              <a:latin typeface="Poppins" panose="00000500000000000000" pitchFamily="2" charset="0"/>
            </a:endParaRPr>
          </a:p>
          <a:p>
            <a:pPr marL="285750" indent="-228600">
              <a:buFont typeface="Arial" panose="020B0604020202020204" pitchFamily="34" charset="0"/>
              <a:buChar char="•"/>
            </a:pPr>
            <a:r>
              <a:rPr lang="en-US" sz="2000" dirty="0">
                <a:solidFill>
                  <a:srgbClr val="005970"/>
                </a:solidFill>
                <a:latin typeface="Poppins" panose="00000500000000000000" pitchFamily="2" charset="0"/>
              </a:rPr>
              <a:t>There is a serious systematic breach of your sponsor duties;</a:t>
            </a:r>
          </a:p>
          <a:p>
            <a:pPr marL="57150"/>
            <a:endParaRPr lang="en-US" sz="2000" dirty="0">
              <a:solidFill>
                <a:srgbClr val="005970"/>
              </a:solidFill>
              <a:latin typeface="Poppins" panose="00000500000000000000" pitchFamily="2" charset="0"/>
            </a:endParaRPr>
          </a:p>
          <a:p>
            <a:pPr marL="285750" indent="-228600">
              <a:buFont typeface="Arial" panose="020B0604020202020204" pitchFamily="34" charset="0"/>
              <a:buChar char="•"/>
            </a:pPr>
            <a:r>
              <a:rPr lang="en-US" sz="2000" dirty="0">
                <a:solidFill>
                  <a:srgbClr val="005970"/>
                </a:solidFill>
                <a:latin typeface="Poppins" panose="00000500000000000000" pitchFamily="2" charset="0"/>
              </a:rPr>
              <a:t>You pose a threat to immigration control;</a:t>
            </a:r>
          </a:p>
          <a:p>
            <a:pPr marL="57150"/>
            <a:endParaRPr lang="en-US" sz="2000" dirty="0">
              <a:solidFill>
                <a:srgbClr val="005970"/>
              </a:solidFill>
              <a:latin typeface="Poppins" panose="00000500000000000000" pitchFamily="2" charset="0"/>
            </a:endParaRPr>
          </a:p>
          <a:p>
            <a:pPr marL="285750" indent="-228600">
              <a:buFont typeface="Arial" panose="020B0604020202020204" pitchFamily="34" charset="0"/>
              <a:buChar char="•"/>
            </a:pPr>
            <a:r>
              <a:rPr lang="en-US" sz="2000" dirty="0">
                <a:solidFill>
                  <a:srgbClr val="005970"/>
                </a:solidFill>
                <a:latin typeface="Poppins" panose="00000500000000000000" pitchFamily="2" charset="0"/>
              </a:rPr>
              <a:t>You have committed a relevant criminal offence or been issued with a specific civil penalty;</a:t>
            </a:r>
          </a:p>
          <a:p>
            <a:pPr marL="57150"/>
            <a:endParaRPr lang="en-US" sz="2000" dirty="0">
              <a:solidFill>
                <a:srgbClr val="005970"/>
              </a:solidFill>
              <a:latin typeface="Poppins" panose="00000500000000000000" pitchFamily="2" charset="0"/>
            </a:endParaRPr>
          </a:p>
          <a:p>
            <a:pPr marL="285750" indent="-228600">
              <a:buFont typeface="Arial" panose="020B0604020202020204" pitchFamily="34" charset="0"/>
              <a:buChar char="•"/>
            </a:pPr>
            <a:r>
              <a:rPr lang="en-US" sz="2000" dirty="0">
                <a:solidFill>
                  <a:srgbClr val="005970"/>
                </a:solidFill>
                <a:latin typeface="Poppins" panose="00000500000000000000" pitchFamily="2" charset="0"/>
              </a:rPr>
              <a:t>You engage in </a:t>
            </a:r>
            <a:r>
              <a:rPr lang="en-US" sz="2000" dirty="0" err="1">
                <a:solidFill>
                  <a:srgbClr val="005970"/>
                </a:solidFill>
                <a:latin typeface="Poppins" panose="00000500000000000000" pitchFamily="2" charset="0"/>
              </a:rPr>
              <a:t>behaviour</a:t>
            </a:r>
            <a:r>
              <a:rPr lang="en-US" sz="2000" dirty="0">
                <a:solidFill>
                  <a:srgbClr val="005970"/>
                </a:solidFill>
                <a:latin typeface="Poppins" panose="00000500000000000000" pitchFamily="2" charset="0"/>
              </a:rPr>
              <a:t> not conductive to the public good</a:t>
            </a:r>
          </a:p>
          <a:p>
            <a:pPr algn="l"/>
            <a:endParaRPr lang="en-GB" b="0" i="0" dirty="0">
              <a:solidFill>
                <a:srgbClr val="005970"/>
              </a:solidFill>
              <a:effectLst/>
              <a:latin typeface="+mn-lt"/>
            </a:endParaRPr>
          </a:p>
          <a:p>
            <a:pPr algn="l"/>
            <a:endParaRPr lang="en-GB" b="0" i="0" dirty="0">
              <a:solidFill>
                <a:srgbClr val="005970"/>
              </a:solidFill>
              <a:effectLst/>
              <a:latin typeface="+mn-lt"/>
            </a:endParaRPr>
          </a:p>
          <a:p>
            <a:endParaRPr lang="en-GB" dirty="0"/>
          </a:p>
        </p:txBody>
      </p:sp>
      <p:sp>
        <p:nvSpPr>
          <p:cNvPr id="4" name="Text Placeholder 3">
            <a:extLst>
              <a:ext uri="{FF2B5EF4-FFF2-40B4-BE49-F238E27FC236}">
                <a16:creationId xmlns:a16="http://schemas.microsoft.com/office/drawing/2014/main" id="{E025D01B-0902-9EA1-00EB-832C3175238B}"/>
              </a:ext>
            </a:extLst>
          </p:cNvPr>
          <p:cNvSpPr>
            <a:spLocks noGrp="1"/>
          </p:cNvSpPr>
          <p:nvPr>
            <p:ph type="body" sz="quarter" idx="20"/>
          </p:nvPr>
        </p:nvSpPr>
        <p:spPr>
          <a:xfrm>
            <a:off x="838199" y="98693"/>
            <a:ext cx="10515599" cy="1082037"/>
          </a:xfrm>
        </p:spPr>
        <p:txBody>
          <a:bodyPr/>
          <a:lstStyle/>
          <a:p>
            <a:r>
              <a:rPr lang="en-GB" sz="4400" b="1" dirty="0">
                <a:solidFill>
                  <a:srgbClr val="005970"/>
                </a:solidFill>
                <a:latin typeface="Times New Roman" panose="02020603050405020304" pitchFamily="18" charset="0"/>
                <a:cs typeface="Times New Roman" panose="02020603050405020304" pitchFamily="18" charset="0"/>
              </a:rPr>
              <a:t>Potential Sanctions - Revocation</a:t>
            </a:r>
          </a:p>
          <a:p>
            <a:endParaRPr lang="en-GB" dirty="0"/>
          </a:p>
        </p:txBody>
      </p:sp>
      <p:sp>
        <p:nvSpPr>
          <p:cNvPr id="5" name="Title 4">
            <a:extLst>
              <a:ext uri="{FF2B5EF4-FFF2-40B4-BE49-F238E27FC236}">
                <a16:creationId xmlns:a16="http://schemas.microsoft.com/office/drawing/2014/main" id="{5C12A428-AA15-3CF2-D601-F1DE0C295278}"/>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358A14F9-170F-20B1-234B-CF34EA75E08A}"/>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6DF08D15-15C8-31B8-2DA9-13078D31A06A}"/>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8B16872E-B7CA-3F13-8278-96DC20E5FE3B}"/>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3822115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ED15056-83D1-0D32-BE26-4792C9B5BAE6}"/>
              </a:ext>
            </a:extLst>
          </p:cNvPr>
          <p:cNvSpPr>
            <a:spLocks noGrp="1"/>
          </p:cNvSpPr>
          <p:nvPr>
            <p:ph type="body" sz="quarter" idx="18"/>
          </p:nvPr>
        </p:nvSpPr>
        <p:spPr>
          <a:xfrm>
            <a:off x="239697" y="858892"/>
            <a:ext cx="11114101" cy="4940491"/>
          </a:xfrm>
        </p:spPr>
        <p:txBody>
          <a:bodyPr/>
          <a:lstStyle/>
          <a:p>
            <a:r>
              <a:rPr lang="en-GB" dirty="0">
                <a:solidFill>
                  <a:srgbClr val="005970"/>
                </a:solidFill>
                <a:effectLst/>
                <a:latin typeface="Calibri" panose="020F0502020204030204" pitchFamily="34" charset="0"/>
                <a:ea typeface="Calibri" panose="020F0502020204030204" pitchFamily="34" charset="0"/>
                <a:cs typeface="Times New Roman" panose="02020603050405020304" pitchFamily="18" charset="0"/>
              </a:rPr>
              <a:t>	</a:t>
            </a:r>
          </a:p>
          <a:p>
            <a:r>
              <a:rPr lang="en-GB" sz="1600" dirty="0">
                <a:solidFill>
                  <a:srgbClr val="005970"/>
                </a:solidFill>
                <a:latin typeface="Calibri" panose="020F0502020204030204" pitchFamily="34" charset="0"/>
                <a:ea typeface="Calibri" panose="020F0502020204030204" pitchFamily="34" charset="0"/>
                <a:cs typeface="Times New Roman" panose="02020603050405020304" pitchFamily="18" charset="0"/>
              </a:rPr>
              <a:t>	</a:t>
            </a:r>
            <a:endParaRPr lang="en-GB"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6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sz="16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endParaRPr lang="en-GB" sz="1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Text Placeholder 3">
            <a:extLst>
              <a:ext uri="{FF2B5EF4-FFF2-40B4-BE49-F238E27FC236}">
                <a16:creationId xmlns:a16="http://schemas.microsoft.com/office/drawing/2014/main" id="{0DBC59F9-FDE2-56BF-71CF-E742F3C6F03D}"/>
              </a:ext>
            </a:extLst>
          </p:cNvPr>
          <p:cNvSpPr>
            <a:spLocks noGrp="1"/>
          </p:cNvSpPr>
          <p:nvPr>
            <p:ph type="body" sz="quarter" idx="20"/>
          </p:nvPr>
        </p:nvSpPr>
        <p:spPr>
          <a:xfrm>
            <a:off x="838198" y="107571"/>
            <a:ext cx="10515599" cy="999712"/>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Audit Proof yourselves!!! </a:t>
            </a:r>
          </a:p>
        </p:txBody>
      </p:sp>
      <p:sp>
        <p:nvSpPr>
          <p:cNvPr id="5" name="Title 4">
            <a:extLst>
              <a:ext uri="{FF2B5EF4-FFF2-40B4-BE49-F238E27FC236}">
                <a16:creationId xmlns:a16="http://schemas.microsoft.com/office/drawing/2014/main" id="{45EBCFB9-E38C-0A28-8159-08E40BF42558}"/>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410207EB-0C1C-2066-AB26-122293EE377E}"/>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317FD117-63AC-0D83-AEB9-F508A6A4FB85}"/>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B199153F-8FF4-B720-9351-AB5B0F7DC864}"/>
              </a:ext>
            </a:extLst>
          </p:cNvPr>
          <p:cNvSpPr>
            <a:spLocks noGrp="1"/>
          </p:cNvSpPr>
          <p:nvPr>
            <p:ph type="body" sz="quarter" idx="17"/>
          </p:nvPr>
        </p:nvSpPr>
        <p:spPr/>
        <p:txBody>
          <a:bodyPr/>
          <a:lstStyle/>
          <a:p>
            <a:endParaRPr lang="en-GB"/>
          </a:p>
        </p:txBody>
      </p:sp>
      <p:sp>
        <p:nvSpPr>
          <p:cNvPr id="11" name="TextBox 10">
            <a:extLst>
              <a:ext uri="{FF2B5EF4-FFF2-40B4-BE49-F238E27FC236}">
                <a16:creationId xmlns:a16="http://schemas.microsoft.com/office/drawing/2014/main" id="{B8538335-9B18-7563-1CBD-29B6967C72B6}"/>
              </a:ext>
            </a:extLst>
          </p:cNvPr>
          <p:cNvSpPr txBox="1"/>
          <p:nvPr/>
        </p:nvSpPr>
        <p:spPr>
          <a:xfrm>
            <a:off x="793220" y="1809382"/>
            <a:ext cx="22374224" cy="3170099"/>
          </a:xfrm>
          <a:prstGeom prst="rect">
            <a:avLst/>
          </a:prstGeom>
          <a:noFill/>
        </p:spPr>
        <p:txBody>
          <a:bodyPr wrap="square">
            <a:spAutoFit/>
          </a:bodyPr>
          <a:lstStyle/>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Do a complete internal audit of all records/employee files;</a:t>
            </a:r>
          </a:p>
          <a:p>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do a complete internal audit of all right to work checks of all employees regardless of </a:t>
            </a:r>
          </a:p>
          <a:p>
            <a:r>
              <a:rPr lang="en-GB" sz="2000" dirty="0">
                <a:solidFill>
                  <a:srgbClr val="005970"/>
                </a:solidFill>
                <a:latin typeface="Poppins" panose="00000500000000000000" pitchFamily="2" charset="0"/>
                <a:cs typeface="Poppins" panose="00000500000000000000" pitchFamily="2" charset="0"/>
              </a:rPr>
              <a:t>     their immigration status; </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check SMS to ensure that current records that Home Office has are compliant with </a:t>
            </a:r>
          </a:p>
          <a:p>
            <a:r>
              <a:rPr lang="en-GB" sz="2000" dirty="0">
                <a:solidFill>
                  <a:srgbClr val="005970"/>
                </a:solidFill>
                <a:latin typeface="Poppins" panose="00000500000000000000" pitchFamily="2" charset="0"/>
                <a:cs typeface="Poppins" panose="00000500000000000000" pitchFamily="2" charset="0"/>
              </a:rPr>
              <a:t>     the reality of the situation with both employees and the organisation;</a:t>
            </a:r>
          </a:p>
          <a:p>
            <a:pPr marL="342900" indent="-342900">
              <a:buFont typeface="Arial" panose="020B0604020202020204" pitchFamily="34" charset="0"/>
              <a:buChar char="•"/>
            </a:pPr>
            <a:endParaRPr lang="en-GB" sz="2000" dirty="0">
              <a:solidFill>
                <a:srgbClr val="005970"/>
              </a:solidFill>
              <a:latin typeface="Poppins" panose="00000500000000000000" pitchFamily="2" charset="0"/>
              <a:cs typeface="Poppins" panose="00000500000000000000" pitchFamily="2" charset="0"/>
            </a:endParaRPr>
          </a:p>
          <a:p>
            <a:pPr marL="342900" indent="-342900">
              <a:buFont typeface="Arial" panose="020B0604020202020204" pitchFamily="34" charset="0"/>
              <a:buChar char="•"/>
            </a:pPr>
            <a:r>
              <a:rPr lang="en-GB" sz="2000" dirty="0">
                <a:solidFill>
                  <a:srgbClr val="005970"/>
                </a:solidFill>
                <a:latin typeface="Poppins" panose="00000500000000000000" pitchFamily="2" charset="0"/>
                <a:cs typeface="Poppins" panose="00000500000000000000" pitchFamily="2" charset="0"/>
              </a:rPr>
              <a:t>Book a Mock Audit!!!! 	</a:t>
            </a:r>
          </a:p>
          <a:p>
            <a:r>
              <a:rPr lang="en-GB" sz="2000" dirty="0">
                <a:solidFill>
                  <a:srgbClr val="005970"/>
                </a:solidFill>
                <a:latin typeface="Poppins" panose="00000500000000000000" pitchFamily="2" charset="0"/>
                <a:cs typeface="Poppins" panose="00000500000000000000" pitchFamily="2" charset="0"/>
              </a:rPr>
              <a:t>  </a:t>
            </a:r>
          </a:p>
        </p:txBody>
      </p:sp>
    </p:spTree>
    <p:extLst>
      <p:ext uri="{BB962C8B-B14F-4D97-AF65-F5344CB8AC3E}">
        <p14:creationId xmlns:p14="http://schemas.microsoft.com/office/powerpoint/2010/main" val="616343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FF5610-773A-BA69-0CD8-49F0E0CFCB80}"/>
              </a:ext>
            </a:extLst>
          </p:cNvPr>
          <p:cNvSpPr>
            <a:spLocks noGrp="1"/>
          </p:cNvSpPr>
          <p:nvPr>
            <p:ph type="body" sz="quarter" idx="10"/>
          </p:nvPr>
        </p:nvSpPr>
        <p:spPr/>
        <p:txBody>
          <a:bodyPr/>
          <a:lstStyle/>
          <a:p>
            <a:r>
              <a:rPr lang="en-GB" dirty="0"/>
              <a:t>Questions?</a:t>
            </a:r>
          </a:p>
        </p:txBody>
      </p:sp>
    </p:spTree>
    <p:extLst>
      <p:ext uri="{BB962C8B-B14F-4D97-AF65-F5344CB8AC3E}">
        <p14:creationId xmlns:p14="http://schemas.microsoft.com/office/powerpoint/2010/main" val="3585265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AF26-B328-EDF4-A618-05792EA35143}"/>
              </a:ext>
            </a:extLst>
          </p:cNvPr>
          <p:cNvSpPr>
            <a:spLocks noGrp="1"/>
          </p:cNvSpPr>
          <p:nvPr>
            <p:ph type="title"/>
          </p:nvPr>
        </p:nvSpPr>
        <p:spPr>
          <a:xfrm>
            <a:off x="1933649" y="861404"/>
            <a:ext cx="9471543" cy="618730"/>
          </a:xfrm>
        </p:spPr>
        <p:txBody>
          <a:bodyPr/>
          <a:lstStyle/>
          <a:p>
            <a:r>
              <a:rPr lang="en-US" sz="4400" dirty="0"/>
              <a:t>Our services for care providers</a:t>
            </a:r>
            <a:endParaRPr lang="en-GB" dirty="0"/>
          </a:p>
        </p:txBody>
      </p:sp>
      <p:sp>
        <p:nvSpPr>
          <p:cNvPr id="4" name="Text Placeholder 3">
            <a:extLst>
              <a:ext uri="{FF2B5EF4-FFF2-40B4-BE49-F238E27FC236}">
                <a16:creationId xmlns:a16="http://schemas.microsoft.com/office/drawing/2014/main" id="{D22F009B-320A-E22F-6FFD-B31A037B77DA}"/>
              </a:ext>
            </a:extLst>
          </p:cNvPr>
          <p:cNvSpPr>
            <a:spLocks noGrp="1"/>
          </p:cNvSpPr>
          <p:nvPr>
            <p:ph type="body" sz="quarter" idx="11"/>
          </p:nvPr>
        </p:nvSpPr>
        <p:spPr>
          <a:xfrm>
            <a:off x="3277482" y="1791478"/>
            <a:ext cx="9471543" cy="4497353"/>
          </a:xfrm>
        </p:spPr>
        <p:txBody>
          <a:bodyPr>
            <a:normAutofit fontScale="85000" lnSpcReduction="20000"/>
          </a:bodyPr>
          <a:lstStyle/>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Employment and immigration law </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CQC registration</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Challenging CQC inspections and enforcement</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Service user contracts</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Local authority fee negotiations</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Safeguarding and inquests</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Mental capacity and Court of Protection</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Business sales and acquisitions</a:t>
            </a:r>
          </a:p>
          <a:p>
            <a:pPr marL="285750" indent="-228600">
              <a:lnSpc>
                <a:spcPct val="90000"/>
              </a:lnSpc>
              <a:spcAft>
                <a:spcPts val="600"/>
              </a:spcAft>
              <a:buFont typeface="Arial" panose="020B0604020202020204" pitchFamily="34" charset="0"/>
              <a:buChar char="•"/>
            </a:pPr>
            <a:r>
              <a:rPr lang="en-US" sz="3200" dirty="0">
                <a:solidFill>
                  <a:srgbClr val="005970"/>
                </a:solidFill>
                <a:ea typeface="+mn-ea"/>
              </a:rPr>
              <a:t>Property development , construction and finance </a:t>
            </a:r>
          </a:p>
          <a:p>
            <a:pPr marL="285750" indent="-285750">
              <a:buFont typeface="Arial" panose="020B0604020202020204" pitchFamily="34" charset="0"/>
              <a:buChar char="•"/>
            </a:pPr>
            <a:endParaRPr lang="en-GB" sz="3200" dirty="0">
              <a:hlinkClick r:id="rId2">
                <a:extLst>
                  <a:ext uri="{A12FA001-AC4F-418D-AE19-62706E023703}">
                    <ahyp:hlinkClr xmlns:ahyp="http://schemas.microsoft.com/office/drawing/2018/hyperlinkcolor" val="tx"/>
                  </a:ext>
                </a:extLst>
              </a:hlinkClick>
            </a:endParaRPr>
          </a:p>
          <a:p>
            <a:endParaRPr lang="en-GB" sz="1600" dirty="0">
              <a:hlinkClick r:id="rId2">
                <a:extLst>
                  <a:ext uri="{A12FA001-AC4F-418D-AE19-62706E023703}">
                    <ahyp:hlinkClr xmlns:ahyp="http://schemas.microsoft.com/office/drawing/2018/hyperlinkcolor" val="tx"/>
                  </a:ext>
                </a:extLst>
              </a:hlinkClick>
            </a:endParaRPr>
          </a:p>
          <a:p>
            <a:endParaRPr lang="en-GB" dirty="0"/>
          </a:p>
        </p:txBody>
      </p:sp>
    </p:spTree>
    <p:extLst>
      <p:ext uri="{BB962C8B-B14F-4D97-AF65-F5344CB8AC3E}">
        <p14:creationId xmlns:p14="http://schemas.microsoft.com/office/powerpoint/2010/main" val="286464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AF26-B328-EDF4-A618-05792EA35143}"/>
              </a:ext>
            </a:extLst>
          </p:cNvPr>
          <p:cNvSpPr>
            <a:spLocks noGrp="1"/>
          </p:cNvSpPr>
          <p:nvPr>
            <p:ph type="title"/>
          </p:nvPr>
        </p:nvSpPr>
        <p:spPr>
          <a:xfrm>
            <a:off x="1933649" y="861404"/>
            <a:ext cx="9471543" cy="618730"/>
          </a:xfrm>
        </p:spPr>
        <p:txBody>
          <a:bodyPr/>
          <a:lstStyle/>
          <a:p>
            <a:r>
              <a:rPr lang="en-US" sz="4400" dirty="0"/>
              <a:t>Home Office Compliance Duties</a:t>
            </a:r>
            <a:endParaRPr lang="en-GB" dirty="0"/>
          </a:p>
        </p:txBody>
      </p:sp>
      <p:sp>
        <p:nvSpPr>
          <p:cNvPr id="4" name="Text Placeholder 3">
            <a:extLst>
              <a:ext uri="{FF2B5EF4-FFF2-40B4-BE49-F238E27FC236}">
                <a16:creationId xmlns:a16="http://schemas.microsoft.com/office/drawing/2014/main" id="{D22F009B-320A-E22F-6FFD-B31A037B77DA}"/>
              </a:ext>
            </a:extLst>
          </p:cNvPr>
          <p:cNvSpPr>
            <a:spLocks noGrp="1"/>
          </p:cNvSpPr>
          <p:nvPr>
            <p:ph type="body" sz="quarter" idx="11"/>
          </p:nvPr>
        </p:nvSpPr>
        <p:spPr>
          <a:xfrm>
            <a:off x="2241784" y="1552047"/>
            <a:ext cx="9471543" cy="4335567"/>
          </a:xfrm>
        </p:spPr>
        <p:txBody>
          <a:bodyPr>
            <a:normAutofit fontScale="25000" lnSpcReduction="20000"/>
          </a:bodyPr>
          <a:lstStyle/>
          <a:p>
            <a:pPr marL="285750" indent="-228600">
              <a:buFont typeface="Arial" panose="020B0604020202020204" pitchFamily="34" charset="0"/>
              <a:buChar char="•"/>
            </a:pPr>
            <a:endParaRPr lang="en-US" sz="8000" dirty="0">
              <a:solidFill>
                <a:srgbClr val="005970"/>
              </a:solidFill>
            </a:endParaRPr>
          </a:p>
          <a:p>
            <a:pPr marL="285750" indent="-228600">
              <a:buFont typeface="Arial" panose="020B0604020202020204" pitchFamily="34" charset="0"/>
              <a:buChar char="•"/>
            </a:pPr>
            <a:r>
              <a:rPr lang="en-US" sz="8000" dirty="0">
                <a:solidFill>
                  <a:srgbClr val="005970"/>
                </a:solidFill>
              </a:rPr>
              <a:t>All sponsor licence holders can expect to receive a visit form the Home Office compliance team at some point during the life of the licence.</a:t>
            </a:r>
          </a:p>
          <a:p>
            <a:pPr marL="57150" indent="-228600">
              <a:buFont typeface="Arial" panose="020B0604020202020204" pitchFamily="34" charset="0"/>
              <a:buChar char="•"/>
            </a:pPr>
            <a:endParaRPr lang="en-US" sz="8000" dirty="0">
              <a:solidFill>
                <a:srgbClr val="005970"/>
              </a:solidFill>
            </a:endParaRPr>
          </a:p>
          <a:p>
            <a:pPr marL="285750" indent="-228600">
              <a:buFont typeface="Arial" panose="020B0604020202020204" pitchFamily="34" charset="0"/>
              <a:buChar char="•"/>
            </a:pPr>
            <a:r>
              <a:rPr lang="en-US" sz="8000" dirty="0">
                <a:solidFill>
                  <a:srgbClr val="005970"/>
                </a:solidFill>
              </a:rPr>
              <a:t>Purpose is to ensure that compliance with all licence holder duties have been complied with. Test that the HR systems are robust enough to cope with the active duties imposed by the Home Office. </a:t>
            </a:r>
          </a:p>
          <a:p>
            <a:pPr marL="285750" indent="-228600">
              <a:buFont typeface="Arial" panose="020B0604020202020204" pitchFamily="34" charset="0"/>
              <a:buChar char="•"/>
            </a:pPr>
            <a:endParaRPr lang="en-US" sz="8000" dirty="0">
              <a:solidFill>
                <a:srgbClr val="005970"/>
              </a:solidFill>
            </a:endParaRPr>
          </a:p>
          <a:p>
            <a:pPr marL="285750" indent="-228600">
              <a:buFont typeface="Arial" panose="020B0604020202020204" pitchFamily="34" charset="0"/>
              <a:buChar char="•"/>
            </a:pPr>
            <a:r>
              <a:rPr lang="en-US" sz="8000" dirty="0">
                <a:solidFill>
                  <a:srgbClr val="005970"/>
                </a:solidFill>
              </a:rPr>
              <a:t>Particular attention will be paid to the following:</a:t>
            </a:r>
          </a:p>
          <a:p>
            <a:pPr marL="285750" indent="-228600">
              <a:buFont typeface="Arial" panose="020B0604020202020204" pitchFamily="34" charset="0"/>
              <a:buChar char="•"/>
            </a:pPr>
            <a:endParaRPr lang="en-US" sz="8000" dirty="0">
              <a:solidFill>
                <a:srgbClr val="005970"/>
              </a:solidFill>
            </a:endParaRPr>
          </a:p>
          <a:p>
            <a:pPr marL="742950" lvl="1" indent="-228600">
              <a:buFont typeface="Arial" panose="020B0604020202020204" pitchFamily="34" charset="0"/>
              <a:buChar char="•"/>
            </a:pPr>
            <a:r>
              <a:rPr lang="en-US" sz="8000" dirty="0"/>
              <a:t>Personnel</a:t>
            </a:r>
          </a:p>
          <a:p>
            <a:pPr marL="742950" lvl="1" indent="-228600">
              <a:buFont typeface="Arial" panose="020B0604020202020204" pitchFamily="34" charset="0"/>
              <a:buChar char="•"/>
            </a:pPr>
            <a:r>
              <a:rPr lang="en-US" sz="8000" b="1" dirty="0"/>
              <a:t>Record keeping</a:t>
            </a:r>
            <a:endParaRPr lang="en-US" sz="8000" dirty="0"/>
          </a:p>
          <a:p>
            <a:pPr marL="742950" lvl="1" indent="-228600">
              <a:buFont typeface="Arial" panose="020B0604020202020204" pitchFamily="34" charset="0"/>
              <a:buChar char="•"/>
            </a:pPr>
            <a:r>
              <a:rPr lang="en-US" sz="8000" b="1" dirty="0"/>
              <a:t>Reporting Duties</a:t>
            </a:r>
            <a:endParaRPr lang="en-US" sz="8000" dirty="0"/>
          </a:p>
          <a:p>
            <a:endParaRPr lang="en-GB" dirty="0"/>
          </a:p>
        </p:txBody>
      </p:sp>
    </p:spTree>
    <p:extLst>
      <p:ext uri="{BB962C8B-B14F-4D97-AF65-F5344CB8AC3E}">
        <p14:creationId xmlns:p14="http://schemas.microsoft.com/office/powerpoint/2010/main" val="237457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838198" y="1815269"/>
            <a:ext cx="10515599" cy="4088574"/>
          </a:xfrm>
        </p:spPr>
        <p:txBody>
          <a:bodyPr/>
          <a:lstStyle/>
          <a:p>
            <a:pPr marL="342900" indent="-342900">
              <a:buFont typeface="Arial" panose="020B0604020202020204" pitchFamily="34" charset="0"/>
              <a:buChar char="•"/>
            </a:pPr>
            <a:r>
              <a:rPr lang="en-GB" sz="2000" b="1" dirty="0">
                <a:solidFill>
                  <a:srgbClr val="005970"/>
                </a:solidFill>
                <a:latin typeface="Poppins" panose="00000500000000000000" pitchFamily="2" charset="0"/>
              </a:rPr>
              <a:t>Authorising Officer: </a:t>
            </a:r>
            <a:r>
              <a:rPr lang="en-GB" sz="2000" dirty="0">
                <a:solidFill>
                  <a:srgbClr val="005970"/>
                </a:solidFill>
                <a:latin typeface="Poppins" panose="00000500000000000000" pitchFamily="2" charset="0"/>
              </a:rPr>
              <a:t>Most senior person responsible for recruitment of all migrant workers. Ultimately responsible for the SMS users</a:t>
            </a:r>
          </a:p>
          <a:p>
            <a:endParaRPr lang="en-GB" sz="2000" dirty="0">
              <a:solidFill>
                <a:srgbClr val="005970"/>
              </a:solidFill>
              <a:latin typeface="Poppins" panose="00000500000000000000" pitchFamily="2" charset="0"/>
            </a:endParaRPr>
          </a:p>
          <a:p>
            <a:pPr marL="342900" indent="-342900">
              <a:buFont typeface="Arial" panose="020B0604020202020204" pitchFamily="34" charset="0"/>
              <a:buChar char="•"/>
            </a:pPr>
            <a:r>
              <a:rPr lang="en-GB" sz="2000" b="1" dirty="0">
                <a:solidFill>
                  <a:srgbClr val="005970"/>
                </a:solidFill>
                <a:latin typeface="Poppins" panose="00000500000000000000" pitchFamily="2" charset="0"/>
              </a:rPr>
              <a:t>Key Contact</a:t>
            </a:r>
            <a:r>
              <a:rPr lang="en-GB" sz="2000" dirty="0">
                <a:solidFill>
                  <a:srgbClr val="005970"/>
                </a:solidFill>
                <a:latin typeface="Poppins" panose="00000500000000000000" pitchFamily="2" charset="0"/>
              </a:rPr>
              <a:t>: Main contact between Home Office and the Organisation</a:t>
            </a:r>
          </a:p>
          <a:p>
            <a:endParaRPr lang="en-GB" sz="2000" dirty="0">
              <a:solidFill>
                <a:srgbClr val="005970"/>
              </a:solidFill>
              <a:latin typeface="Poppins" panose="00000500000000000000" pitchFamily="2" charset="0"/>
            </a:endParaRPr>
          </a:p>
          <a:p>
            <a:pPr marL="342900" indent="-342900">
              <a:buFont typeface="Arial" panose="020B0604020202020204" pitchFamily="34" charset="0"/>
              <a:buChar char="•"/>
            </a:pPr>
            <a:r>
              <a:rPr lang="en-GB" sz="2000" b="1" dirty="0">
                <a:solidFill>
                  <a:srgbClr val="005970"/>
                </a:solidFill>
                <a:latin typeface="Poppins" panose="00000500000000000000" pitchFamily="2" charset="0"/>
              </a:rPr>
              <a:t>Level 1 User</a:t>
            </a:r>
            <a:r>
              <a:rPr lang="en-GB" sz="2000" dirty="0">
                <a:solidFill>
                  <a:srgbClr val="005970"/>
                </a:solidFill>
                <a:latin typeface="Poppins" panose="00000500000000000000" pitchFamily="2" charset="0"/>
              </a:rPr>
              <a:t>: Responsible for carrying out day to day SMS activities </a:t>
            </a:r>
          </a:p>
          <a:p>
            <a:endParaRPr lang="en-GB" sz="2000" dirty="0">
              <a:solidFill>
                <a:srgbClr val="005970"/>
              </a:solidFill>
              <a:latin typeface="Poppins" panose="00000500000000000000" pitchFamily="2" charset="0"/>
            </a:endParaRPr>
          </a:p>
          <a:p>
            <a:pPr marL="342900" indent="-342900">
              <a:buFont typeface="Arial" panose="020B0604020202020204" pitchFamily="34" charset="0"/>
              <a:buChar char="•"/>
            </a:pPr>
            <a:r>
              <a:rPr lang="en-GB" sz="2000" b="1" dirty="0">
                <a:solidFill>
                  <a:srgbClr val="005970"/>
                </a:solidFill>
                <a:latin typeface="Poppins" panose="00000500000000000000" pitchFamily="2" charset="0"/>
              </a:rPr>
              <a:t>Level 2 User</a:t>
            </a:r>
            <a:r>
              <a:rPr lang="en-GB" sz="2000" dirty="0">
                <a:solidFill>
                  <a:srgbClr val="005970"/>
                </a:solidFill>
                <a:latin typeface="Poppins" panose="00000500000000000000" pitchFamily="2" charset="0"/>
              </a:rPr>
              <a:t>: Fewer permissions than level 1 users</a:t>
            </a: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93239"/>
            <a:ext cx="10515599" cy="898114"/>
          </a:xfrm>
        </p:spPr>
        <p:txBody>
          <a:bodyPr/>
          <a:lstStyle/>
          <a:p>
            <a:r>
              <a:rPr lang="en-GB" sz="4400" b="1" dirty="0">
                <a:solidFill>
                  <a:srgbClr val="005970"/>
                </a:solidFill>
                <a:latin typeface="Times New Roman" panose="02020603050405020304" pitchFamily="18" charset="0"/>
                <a:cs typeface="Times New Roman" panose="02020603050405020304" pitchFamily="18" charset="0"/>
              </a:rPr>
              <a:t>Personnel</a:t>
            </a: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548230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3AF26-B328-EDF4-A618-05792EA35143}"/>
              </a:ext>
            </a:extLst>
          </p:cNvPr>
          <p:cNvSpPr>
            <a:spLocks noGrp="1"/>
          </p:cNvSpPr>
          <p:nvPr>
            <p:ph type="title"/>
          </p:nvPr>
        </p:nvSpPr>
        <p:spPr>
          <a:xfrm>
            <a:off x="1868335" y="351656"/>
            <a:ext cx="9471543" cy="618730"/>
          </a:xfrm>
        </p:spPr>
        <p:txBody>
          <a:bodyPr/>
          <a:lstStyle/>
          <a:p>
            <a:r>
              <a:rPr lang="en-US" sz="4400" dirty="0"/>
              <a:t>Compliance</a:t>
            </a:r>
            <a:endParaRPr lang="en-GB" dirty="0"/>
          </a:p>
        </p:txBody>
      </p:sp>
      <p:sp>
        <p:nvSpPr>
          <p:cNvPr id="4" name="Text Placeholder 3">
            <a:extLst>
              <a:ext uri="{FF2B5EF4-FFF2-40B4-BE49-F238E27FC236}">
                <a16:creationId xmlns:a16="http://schemas.microsoft.com/office/drawing/2014/main" id="{D22F009B-320A-E22F-6FFD-B31A037B77DA}"/>
              </a:ext>
            </a:extLst>
          </p:cNvPr>
          <p:cNvSpPr>
            <a:spLocks noGrp="1"/>
          </p:cNvSpPr>
          <p:nvPr>
            <p:ph type="body" sz="quarter" idx="11"/>
          </p:nvPr>
        </p:nvSpPr>
        <p:spPr>
          <a:xfrm>
            <a:off x="2549694" y="1261216"/>
            <a:ext cx="9471543" cy="4335567"/>
          </a:xfrm>
        </p:spPr>
        <p:txBody>
          <a:bodyPr>
            <a:normAutofit/>
          </a:bodyPr>
          <a:lstStyle/>
          <a:p>
            <a:pPr marL="57150"/>
            <a:r>
              <a:rPr lang="en-GB" sz="2600" i="1" dirty="0">
                <a:latin typeface="Poppins" panose="00000500000000000000" pitchFamily="2" charset="0"/>
              </a:rPr>
              <a:t>“Sponsorship is a privilege not a right. The sponsorship system reflects that those who benefit directly from migration (employers, education providers or other organisations who bring in overseas nationals) should play their part in ensuring the immigration system is not abused. Significant trust is placed in sponsors and they must ensure they comply with immigration law and wider UK law, and not behave in a manner that is not conducive to the wider public good.”</a:t>
            </a:r>
          </a:p>
          <a:p>
            <a:pPr marL="57150"/>
            <a:endParaRPr lang="en-US" sz="2000" dirty="0">
              <a:solidFill>
                <a:srgbClr val="005970"/>
              </a:solidFill>
            </a:endParaRPr>
          </a:p>
          <a:p>
            <a:endParaRPr lang="en-GB" dirty="0"/>
          </a:p>
        </p:txBody>
      </p:sp>
    </p:spTree>
    <p:extLst>
      <p:ext uri="{BB962C8B-B14F-4D97-AF65-F5344CB8AC3E}">
        <p14:creationId xmlns:p14="http://schemas.microsoft.com/office/powerpoint/2010/main" val="3747667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400" b="1" dirty="0">
                <a:solidFill>
                  <a:srgbClr val="005970"/>
                </a:solidFill>
                <a:latin typeface="Times New Roman" panose="02020603050405020304" pitchFamily="18" charset="0"/>
                <a:cs typeface="Times New Roman" panose="02020603050405020304" pitchFamily="18" charset="0"/>
              </a:rPr>
              <a:t>Sponsor Duties</a:t>
            </a: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graphicFrame>
        <p:nvGraphicFramePr>
          <p:cNvPr id="12" name="Text Placeholder 1">
            <a:extLst>
              <a:ext uri="{FF2B5EF4-FFF2-40B4-BE49-F238E27FC236}">
                <a16:creationId xmlns:a16="http://schemas.microsoft.com/office/drawing/2014/main" id="{E850F766-011D-2B5B-B5F6-21FDE024B770}"/>
              </a:ext>
            </a:extLst>
          </p:cNvPr>
          <p:cNvGraphicFramePr/>
          <p:nvPr>
            <p:extLst>
              <p:ext uri="{D42A27DB-BD31-4B8C-83A1-F6EECF244321}">
                <p14:modId xmlns:p14="http://schemas.microsoft.com/office/powerpoint/2010/main" val="610323885"/>
              </p:ext>
            </p:extLst>
          </p:nvPr>
        </p:nvGraphicFramePr>
        <p:xfrm>
          <a:off x="838196" y="1474574"/>
          <a:ext cx="10515599" cy="40305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78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419100" y="942295"/>
            <a:ext cx="11772900" cy="5010829"/>
          </a:xfrm>
        </p:spPr>
        <p:txBody>
          <a:bodyPr/>
          <a:lstStyle/>
          <a:p>
            <a:endParaRPr lang="en-GB" sz="2000" b="1" dirty="0">
              <a:solidFill>
                <a:srgbClr val="005970"/>
              </a:solidFill>
              <a:latin typeface="Poppins" panose="00000500000000000000" pitchFamily="2" charset="0"/>
            </a:endParaRPr>
          </a:p>
          <a:p>
            <a:r>
              <a:rPr lang="en-GB" sz="2000" b="1" dirty="0">
                <a:solidFill>
                  <a:srgbClr val="005970"/>
                </a:solidFill>
                <a:latin typeface="Poppins" panose="00000500000000000000" pitchFamily="2" charset="0"/>
              </a:rPr>
              <a:t>You must keep comprehensive records of all documents  listed on the Home Office’s guidance: </a:t>
            </a:r>
            <a:r>
              <a:rPr lang="en-GB" sz="2000" b="1" i="1" dirty="0">
                <a:solidFill>
                  <a:srgbClr val="005970"/>
                </a:solidFill>
                <a:latin typeface="Poppins" panose="00000500000000000000" pitchFamily="2" charset="0"/>
              </a:rPr>
              <a:t>Appendix D – Keeping Documents; Guidance for Sponsors – </a:t>
            </a:r>
            <a:r>
              <a:rPr lang="en-GB" sz="2000" b="1" dirty="0">
                <a:solidFill>
                  <a:srgbClr val="005970"/>
                </a:solidFill>
                <a:latin typeface="Poppins" panose="00000500000000000000" pitchFamily="2" charset="0"/>
              </a:rPr>
              <a:t>this includes:</a:t>
            </a:r>
          </a:p>
          <a:p>
            <a:endParaRPr lang="en-GB" sz="2000" b="1" i="1" u="sng" dirty="0">
              <a:latin typeface="Poppins" panose="00000500000000000000" pitchFamily="2" charset="0"/>
            </a:endParaRPr>
          </a:p>
          <a:p>
            <a:r>
              <a:rPr lang="en-GB" sz="2000" b="0" i="0" u="none" strike="noStrike" baseline="0" dirty="0">
                <a:solidFill>
                  <a:srgbClr val="005970"/>
                </a:solidFill>
                <a:latin typeface="Arial" panose="020B0604020202020204" pitchFamily="34" charset="0"/>
              </a:rPr>
              <a:t>All documents relating to a worker whom you sponsor must be kept throughout the period that you sponsor them and until whichever is the earlier of: </a:t>
            </a:r>
          </a:p>
          <a:p>
            <a:endParaRPr lang="en-GB" sz="2000" b="0" i="0" u="none" strike="noStrike" baseline="0" dirty="0">
              <a:solidFill>
                <a:srgbClr val="005970"/>
              </a:solidFill>
              <a:latin typeface="Arial" panose="020B0604020202020204" pitchFamily="34" charset="0"/>
            </a:endParaRPr>
          </a:p>
          <a:p>
            <a:pPr marL="342900" indent="-342900">
              <a:buFont typeface="Arial" panose="020B0604020202020204" pitchFamily="34" charset="0"/>
              <a:buChar char="•"/>
            </a:pPr>
            <a:r>
              <a:rPr lang="en-GB" sz="2000" b="0" i="0" u="none" strike="noStrike" baseline="0" dirty="0">
                <a:solidFill>
                  <a:srgbClr val="005970"/>
                </a:solidFill>
                <a:latin typeface="Arial" panose="020B0604020202020204" pitchFamily="34" charset="0"/>
              </a:rPr>
              <a:t>one year having passed from the date on which you end your sponsorship of the worker; or </a:t>
            </a:r>
          </a:p>
          <a:p>
            <a:pPr marL="0" indent="0">
              <a:buNone/>
            </a:pPr>
            <a:endParaRPr lang="en-GB" sz="2000" b="0" i="0" u="none" strike="noStrike" baseline="0" dirty="0">
              <a:solidFill>
                <a:srgbClr val="005970"/>
              </a:solidFill>
              <a:latin typeface="Arial" panose="020B0604020202020204" pitchFamily="34" charset="0"/>
            </a:endParaRPr>
          </a:p>
          <a:p>
            <a:pPr marL="342900" indent="-342900">
              <a:buFont typeface="Arial" panose="020B0604020202020204" pitchFamily="34" charset="0"/>
              <a:buChar char="•"/>
            </a:pPr>
            <a:r>
              <a:rPr lang="en-GB" sz="2000" b="0" i="0" u="none" strike="noStrike" baseline="0" dirty="0">
                <a:solidFill>
                  <a:srgbClr val="005970"/>
                </a:solidFill>
                <a:latin typeface="Arial" panose="020B0604020202020204" pitchFamily="34" charset="0"/>
              </a:rPr>
              <a:t>the date on which a compliance officer has examined and approved them.</a:t>
            </a:r>
          </a:p>
          <a:p>
            <a:pPr marL="0" indent="0">
              <a:buNone/>
            </a:pPr>
            <a:endParaRPr lang="en-GB" sz="2000" b="0" i="0" u="none" strike="noStrike" baseline="0" dirty="0">
              <a:solidFill>
                <a:srgbClr val="005970"/>
              </a:solidFill>
              <a:latin typeface="Arial" panose="020B0604020202020204" pitchFamily="34" charset="0"/>
            </a:endParaRPr>
          </a:p>
          <a:p>
            <a:pPr marL="0" indent="0">
              <a:buNone/>
            </a:pPr>
            <a:r>
              <a:rPr lang="en-GB" sz="2000" b="1" i="1" dirty="0">
                <a:solidFill>
                  <a:srgbClr val="005970"/>
                </a:solidFill>
                <a:latin typeface="Arial" panose="020B0604020202020204" pitchFamily="34" charset="0"/>
                <a:cs typeface="Arial" panose="020B0604020202020204" pitchFamily="34" charset="0"/>
              </a:rPr>
              <a:t>Sponsor licence application documents must be kept for as long as you hold the licence</a:t>
            </a:r>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Record Keeping</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1963648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9642F-8697-0D0D-BD87-7A362D7E9D6A}"/>
              </a:ext>
            </a:extLst>
          </p:cNvPr>
          <p:cNvSpPr>
            <a:spLocks noGrp="1"/>
          </p:cNvSpPr>
          <p:nvPr>
            <p:ph type="body" sz="quarter" idx="18"/>
          </p:nvPr>
        </p:nvSpPr>
        <p:spPr>
          <a:xfrm>
            <a:off x="333375" y="942296"/>
            <a:ext cx="11858625" cy="5871522"/>
          </a:xfrm>
        </p:spPr>
        <p:txBody>
          <a:bodyPr/>
          <a:lstStyle/>
          <a:p>
            <a:endParaRPr lang="en-GB" sz="2000" i="1" dirty="0">
              <a:solidFill>
                <a:srgbClr val="005970"/>
              </a:solidFill>
              <a:latin typeface="Poppins" panose="00000500000000000000" pitchFamily="2" charset="0"/>
            </a:endParaRPr>
          </a:p>
          <a:p>
            <a:pPr marL="342900" lvl="1" indent="-342900">
              <a:buFont typeface="Arial" panose="020B0604020202020204" pitchFamily="34" charset="0"/>
              <a:buChar char="•"/>
            </a:pPr>
            <a:r>
              <a:rPr lang="en-GB" sz="2000" b="0" dirty="0"/>
              <a:t>Copy of the worker’s passport and entry clearance information;</a:t>
            </a:r>
          </a:p>
          <a:p>
            <a:pPr marL="457200" lvl="1" indent="0">
              <a:buNone/>
            </a:pPr>
            <a:endParaRPr lang="en-GB" sz="2000" b="0" dirty="0"/>
          </a:p>
          <a:p>
            <a:pPr marL="342900" lvl="1" indent="-342900">
              <a:buFont typeface="Arial" panose="020B0604020202020204" pitchFamily="34" charset="0"/>
              <a:buChar char="•"/>
            </a:pPr>
            <a:r>
              <a:rPr lang="en-GB" sz="2000" b="0" dirty="0"/>
              <a:t>Evidence of worker’s entry date into UK if sponsorship is tied into their entry clearance – cross reference this with their permission;</a:t>
            </a:r>
          </a:p>
          <a:p>
            <a:pPr lvl="1"/>
            <a:endParaRPr lang="en-GB" sz="2000" b="0" dirty="0"/>
          </a:p>
          <a:p>
            <a:pPr marL="342900" lvl="1" indent="-342900">
              <a:buFont typeface="Arial" panose="020B0604020202020204" pitchFamily="34" charset="0"/>
              <a:buChar char="•"/>
            </a:pPr>
            <a:r>
              <a:rPr lang="en-GB" sz="2000" b="0" dirty="0"/>
              <a:t>Recruitment activity;</a:t>
            </a:r>
          </a:p>
          <a:p>
            <a:pPr lvl="1"/>
            <a:endParaRPr lang="en-GB" sz="2000" b="0" dirty="0"/>
          </a:p>
          <a:p>
            <a:pPr marL="342900" lvl="1" indent="-342900">
              <a:buFont typeface="Arial" panose="020B0604020202020204" pitchFamily="34" charset="0"/>
              <a:buChar char="•"/>
            </a:pPr>
            <a:r>
              <a:rPr lang="en-GB" sz="2000" b="0" dirty="0"/>
              <a:t>Salary details;</a:t>
            </a:r>
          </a:p>
          <a:p>
            <a:pPr lvl="1"/>
            <a:endParaRPr lang="en-GB" sz="2000" b="0" dirty="0"/>
          </a:p>
          <a:p>
            <a:pPr marL="342900" lvl="1" indent="-342900">
              <a:buFont typeface="Arial" panose="020B0604020202020204" pitchFamily="34" charset="0"/>
              <a:buChar char="•"/>
            </a:pPr>
            <a:r>
              <a:rPr lang="en-GB" sz="2000" b="0" dirty="0"/>
              <a:t>Job description/skill level;</a:t>
            </a:r>
          </a:p>
          <a:p>
            <a:pPr marL="457200" lvl="1" indent="0">
              <a:buNone/>
            </a:pPr>
            <a:endParaRPr lang="en-GB" sz="2000" b="0" dirty="0"/>
          </a:p>
          <a:p>
            <a:pPr marL="457200" lvl="1" indent="0">
              <a:buNone/>
            </a:pPr>
            <a:r>
              <a:rPr lang="en-GB" sz="2000" b="1" i="1" u="sng" dirty="0"/>
              <a:t>Be aware of ongoing obligations regarding the data of sponsored workers</a:t>
            </a:r>
          </a:p>
          <a:p>
            <a:pPr marL="457200" lvl="1" indent="0">
              <a:buNone/>
            </a:pPr>
            <a:endParaRPr lang="en-GB" b="1" i="1" u="sng" dirty="0"/>
          </a:p>
          <a:p>
            <a:endParaRPr lang="en-GB" sz="2000" b="1" i="1" u="sng" dirty="0">
              <a:latin typeface="Poppins" panose="00000500000000000000" pitchFamily="2" charset="0"/>
            </a:endParaRPr>
          </a:p>
        </p:txBody>
      </p:sp>
      <p:sp>
        <p:nvSpPr>
          <p:cNvPr id="4" name="Text Placeholder 3">
            <a:extLst>
              <a:ext uri="{FF2B5EF4-FFF2-40B4-BE49-F238E27FC236}">
                <a16:creationId xmlns:a16="http://schemas.microsoft.com/office/drawing/2014/main" id="{D0468E9C-1799-4101-3779-AE8A006CA366}"/>
              </a:ext>
            </a:extLst>
          </p:cNvPr>
          <p:cNvSpPr>
            <a:spLocks noGrp="1"/>
          </p:cNvSpPr>
          <p:nvPr>
            <p:ph type="body" sz="quarter" idx="20"/>
          </p:nvPr>
        </p:nvSpPr>
        <p:spPr>
          <a:xfrm>
            <a:off x="838197" y="44182"/>
            <a:ext cx="10515599" cy="898114"/>
          </a:xfrm>
        </p:spPr>
        <p:txBody>
          <a:bodyPr/>
          <a:lstStyle/>
          <a:p>
            <a:r>
              <a:rPr lang="en-GB" sz="4000" b="1" dirty="0">
                <a:solidFill>
                  <a:srgbClr val="005970"/>
                </a:solidFill>
                <a:latin typeface="Times New Roman" panose="02020603050405020304" pitchFamily="18" charset="0"/>
                <a:cs typeface="Times New Roman" panose="02020603050405020304" pitchFamily="18" charset="0"/>
              </a:rPr>
              <a:t>Sponsor Duties: Record Keeping - Worker</a:t>
            </a:r>
          </a:p>
          <a:p>
            <a:endParaRPr lang="en-GB" sz="4400" b="1" dirty="0">
              <a:solidFill>
                <a:srgbClr val="00597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B13834-D161-0674-F43F-CBAD2236CC9C}"/>
              </a:ext>
            </a:extLst>
          </p:cNvPr>
          <p:cNvSpPr>
            <a:spLocks noGrp="1"/>
          </p:cNvSpPr>
          <p:nvPr>
            <p:ph type="title"/>
          </p:nvPr>
        </p:nvSpPr>
        <p:spPr/>
        <p:txBody>
          <a:bodyPr/>
          <a:lstStyle/>
          <a:p>
            <a:endParaRPr lang="en-GB"/>
          </a:p>
        </p:txBody>
      </p:sp>
      <p:sp>
        <p:nvSpPr>
          <p:cNvPr id="6" name="Text Placeholder 5">
            <a:extLst>
              <a:ext uri="{FF2B5EF4-FFF2-40B4-BE49-F238E27FC236}">
                <a16:creationId xmlns:a16="http://schemas.microsoft.com/office/drawing/2014/main" id="{5E25A18E-3CE5-7067-D213-AD3F8E5CE534}"/>
              </a:ext>
            </a:extLst>
          </p:cNvPr>
          <p:cNvSpPr>
            <a:spLocks noGrp="1"/>
          </p:cNvSpPr>
          <p:nvPr>
            <p:ph type="body" sz="quarter" idx="12"/>
          </p:nvPr>
        </p:nvSpPr>
        <p:spPr/>
        <p:txBody>
          <a:bodyPr/>
          <a:lstStyle/>
          <a:p>
            <a:endParaRPr lang="en-GB"/>
          </a:p>
        </p:txBody>
      </p:sp>
      <p:sp>
        <p:nvSpPr>
          <p:cNvPr id="7" name="Text Placeholder 6">
            <a:extLst>
              <a:ext uri="{FF2B5EF4-FFF2-40B4-BE49-F238E27FC236}">
                <a16:creationId xmlns:a16="http://schemas.microsoft.com/office/drawing/2014/main" id="{F546B4DC-D18F-A712-638E-786635CB791B}"/>
              </a:ext>
            </a:extLst>
          </p:cNvPr>
          <p:cNvSpPr>
            <a:spLocks noGrp="1"/>
          </p:cNvSpPr>
          <p:nvPr>
            <p:ph type="body" sz="quarter" idx="16"/>
          </p:nvPr>
        </p:nvSpPr>
        <p:spPr/>
        <p:txBody>
          <a:bodyPr/>
          <a:lstStyle/>
          <a:p>
            <a:endParaRPr lang="en-GB"/>
          </a:p>
        </p:txBody>
      </p:sp>
      <p:sp>
        <p:nvSpPr>
          <p:cNvPr id="8" name="Text Placeholder 7">
            <a:extLst>
              <a:ext uri="{FF2B5EF4-FFF2-40B4-BE49-F238E27FC236}">
                <a16:creationId xmlns:a16="http://schemas.microsoft.com/office/drawing/2014/main" id="{46BCF5EF-11CB-F7C0-0A29-E4CF0966CB52}"/>
              </a:ext>
            </a:extLst>
          </p:cNvPr>
          <p:cNvSpPr>
            <a:spLocks noGrp="1"/>
          </p:cNvSpPr>
          <p:nvPr>
            <p:ph type="body" sz="quarter" idx="17"/>
          </p:nvPr>
        </p:nvSpPr>
        <p:spPr/>
        <p:txBody>
          <a:bodyPr/>
          <a:lstStyle/>
          <a:p>
            <a:endParaRPr lang="en-GB"/>
          </a:p>
        </p:txBody>
      </p:sp>
    </p:spTree>
    <p:extLst>
      <p:ext uri="{BB962C8B-B14F-4D97-AF65-F5344CB8AC3E}">
        <p14:creationId xmlns:p14="http://schemas.microsoft.com/office/powerpoint/2010/main" val="2581555999"/>
      </p:ext>
    </p:extLst>
  </p:cSld>
  <p:clrMapOvr>
    <a:masterClrMapping/>
  </p:clrMapOvr>
</p:sld>
</file>

<file path=ppt/theme/theme1.xml><?xml version="1.0" encoding="utf-8"?>
<a:theme xmlns:a="http://schemas.openxmlformats.org/drawingml/2006/main" name="RWK Goodman External">
  <a:themeElements>
    <a:clrScheme name="RWK Goodman 1">
      <a:dk1>
        <a:srgbClr val="790028"/>
      </a:dk1>
      <a:lt1>
        <a:srgbClr val="FFFFFF"/>
      </a:lt1>
      <a:dk2>
        <a:srgbClr val="F58C1F"/>
      </a:dk2>
      <a:lt2>
        <a:srgbClr val="FFFFFF"/>
      </a:lt2>
      <a:accent1>
        <a:srgbClr val="790028"/>
      </a:accent1>
      <a:accent2>
        <a:srgbClr val="ED7D31"/>
      </a:accent2>
      <a:accent3>
        <a:srgbClr val="FF4033"/>
      </a:accent3>
      <a:accent4>
        <a:srgbClr val="B81440"/>
      </a:accent4>
      <a:accent5>
        <a:srgbClr val="EC6B3C"/>
      </a:accent5>
      <a:accent6>
        <a:srgbClr val="6E6E6E"/>
      </a:accent6>
      <a:hlink>
        <a:srgbClr val="790028"/>
      </a:hlink>
      <a:folHlink>
        <a:srgbClr val="F58C1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5672ED2-62B6-2942-BB96-1491D28991B4}">
  <we:reference id="wa200001396" version="4.1.3.0" store="en-GB" storeType="OMEX"/>
  <we:alternateReferences>
    <we:reference id="wa200001396" version="4.1.3.0" store="WA20000139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p r o p e r t i e s   x m l n s = " h t t p : / / w w w . i m a n a g e . c o m / w o r k / x m l s c h e m a " >  
     < d o c u m e n t i d > A C T I V E ! 2 3 1 5 3 0 6 4 . 1 < / d o c u m e n t i d >  
     < s e n d e r i d > A D R I A N . H E N D E R S O N @ R W K G O O D M A N . C O M < / s e n d e r i d >  
     < s e n d e r e m a i l > A D R I A N . H E N D E R S O N @ R W K G O O D M A N . C O M < / s e n d e r e m a i l >  
     < l a s t m o d i f i e d > 2 0 2 4 - 0 7 - 1 5 T 1 8 : 5 7 : 5 2 . 0 0 0 0 0 0 0 + 0 1 : 0 0 < / l a s t m o d i f i e d >  
     < d a t a b a s e > A C T I V E < / d a t a b a s e >  
 < / p r o p e r t i e s > 
</file>

<file path=customXml/itemProps1.xml><?xml version="1.0" encoding="utf-8"?>
<ds:datastoreItem xmlns:ds="http://schemas.openxmlformats.org/officeDocument/2006/customXml" ds:itemID="{2C1B402D-0F90-4FF1-A270-D9D4B52A2F82}">
  <ds:schemaRefs>
    <ds:schemaRef ds:uri="http://www.imanage.com/work/xmlschema"/>
  </ds:schemaRefs>
</ds:datastoreItem>
</file>

<file path=docProps/app.xml><?xml version="1.0" encoding="utf-8"?>
<Properties xmlns="http://schemas.openxmlformats.org/officeDocument/2006/extended-properties" xmlns:vt="http://schemas.openxmlformats.org/officeDocument/2006/docPropsVTypes">
  <Template/>
  <TotalTime>9859</TotalTime>
  <Words>1973</Words>
  <Application>Microsoft Office PowerPoint</Application>
  <PresentationFormat>Widescreen</PresentationFormat>
  <Paragraphs>279</Paragraphs>
  <Slides>26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Times New Roman</vt:lpstr>
      <vt:lpstr>Museo Sans 300</vt:lpstr>
      <vt:lpstr>Courier New</vt:lpstr>
      <vt:lpstr>Poppins</vt:lpstr>
      <vt:lpstr>Book Antiqua</vt:lpstr>
      <vt:lpstr>Arial</vt:lpstr>
      <vt:lpstr>Museo Sans 500</vt:lpstr>
      <vt:lpstr>Calibri</vt:lpstr>
      <vt:lpstr>RWK Goodman External</vt:lpstr>
      <vt:lpstr>PowerPoint Presentation</vt:lpstr>
      <vt:lpstr>What we will cover</vt:lpstr>
      <vt:lpstr>Our services for care providers</vt:lpstr>
      <vt:lpstr>Home Office Compliance Duties</vt:lpstr>
      <vt:lpstr>PowerPoint Presentation</vt:lpstr>
      <vt:lpstr>Compliance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Reporting</vt:lpstr>
      <vt:lpstr>PowerPoint Presentation</vt:lpstr>
      <vt:lpstr>PowerPoint Presentation</vt:lpstr>
      <vt:lpstr>PowerPoint Presentation</vt:lpstr>
      <vt:lpstr>PowerPoint Presentation</vt:lpstr>
      <vt:lpstr>PowerPoint Presentation</vt:lpstr>
      <vt:lpstr>Sponsor Licence Compliance Visits</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ss</dc:title>
  <dc:creator>Natalie Drane</dc:creator>
  <cp:lastModifiedBy>Michaela Cosway</cp:lastModifiedBy>
  <cp:revision>60</cp:revision>
  <dcterms:created xsi:type="dcterms:W3CDTF">2022-03-31T09:27:29Z</dcterms:created>
  <dcterms:modified xsi:type="dcterms:W3CDTF">2024-07-15T18:08:05Z</dcterms:modified>
</cp:coreProperties>
</file>