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79" r:id="rId5"/>
    <p:sldId id="281" r:id="rId6"/>
    <p:sldId id="280" r:id="rId7"/>
    <p:sldId id="282" r:id="rId8"/>
    <p:sldId id="284" r:id="rId9"/>
    <p:sldId id="286" r:id="rId10"/>
    <p:sldId id="283" r:id="rId11"/>
    <p:sldId id="285" r:id="rId12"/>
    <p:sldId id="287" r:id="rId13"/>
    <p:sldId id="288" r:id="rId14"/>
    <p:sldId id="289" r:id="rId15"/>
    <p:sldId id="291" r:id="rId16"/>
    <p:sldId id="29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41"/>
    <a:srgbClr val="EF9104"/>
    <a:srgbClr val="00843E"/>
    <a:srgbClr val="FBAD15"/>
    <a:srgbClr val="006946"/>
    <a:srgbClr val="FCB017"/>
    <a:srgbClr val="1CA351"/>
    <a:srgbClr val="F39A0A"/>
    <a:srgbClr val="FFC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858" autoAdjust="0"/>
  </p:normalViewPr>
  <p:slideViewPr>
    <p:cSldViewPr snapToGrid="0">
      <p:cViewPr varScale="1">
        <p:scale>
          <a:sx n="49" d="100"/>
          <a:sy n="49" d="100"/>
        </p:scale>
        <p:origin x="15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EE55E-A009-46BD-877F-A4498FE814D9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66DE7-4021-4BEC-BFB6-D4B964119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56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777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16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22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Systems connected together would be a bad idea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78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990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funded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99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this is increasing all the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37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LIC vs portal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613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971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14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More even outside of the devon and </a:t>
            </a:r>
            <a:r>
              <a:rPr lang="en-GB" dirty="0" err="1"/>
              <a:t>cornwall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66DE7-4021-4BEC-BFB6-D4B964119F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90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90D7A-BD2C-0C16-E237-0A69F5FDC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2A3C1F-C897-3BE5-32B6-EB555520A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E54F8-79B1-7249-ED9C-EBCA4AC08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00F58-34FA-FF2F-4C63-13305CF2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5F309-5B13-2E85-DBC7-BD292937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green and yellow logo&#10;&#10;Description automatically generated with low confidence">
            <a:extLst>
              <a:ext uri="{FF2B5EF4-FFF2-40B4-BE49-F238E27FC236}">
                <a16:creationId xmlns:a16="http://schemas.microsoft.com/office/drawing/2014/main" id="{BC6DF305-F585-5B75-BD33-07191ACB03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734" y="5578768"/>
            <a:ext cx="1416779" cy="66454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8D224A-BD3B-2773-D3EF-1D69BD432140}"/>
              </a:ext>
            </a:extLst>
          </p:cNvPr>
          <p:cNvCxnSpPr>
            <a:cxnSpLocks/>
          </p:cNvCxnSpPr>
          <p:nvPr userDrawn="1"/>
        </p:nvCxnSpPr>
        <p:spPr>
          <a:xfrm>
            <a:off x="260465" y="6475989"/>
            <a:ext cx="11671069" cy="0"/>
          </a:xfrm>
          <a:prstGeom prst="line">
            <a:avLst/>
          </a:prstGeom>
          <a:ln w="142875" cap="rnd">
            <a:solidFill>
              <a:srgbClr val="0079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320D97-FD04-538A-E1F2-F2ED864577C9}"/>
              </a:ext>
            </a:extLst>
          </p:cNvPr>
          <p:cNvCxnSpPr>
            <a:cxnSpLocks/>
          </p:cNvCxnSpPr>
          <p:nvPr userDrawn="1"/>
        </p:nvCxnSpPr>
        <p:spPr>
          <a:xfrm>
            <a:off x="412865" y="6628389"/>
            <a:ext cx="11671069" cy="0"/>
          </a:xfrm>
          <a:prstGeom prst="line">
            <a:avLst/>
          </a:prstGeom>
          <a:ln w="142875" cap="rnd">
            <a:solidFill>
              <a:srgbClr val="FBAD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551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B5B4A-1CF5-C141-55C8-DA4F3236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FEAF2-BC03-3AFC-DE8B-6B6881AE2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03EF0-3EA6-DC19-44B0-BB691E30D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FAECA-9C36-F962-E480-845B16B6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6272B-72A4-B0B1-8A40-43280231F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60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6A6349-9089-7483-7084-3508DA9979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AA379B-BDA0-1DCD-7C4E-3C6208B50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A3F1C-8C48-C1FF-9313-45944A8D8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456F0-D672-F61B-0647-C93A72E29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BA75E-0E4D-C8C3-EF82-8786FBA8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50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813FE-A13D-C5D1-3B23-858ABC7B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86320-BF35-BBB2-8CDF-C07431F96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8EC2D-F027-0E9A-8D28-F12229445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A9FC9-A598-2A64-C941-88250C01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D2917-0801-39A1-4376-04F339E3B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32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B5C6E-5A19-2618-DCE3-57CF4F835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C251C-F29D-52FF-0E23-355234CC7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83CC7-078B-A3D7-17A2-5FDC6488F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2754E-2354-CF09-2AB1-3F392EB6B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F72EC-589A-7424-9A7C-8896ABCB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76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57D0-4131-4124-74E3-251E078BC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0B465-AC8E-1B7C-A30C-C27B1007D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62D94-B9BB-49B8-FC37-ABEAB0B2A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10E1A-BF68-5407-4935-29E5B848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457106-D7AF-F8C9-F2B3-2F766790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B4173-9953-91DF-1D72-319441FB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64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3C33C-578E-58D4-C93C-3B868C1F5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B992B-5D36-5A00-5ABA-78D6A8E2C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ACB59E-640E-2EE8-0E2F-06D961D13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DC702-5728-F555-EA20-0DD2BFD218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6BC19B-0245-9194-EF1D-89CCB303D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0769D-BCB9-35BF-6510-9CBC04946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F1BD9-1690-844E-2FCB-9757B150C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7FC0D-1B80-F46B-1903-CD005302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0458D-2488-D1D5-543C-2B7D23CFF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693660-B28C-5FA4-E7EF-E7DD0D617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CD237-E640-CA6C-0558-56E185C01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3AB25-61C5-DB26-2DCE-56E29BD2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57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8CF789-E4CE-6DEF-9073-CB3125CB1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7E5119-80F9-FB8F-7FFE-AC1413079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86AA9-05CA-7B6D-DCBD-9692A4345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9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C8B90-08F8-0DC3-462D-180B02EE9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3CA4-82D2-7CFA-78BB-2B5BC1DB9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DEFD8-E402-3542-8266-05DC1E4CD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962D9-B344-C034-5436-B4F18635F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CDD01-3FD4-488B-BA25-46F93B63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79F354-D3B7-2A07-633D-E41337FF7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60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27D0D-AC87-D003-C2C0-7C1A23047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C8CBBF-BAAB-170D-0CDA-88AB7D33F3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DEA67-43C7-B86B-58BA-D7A10123C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A3346-C19A-9E2B-8AA4-5E5E1F49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747227-64C9-7F0D-9D95-6093CC2DA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892FD-F1AF-FBAE-339D-09E83110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5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47CD6F-C44E-584F-099F-868F33568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CA6AB-5EB2-FCB6-38B1-E9F1A6EB7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A6223-063F-0B19-E9D2-B78CB2327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C8DC6-652F-4C66-885B-326BB0256387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6D874-BA56-5ACA-3C81-4BA420260F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E4D2F-4AAD-B63A-461D-9725DB4E7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74E8B-5808-4709-8024-E9FCF6C3C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03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yellow logo&#10;&#10;Description automatically generated with low confidence">
            <a:extLst>
              <a:ext uri="{FF2B5EF4-FFF2-40B4-BE49-F238E27FC236}">
                <a16:creationId xmlns:a16="http://schemas.microsoft.com/office/drawing/2014/main" id="{A88ED0E3-A28A-CFCE-D044-BE164A02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42" y="2067126"/>
            <a:ext cx="4605568" cy="216026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9EEA2DC-8E58-4A2D-836F-10A726467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548" y="1756610"/>
            <a:ext cx="450641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850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8C7CC1-AD89-670E-B81A-B5410C86D4E7}"/>
              </a:ext>
            </a:extLst>
          </p:cNvPr>
          <p:cNvSpPr txBox="1"/>
          <p:nvPr/>
        </p:nvSpPr>
        <p:spPr>
          <a:xfrm>
            <a:off x="836195" y="382012"/>
            <a:ext cx="974959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941"/>
                </a:solidFill>
                <a:latin typeface="Frutiger W01"/>
              </a:rPr>
              <a:t>The DCCR as of today:</a:t>
            </a: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r>
              <a:rPr lang="en-GB" sz="2800" dirty="0"/>
              <a:t>18574 registered users</a:t>
            </a:r>
          </a:p>
          <a:p>
            <a:endParaRPr lang="en-GB" sz="2800" dirty="0"/>
          </a:p>
          <a:p>
            <a:r>
              <a:rPr lang="en-GB" sz="2800" dirty="0"/>
              <a:t>5000 </a:t>
            </a:r>
            <a:r>
              <a:rPr lang="en-GB" sz="2800" dirty="0" err="1"/>
              <a:t>eTEPs</a:t>
            </a:r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8048BAB-918E-4DC4-2275-C77935915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893" y="1961146"/>
            <a:ext cx="5731346" cy="397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932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8C7CC1-AD89-670E-B81A-B5410C86D4E7}"/>
              </a:ext>
            </a:extLst>
          </p:cNvPr>
          <p:cNvSpPr txBox="1"/>
          <p:nvPr/>
        </p:nvSpPr>
        <p:spPr>
          <a:xfrm>
            <a:off x="836195" y="382012"/>
            <a:ext cx="9749590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941"/>
                </a:solidFill>
                <a:latin typeface="Frutiger W01"/>
              </a:rPr>
              <a:t>The DCCR in the next 6 months:</a:t>
            </a: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r>
              <a:rPr lang="en-GB" sz="2800" dirty="0"/>
              <a:t>5000+ Users from CFT</a:t>
            </a:r>
          </a:p>
          <a:p>
            <a:endParaRPr lang="en-GB" sz="2800" dirty="0"/>
          </a:p>
          <a:p>
            <a:r>
              <a:rPr lang="en-GB" sz="2800" dirty="0"/>
              <a:t>2000+ from DPT</a:t>
            </a:r>
          </a:p>
          <a:p>
            <a:endParaRPr lang="en-GB" sz="2800" dirty="0"/>
          </a:p>
          <a:p>
            <a:r>
              <a:rPr lang="en-GB" sz="2800" dirty="0"/>
              <a:t>10,000+ from RDUH</a:t>
            </a:r>
          </a:p>
          <a:p>
            <a:endParaRPr lang="en-GB" sz="2800" dirty="0"/>
          </a:p>
          <a:p>
            <a:r>
              <a:rPr lang="en-GB" sz="2800" dirty="0"/>
              <a:t>Roll out of </a:t>
            </a:r>
            <a:r>
              <a:rPr lang="en-GB" sz="2800" dirty="0" err="1"/>
              <a:t>eTEPs</a:t>
            </a:r>
            <a:r>
              <a:rPr lang="en-GB" sz="2800" dirty="0"/>
              <a:t> in the rest of Devon and South East </a:t>
            </a:r>
          </a:p>
          <a:p>
            <a:r>
              <a:rPr lang="en-GB" sz="2800" dirty="0"/>
              <a:t>Cornwall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grpSp>
        <p:nvGrpSpPr>
          <p:cNvPr id="3" name="Graphic 7" descr="Old man using cane">
            <a:extLst>
              <a:ext uri="{FF2B5EF4-FFF2-40B4-BE49-F238E27FC236}">
                <a16:creationId xmlns:a16="http://schemas.microsoft.com/office/drawing/2014/main" id="{90F5526A-0C96-8DD5-B541-7204F397AC63}"/>
              </a:ext>
            </a:extLst>
          </p:cNvPr>
          <p:cNvGrpSpPr/>
          <p:nvPr/>
        </p:nvGrpSpPr>
        <p:grpSpPr>
          <a:xfrm flipH="1">
            <a:off x="9336986" y="718898"/>
            <a:ext cx="2106611" cy="4381831"/>
            <a:chOff x="6724064" y="2032848"/>
            <a:chExt cx="2100040" cy="4509393"/>
          </a:xfrm>
        </p:grpSpPr>
        <p:grpSp>
          <p:nvGrpSpPr>
            <p:cNvPr id="4" name="Graphic 7" descr="Old man using cane">
              <a:extLst>
                <a:ext uri="{FF2B5EF4-FFF2-40B4-BE49-F238E27FC236}">
                  <a16:creationId xmlns:a16="http://schemas.microsoft.com/office/drawing/2014/main" id="{D7256D1E-DDCE-80DE-DCFE-D471090299A2}"/>
                </a:ext>
              </a:extLst>
            </p:cNvPr>
            <p:cNvGrpSpPr/>
            <p:nvPr/>
          </p:nvGrpSpPr>
          <p:grpSpPr>
            <a:xfrm>
              <a:off x="6724064" y="2032848"/>
              <a:ext cx="2100040" cy="4509393"/>
              <a:chOff x="6724064" y="2032848"/>
              <a:chExt cx="2100040" cy="4509393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32CCD7B-909F-65C9-E174-ECA8E289801C}"/>
                  </a:ext>
                </a:extLst>
              </p:cNvPr>
              <p:cNvSpPr/>
              <p:nvPr/>
            </p:nvSpPr>
            <p:spPr>
              <a:xfrm>
                <a:off x="6758680" y="2032848"/>
                <a:ext cx="2065424" cy="4491868"/>
              </a:xfrm>
              <a:custGeom>
                <a:avLst/>
                <a:gdLst>
                  <a:gd name="connsiteX0" fmla="*/ 1002693 w 2065424"/>
                  <a:gd name="connsiteY0" fmla="*/ 642617 h 4491868"/>
                  <a:gd name="connsiteX1" fmla="*/ 1006607 w 2065424"/>
                  <a:gd name="connsiteY1" fmla="*/ 633159 h 4491868"/>
                  <a:gd name="connsiteX2" fmla="*/ 1171466 w 2065424"/>
                  <a:gd name="connsiteY2" fmla="*/ 605517 h 4491868"/>
                  <a:gd name="connsiteX3" fmla="*/ 1263401 w 2065424"/>
                  <a:gd name="connsiteY3" fmla="*/ 704082 h 4491868"/>
                  <a:gd name="connsiteX4" fmla="*/ 1278822 w 2065424"/>
                  <a:gd name="connsiteY4" fmla="*/ 819468 h 4491868"/>
                  <a:gd name="connsiteX5" fmla="*/ 1452673 w 2065424"/>
                  <a:gd name="connsiteY5" fmla="*/ 950780 h 4491868"/>
                  <a:gd name="connsiteX6" fmla="*/ 1527958 w 2065424"/>
                  <a:gd name="connsiteY6" fmla="*/ 1224966 h 4491868"/>
                  <a:gd name="connsiteX7" fmla="*/ 1632028 w 2065424"/>
                  <a:gd name="connsiteY7" fmla="*/ 1505354 h 4491868"/>
                  <a:gd name="connsiteX8" fmla="*/ 1578584 w 2065424"/>
                  <a:gd name="connsiteY8" fmla="*/ 1523775 h 4491868"/>
                  <a:gd name="connsiteX9" fmla="*/ 1724811 w 2065424"/>
                  <a:gd name="connsiteY9" fmla="*/ 1770444 h 4491868"/>
                  <a:gd name="connsiteX10" fmla="*/ 1837387 w 2065424"/>
                  <a:gd name="connsiteY10" fmla="*/ 1988166 h 4491868"/>
                  <a:gd name="connsiteX11" fmla="*/ 2018810 w 2065424"/>
                  <a:gd name="connsiteY11" fmla="*/ 2132556 h 4491868"/>
                  <a:gd name="connsiteX12" fmla="*/ 2021934 w 2065424"/>
                  <a:gd name="connsiteY12" fmla="*/ 2172409 h 4491868"/>
                  <a:gd name="connsiteX13" fmla="*/ 2050719 w 2065424"/>
                  <a:gd name="connsiteY13" fmla="*/ 2211232 h 4491868"/>
                  <a:gd name="connsiteX14" fmla="*/ 2035317 w 2065424"/>
                  <a:gd name="connsiteY14" fmla="*/ 2284403 h 4491868"/>
                  <a:gd name="connsiteX15" fmla="*/ 1992950 w 2065424"/>
                  <a:gd name="connsiteY15" fmla="*/ 2344373 h 4491868"/>
                  <a:gd name="connsiteX16" fmla="*/ 2021563 w 2065424"/>
                  <a:gd name="connsiteY16" fmla="*/ 4343147 h 4491868"/>
                  <a:gd name="connsiteX17" fmla="*/ 2030364 w 2065424"/>
                  <a:gd name="connsiteY17" fmla="*/ 4353596 h 4491868"/>
                  <a:gd name="connsiteX18" fmla="*/ 2040270 w 2065424"/>
                  <a:gd name="connsiteY18" fmla="*/ 4421271 h 4491868"/>
                  <a:gd name="connsiteX19" fmla="*/ 2062273 w 2065424"/>
                  <a:gd name="connsiteY19" fmla="*/ 4476287 h 4491868"/>
                  <a:gd name="connsiteX20" fmla="*/ 1986920 w 2065424"/>
                  <a:gd name="connsiteY20" fmla="*/ 4490727 h 4491868"/>
                  <a:gd name="connsiteX21" fmla="*/ 1931875 w 2065424"/>
                  <a:gd name="connsiteY21" fmla="*/ 4449331 h 4491868"/>
                  <a:gd name="connsiteX22" fmla="*/ 1952926 w 2065424"/>
                  <a:gd name="connsiteY22" fmla="*/ 4413108 h 4491868"/>
                  <a:gd name="connsiteX23" fmla="*/ 1955526 w 2065424"/>
                  <a:gd name="connsiteY23" fmla="*/ 4353605 h 4491868"/>
                  <a:gd name="connsiteX24" fmla="*/ 1979186 w 2065424"/>
                  <a:gd name="connsiteY24" fmla="*/ 4345899 h 4491868"/>
                  <a:gd name="connsiteX25" fmla="*/ 1959384 w 2065424"/>
                  <a:gd name="connsiteY25" fmla="*/ 3976187 h 4491868"/>
                  <a:gd name="connsiteX26" fmla="*/ 1944525 w 2065424"/>
                  <a:gd name="connsiteY26" fmla="*/ 3370444 h 4491868"/>
                  <a:gd name="connsiteX27" fmla="*/ 1935171 w 2065424"/>
                  <a:gd name="connsiteY27" fmla="*/ 2517680 h 4491868"/>
                  <a:gd name="connsiteX28" fmla="*/ 1928570 w 2065424"/>
                  <a:gd name="connsiteY28" fmla="*/ 2272850 h 4491868"/>
                  <a:gd name="connsiteX29" fmla="*/ 1887308 w 2065424"/>
                  <a:gd name="connsiteY29" fmla="*/ 2287156 h 4491868"/>
                  <a:gd name="connsiteX30" fmla="*/ 1851951 w 2065424"/>
                  <a:gd name="connsiteY30" fmla="*/ 2242389 h 4491868"/>
                  <a:gd name="connsiteX31" fmla="*/ 1783876 w 2065424"/>
                  <a:gd name="connsiteY31" fmla="*/ 2252495 h 4491868"/>
                  <a:gd name="connsiteX32" fmla="*/ 1811936 w 2065424"/>
                  <a:gd name="connsiteY32" fmla="*/ 2175466 h 4491868"/>
                  <a:gd name="connsiteX33" fmla="*/ 1763454 w 2065424"/>
                  <a:gd name="connsiteY33" fmla="*/ 2112753 h 4491868"/>
                  <a:gd name="connsiteX34" fmla="*/ 1529149 w 2065424"/>
                  <a:gd name="connsiteY34" fmla="*/ 1867370 h 4491868"/>
                  <a:gd name="connsiteX35" fmla="*/ 1371224 w 2065424"/>
                  <a:gd name="connsiteY35" fmla="*/ 1603223 h 4491868"/>
                  <a:gd name="connsiteX36" fmla="*/ 1324676 w 2065424"/>
                  <a:gd name="connsiteY36" fmla="*/ 1602918 h 4491868"/>
                  <a:gd name="connsiteX37" fmla="*/ 1279927 w 2065424"/>
                  <a:gd name="connsiteY37" fmla="*/ 1443184 h 4491868"/>
                  <a:gd name="connsiteX38" fmla="*/ 1262868 w 2065424"/>
                  <a:gd name="connsiteY38" fmla="*/ 1396054 h 4491868"/>
                  <a:gd name="connsiteX39" fmla="*/ 1176495 w 2065424"/>
                  <a:gd name="connsiteY39" fmla="*/ 1620520 h 4491868"/>
                  <a:gd name="connsiteX40" fmla="*/ 1187135 w 2065424"/>
                  <a:gd name="connsiteY40" fmla="*/ 1685805 h 4491868"/>
                  <a:gd name="connsiteX41" fmla="*/ 1155959 w 2065424"/>
                  <a:gd name="connsiteY41" fmla="*/ 1747060 h 4491868"/>
                  <a:gd name="connsiteX42" fmla="*/ 1119279 w 2065424"/>
                  <a:gd name="connsiteY42" fmla="*/ 1763195 h 4491868"/>
                  <a:gd name="connsiteX43" fmla="*/ 1149454 w 2065424"/>
                  <a:gd name="connsiteY43" fmla="*/ 1966364 h 4491868"/>
                  <a:gd name="connsiteX44" fmla="*/ 1133957 w 2065424"/>
                  <a:gd name="connsiteY44" fmla="*/ 2048183 h 4491868"/>
                  <a:gd name="connsiteX45" fmla="*/ 1114154 w 2065424"/>
                  <a:gd name="connsiteY45" fmla="*/ 2248809 h 4491868"/>
                  <a:gd name="connsiteX46" fmla="*/ 1120022 w 2065424"/>
                  <a:gd name="connsiteY46" fmla="*/ 2500050 h 4491868"/>
                  <a:gd name="connsiteX47" fmla="*/ 1096180 w 2065424"/>
                  <a:gd name="connsiteY47" fmla="*/ 2896908 h 4491868"/>
                  <a:gd name="connsiteX48" fmla="*/ 1063595 w 2065424"/>
                  <a:gd name="connsiteY48" fmla="*/ 3442567 h 4491868"/>
                  <a:gd name="connsiteX49" fmla="*/ 1099876 w 2065424"/>
                  <a:gd name="connsiteY49" fmla="*/ 3577365 h 4491868"/>
                  <a:gd name="connsiteX50" fmla="*/ 1107639 w 2065424"/>
                  <a:gd name="connsiteY50" fmla="*/ 3743310 h 4491868"/>
                  <a:gd name="connsiteX51" fmla="*/ 1089723 w 2065424"/>
                  <a:gd name="connsiteY51" fmla="*/ 3872364 h 4491868"/>
                  <a:gd name="connsiteX52" fmla="*/ 1126260 w 2065424"/>
                  <a:gd name="connsiteY52" fmla="*/ 3899682 h 4491868"/>
                  <a:gd name="connsiteX53" fmla="*/ 1290519 w 2065424"/>
                  <a:gd name="connsiteY53" fmla="*/ 4037680 h 4491868"/>
                  <a:gd name="connsiteX54" fmla="*/ 1240265 w 2065424"/>
                  <a:gd name="connsiteY54" fmla="*/ 4118099 h 4491868"/>
                  <a:gd name="connsiteX55" fmla="*/ 1034573 w 2065424"/>
                  <a:gd name="connsiteY55" fmla="*/ 4081609 h 4491868"/>
                  <a:gd name="connsiteX56" fmla="*/ 923473 w 2065424"/>
                  <a:gd name="connsiteY56" fmla="*/ 4004990 h 4491868"/>
                  <a:gd name="connsiteX57" fmla="*/ 864389 w 2065424"/>
                  <a:gd name="connsiteY57" fmla="*/ 4010457 h 4491868"/>
                  <a:gd name="connsiteX58" fmla="*/ 796171 w 2065424"/>
                  <a:gd name="connsiteY58" fmla="*/ 3937839 h 4491868"/>
                  <a:gd name="connsiteX59" fmla="*/ 814507 w 2065424"/>
                  <a:gd name="connsiteY59" fmla="*/ 3878422 h 4491868"/>
                  <a:gd name="connsiteX60" fmla="*/ 768292 w 2065424"/>
                  <a:gd name="connsiteY60" fmla="*/ 3798459 h 4491868"/>
                  <a:gd name="connsiteX61" fmla="*/ 781693 w 2065424"/>
                  <a:gd name="connsiteY61" fmla="*/ 3681588 h 4491868"/>
                  <a:gd name="connsiteX62" fmla="*/ 749585 w 2065424"/>
                  <a:gd name="connsiteY62" fmla="*/ 3524473 h 4491868"/>
                  <a:gd name="connsiteX63" fmla="*/ 718590 w 2065424"/>
                  <a:gd name="connsiteY63" fmla="*/ 3252705 h 4491868"/>
                  <a:gd name="connsiteX64" fmla="*/ 666651 w 2065424"/>
                  <a:gd name="connsiteY64" fmla="*/ 2704513 h 4491868"/>
                  <a:gd name="connsiteX65" fmla="*/ 643305 w 2065424"/>
                  <a:gd name="connsiteY65" fmla="*/ 2891451 h 4491868"/>
                  <a:gd name="connsiteX66" fmla="*/ 613796 w 2065424"/>
                  <a:gd name="connsiteY66" fmla="*/ 3588176 h 4491868"/>
                  <a:gd name="connsiteX67" fmla="*/ 666327 w 2065424"/>
                  <a:gd name="connsiteY67" fmla="*/ 3832569 h 4491868"/>
                  <a:gd name="connsiteX68" fmla="*/ 633542 w 2065424"/>
                  <a:gd name="connsiteY68" fmla="*/ 3955222 h 4491868"/>
                  <a:gd name="connsiteX69" fmla="*/ 597004 w 2065424"/>
                  <a:gd name="connsiteY69" fmla="*/ 3978187 h 4491868"/>
                  <a:gd name="connsiteX70" fmla="*/ 561056 w 2065424"/>
                  <a:gd name="connsiteY70" fmla="*/ 3997256 h 4491868"/>
                  <a:gd name="connsiteX71" fmla="*/ 569677 w 2065424"/>
                  <a:gd name="connsiteY71" fmla="*/ 4060340 h 4491868"/>
                  <a:gd name="connsiteX72" fmla="*/ 565828 w 2065424"/>
                  <a:gd name="connsiteY72" fmla="*/ 4185232 h 4491868"/>
                  <a:gd name="connsiteX73" fmla="*/ 428840 w 2065424"/>
                  <a:gd name="connsiteY73" fmla="*/ 4222646 h 4491868"/>
                  <a:gd name="connsiteX74" fmla="*/ 313330 w 2065424"/>
                  <a:gd name="connsiteY74" fmla="*/ 4126805 h 4491868"/>
                  <a:gd name="connsiteX75" fmla="*/ 333266 w 2065424"/>
                  <a:gd name="connsiteY75" fmla="*/ 3992217 h 4491868"/>
                  <a:gd name="connsiteX76" fmla="*/ 247674 w 2065424"/>
                  <a:gd name="connsiteY76" fmla="*/ 3904025 h 4491868"/>
                  <a:gd name="connsiteX77" fmla="*/ 279193 w 2065424"/>
                  <a:gd name="connsiteY77" fmla="*/ 3668624 h 4491868"/>
                  <a:gd name="connsiteX78" fmla="*/ 229948 w 2065424"/>
                  <a:gd name="connsiteY78" fmla="*/ 3131185 h 4491868"/>
                  <a:gd name="connsiteX79" fmla="*/ 236444 w 2065424"/>
                  <a:gd name="connsiteY79" fmla="*/ 2633380 h 4491868"/>
                  <a:gd name="connsiteX80" fmla="*/ 221633 w 2065424"/>
                  <a:gd name="connsiteY80" fmla="*/ 2192478 h 4491868"/>
                  <a:gd name="connsiteX81" fmla="*/ 225843 w 2065424"/>
                  <a:gd name="connsiteY81" fmla="*/ 1867370 h 4491868"/>
                  <a:gd name="connsiteX82" fmla="*/ 339724 w 2065424"/>
                  <a:gd name="connsiteY82" fmla="*/ 1525166 h 4491868"/>
                  <a:gd name="connsiteX83" fmla="*/ 323217 w 2065424"/>
                  <a:gd name="connsiteY83" fmla="*/ 1390377 h 4491868"/>
                  <a:gd name="connsiteX84" fmla="*/ 399150 w 2065424"/>
                  <a:gd name="connsiteY84" fmla="*/ 1145575 h 4491868"/>
                  <a:gd name="connsiteX85" fmla="*/ 159816 w 2065424"/>
                  <a:gd name="connsiteY85" fmla="*/ 1166464 h 4491868"/>
                  <a:gd name="connsiteX86" fmla="*/ 114086 w 2065424"/>
                  <a:gd name="connsiteY86" fmla="*/ 1076262 h 4491868"/>
                  <a:gd name="connsiteX87" fmla="*/ 46935 w 2065424"/>
                  <a:gd name="connsiteY87" fmla="*/ 1069528 h 4491868"/>
                  <a:gd name="connsiteX88" fmla="*/ 24265 w 2065424"/>
                  <a:gd name="connsiteY88" fmla="*/ 853091 h 4491868"/>
                  <a:gd name="connsiteX89" fmla="*/ 137261 w 2065424"/>
                  <a:gd name="connsiteY89" fmla="*/ 710921 h 4491868"/>
                  <a:gd name="connsiteX90" fmla="*/ 258295 w 2065424"/>
                  <a:gd name="connsiteY90" fmla="*/ 496904 h 4491868"/>
                  <a:gd name="connsiteX91" fmla="*/ 224738 w 2065424"/>
                  <a:gd name="connsiteY91" fmla="*/ 368164 h 4491868"/>
                  <a:gd name="connsiteX92" fmla="*/ 163588 w 2065424"/>
                  <a:gd name="connsiteY92" fmla="*/ 219269 h 4491868"/>
                  <a:gd name="connsiteX93" fmla="*/ 156949 w 2065424"/>
                  <a:gd name="connsiteY93" fmla="*/ 121885 h 4491868"/>
                  <a:gd name="connsiteX94" fmla="*/ 201802 w 2065424"/>
                  <a:gd name="connsiteY94" fmla="*/ 180407 h 4491868"/>
                  <a:gd name="connsiteX95" fmla="*/ 202916 w 2065424"/>
                  <a:gd name="connsiteY95" fmla="*/ 183141 h 4491868"/>
                  <a:gd name="connsiteX96" fmla="*/ 197782 w 2065424"/>
                  <a:gd name="connsiteY96" fmla="*/ 143136 h 4491868"/>
                  <a:gd name="connsiteX97" fmla="*/ 207136 w 2065424"/>
                  <a:gd name="connsiteY97" fmla="*/ 23749 h 4491868"/>
                  <a:gd name="connsiteX98" fmla="*/ 235197 w 2065424"/>
                  <a:gd name="connsiteY98" fmla="*/ 44104 h 4491868"/>
                  <a:gd name="connsiteX99" fmla="*/ 247512 w 2065424"/>
                  <a:gd name="connsiteY99" fmla="*/ 4 h 4491868"/>
                  <a:gd name="connsiteX100" fmla="*/ 278392 w 2065424"/>
                  <a:gd name="connsiteY100" fmla="*/ 100854 h 4491868"/>
                  <a:gd name="connsiteX101" fmla="*/ 307949 w 2065424"/>
                  <a:gd name="connsiteY101" fmla="*/ 200714 h 4491868"/>
                  <a:gd name="connsiteX102" fmla="*/ 314264 w 2065424"/>
                  <a:gd name="connsiteY102" fmla="*/ 26864 h 4491868"/>
                  <a:gd name="connsiteX103" fmla="*/ 347982 w 2065424"/>
                  <a:gd name="connsiteY103" fmla="*/ 146431 h 4491868"/>
                  <a:gd name="connsiteX104" fmla="*/ 437660 w 2065424"/>
                  <a:gd name="connsiteY104" fmla="*/ 319739 h 4491868"/>
                  <a:gd name="connsiteX105" fmla="*/ 491210 w 2065424"/>
                  <a:gd name="connsiteY105" fmla="*/ 204782 h 4491868"/>
                  <a:gd name="connsiteX106" fmla="*/ 506430 w 2065424"/>
                  <a:gd name="connsiteY106" fmla="*/ 283982 h 4491868"/>
                  <a:gd name="connsiteX107" fmla="*/ 476170 w 2065424"/>
                  <a:gd name="connsiteY107" fmla="*/ 388519 h 4491868"/>
                  <a:gd name="connsiteX108" fmla="*/ 410152 w 2065424"/>
                  <a:gd name="connsiteY108" fmla="*/ 510105 h 4491868"/>
                  <a:gd name="connsiteX109" fmla="*/ 311444 w 2065424"/>
                  <a:gd name="connsiteY109" fmla="*/ 736848 h 4491868"/>
                  <a:gd name="connsiteX110" fmla="*/ 321064 w 2065424"/>
                  <a:gd name="connsiteY110" fmla="*/ 745516 h 4491868"/>
                  <a:gd name="connsiteX111" fmla="*/ 907709 w 2065424"/>
                  <a:gd name="connsiteY111" fmla="*/ 680012 h 4491868"/>
                  <a:gd name="connsiteX112" fmla="*/ 941066 w 2065424"/>
                  <a:gd name="connsiteY112" fmla="*/ 656448 h 4491868"/>
                  <a:gd name="connsiteX113" fmla="*/ 1002693 w 2065424"/>
                  <a:gd name="connsiteY113" fmla="*/ 642617 h 449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2065424" h="4491868">
                    <a:moveTo>
                      <a:pt x="1002693" y="642617"/>
                    </a:moveTo>
                    <a:lnTo>
                      <a:pt x="1006607" y="633159"/>
                    </a:lnTo>
                    <a:cubicBezTo>
                      <a:pt x="1033649" y="567884"/>
                      <a:pt x="1105058" y="581410"/>
                      <a:pt x="1171466" y="605517"/>
                    </a:cubicBezTo>
                    <a:cubicBezTo>
                      <a:pt x="1225587" y="625167"/>
                      <a:pt x="1251590" y="664449"/>
                      <a:pt x="1263401" y="704082"/>
                    </a:cubicBezTo>
                    <a:cubicBezTo>
                      <a:pt x="1280546" y="761594"/>
                      <a:pt x="1278822" y="819468"/>
                      <a:pt x="1278822" y="819468"/>
                    </a:cubicBezTo>
                    <a:cubicBezTo>
                      <a:pt x="1278822" y="819468"/>
                      <a:pt x="1340478" y="819268"/>
                      <a:pt x="1452673" y="950780"/>
                    </a:cubicBezTo>
                    <a:cubicBezTo>
                      <a:pt x="1471627" y="973001"/>
                      <a:pt x="1497354" y="1085006"/>
                      <a:pt x="1527958" y="1224966"/>
                    </a:cubicBezTo>
                    <a:cubicBezTo>
                      <a:pt x="1558562" y="1364927"/>
                      <a:pt x="1632028" y="1505354"/>
                      <a:pt x="1632028" y="1505354"/>
                    </a:cubicBezTo>
                    <a:lnTo>
                      <a:pt x="1578584" y="1523775"/>
                    </a:lnTo>
                    <a:cubicBezTo>
                      <a:pt x="1578584" y="1523775"/>
                      <a:pt x="1696465" y="1711208"/>
                      <a:pt x="1724811" y="1770444"/>
                    </a:cubicBezTo>
                    <a:cubicBezTo>
                      <a:pt x="1753148" y="1829680"/>
                      <a:pt x="1791420" y="1907985"/>
                      <a:pt x="1837387" y="1988166"/>
                    </a:cubicBezTo>
                    <a:cubicBezTo>
                      <a:pt x="1897766" y="2093494"/>
                      <a:pt x="2004427" y="2084988"/>
                      <a:pt x="2018810" y="2132556"/>
                    </a:cubicBezTo>
                    <a:cubicBezTo>
                      <a:pt x="2025963" y="2156216"/>
                      <a:pt x="2021934" y="2172409"/>
                      <a:pt x="2021934" y="2172409"/>
                    </a:cubicBezTo>
                    <a:cubicBezTo>
                      <a:pt x="2021934" y="2172409"/>
                      <a:pt x="2082923" y="2174923"/>
                      <a:pt x="2050719" y="2211232"/>
                    </a:cubicBezTo>
                    <a:cubicBezTo>
                      <a:pt x="2024858" y="2240389"/>
                      <a:pt x="2049614" y="2264601"/>
                      <a:pt x="2035317" y="2284403"/>
                    </a:cubicBezTo>
                    <a:cubicBezTo>
                      <a:pt x="2016619" y="2310292"/>
                      <a:pt x="1992950" y="2344373"/>
                      <a:pt x="1992950" y="2344373"/>
                    </a:cubicBezTo>
                    <a:lnTo>
                      <a:pt x="2021563" y="4343147"/>
                    </a:lnTo>
                    <a:lnTo>
                      <a:pt x="2030364" y="4353596"/>
                    </a:lnTo>
                    <a:cubicBezTo>
                      <a:pt x="2030364" y="4353596"/>
                      <a:pt x="2036412" y="4420718"/>
                      <a:pt x="2040270" y="4421271"/>
                    </a:cubicBezTo>
                    <a:cubicBezTo>
                      <a:pt x="2069302" y="4425414"/>
                      <a:pt x="2067683" y="4461723"/>
                      <a:pt x="2062273" y="4476287"/>
                    </a:cubicBezTo>
                    <a:cubicBezTo>
                      <a:pt x="2055119" y="4495547"/>
                      <a:pt x="1999227" y="4492089"/>
                      <a:pt x="1986920" y="4490727"/>
                    </a:cubicBezTo>
                    <a:cubicBezTo>
                      <a:pt x="1974624" y="4489365"/>
                      <a:pt x="1938486" y="4490127"/>
                      <a:pt x="1931875" y="4449331"/>
                    </a:cubicBezTo>
                    <a:cubicBezTo>
                      <a:pt x="1928056" y="4425757"/>
                      <a:pt x="1952926" y="4413108"/>
                      <a:pt x="1952926" y="4413108"/>
                    </a:cubicBezTo>
                    <a:lnTo>
                      <a:pt x="1955526" y="4353605"/>
                    </a:lnTo>
                    <a:lnTo>
                      <a:pt x="1979186" y="4345899"/>
                    </a:lnTo>
                    <a:lnTo>
                      <a:pt x="1959384" y="3976187"/>
                    </a:lnTo>
                    <a:lnTo>
                      <a:pt x="1944525" y="3370444"/>
                    </a:lnTo>
                    <a:lnTo>
                      <a:pt x="1935171" y="2517680"/>
                    </a:lnTo>
                    <a:lnTo>
                      <a:pt x="1928570" y="2272850"/>
                    </a:lnTo>
                    <a:cubicBezTo>
                      <a:pt x="1928570" y="2272850"/>
                      <a:pt x="1910454" y="2304663"/>
                      <a:pt x="1887308" y="2287156"/>
                    </a:cubicBezTo>
                    <a:cubicBezTo>
                      <a:pt x="1864162" y="2269649"/>
                      <a:pt x="1851951" y="2242389"/>
                      <a:pt x="1851951" y="2242389"/>
                    </a:cubicBezTo>
                    <a:cubicBezTo>
                      <a:pt x="1851951" y="2242389"/>
                      <a:pt x="1805745" y="2275717"/>
                      <a:pt x="1783876" y="2252495"/>
                    </a:cubicBezTo>
                    <a:cubicBezTo>
                      <a:pt x="1762007" y="2229273"/>
                      <a:pt x="1760216" y="2191430"/>
                      <a:pt x="1811936" y="2175466"/>
                    </a:cubicBezTo>
                    <a:cubicBezTo>
                      <a:pt x="1823414" y="2171923"/>
                      <a:pt x="1784476" y="2129584"/>
                      <a:pt x="1763454" y="2112753"/>
                    </a:cubicBezTo>
                    <a:cubicBezTo>
                      <a:pt x="1686492" y="2051127"/>
                      <a:pt x="1578145" y="1929188"/>
                      <a:pt x="1529149" y="1867370"/>
                    </a:cubicBezTo>
                    <a:cubicBezTo>
                      <a:pt x="1493392" y="1822260"/>
                      <a:pt x="1385559" y="1646781"/>
                      <a:pt x="1371224" y="1603223"/>
                    </a:cubicBezTo>
                    <a:cubicBezTo>
                      <a:pt x="1371224" y="1603223"/>
                      <a:pt x="1338973" y="1609519"/>
                      <a:pt x="1324676" y="1602918"/>
                    </a:cubicBezTo>
                    <a:cubicBezTo>
                      <a:pt x="1310369" y="1596317"/>
                      <a:pt x="1279927" y="1443184"/>
                      <a:pt x="1279927" y="1443184"/>
                    </a:cubicBezTo>
                    <a:cubicBezTo>
                      <a:pt x="1279927" y="1443184"/>
                      <a:pt x="1272269" y="1399731"/>
                      <a:pt x="1262868" y="1396054"/>
                    </a:cubicBezTo>
                    <a:cubicBezTo>
                      <a:pt x="1253467" y="1392378"/>
                      <a:pt x="1177676" y="1528128"/>
                      <a:pt x="1176495" y="1620520"/>
                    </a:cubicBezTo>
                    <a:cubicBezTo>
                      <a:pt x="1176190" y="1644161"/>
                      <a:pt x="1185173" y="1671946"/>
                      <a:pt x="1187135" y="1685805"/>
                    </a:cubicBezTo>
                    <a:cubicBezTo>
                      <a:pt x="1192840" y="1726134"/>
                      <a:pt x="1180381" y="1731401"/>
                      <a:pt x="1155959" y="1747060"/>
                    </a:cubicBezTo>
                    <a:cubicBezTo>
                      <a:pt x="1141653" y="1756233"/>
                      <a:pt x="1119279" y="1763195"/>
                      <a:pt x="1119279" y="1763195"/>
                    </a:cubicBezTo>
                    <a:cubicBezTo>
                      <a:pt x="1119279" y="1763195"/>
                      <a:pt x="1158893" y="1905508"/>
                      <a:pt x="1149454" y="1966364"/>
                    </a:cubicBezTo>
                    <a:cubicBezTo>
                      <a:pt x="1147730" y="1977451"/>
                      <a:pt x="1137776" y="2010588"/>
                      <a:pt x="1133957" y="2048183"/>
                    </a:cubicBezTo>
                    <a:cubicBezTo>
                      <a:pt x="1125470" y="2131527"/>
                      <a:pt x="1131099" y="2231987"/>
                      <a:pt x="1114154" y="2248809"/>
                    </a:cubicBezTo>
                    <a:cubicBezTo>
                      <a:pt x="1108039" y="2254876"/>
                      <a:pt x="1120022" y="2500050"/>
                      <a:pt x="1120022" y="2500050"/>
                    </a:cubicBezTo>
                    <a:cubicBezTo>
                      <a:pt x="1120022" y="2500050"/>
                      <a:pt x="1109658" y="2688387"/>
                      <a:pt x="1096180" y="2896908"/>
                    </a:cubicBezTo>
                    <a:cubicBezTo>
                      <a:pt x="1080340" y="3141996"/>
                      <a:pt x="1061148" y="3414964"/>
                      <a:pt x="1063595" y="3442567"/>
                    </a:cubicBezTo>
                    <a:cubicBezTo>
                      <a:pt x="1068120" y="3493659"/>
                      <a:pt x="1079455" y="3544304"/>
                      <a:pt x="1099876" y="3577365"/>
                    </a:cubicBezTo>
                    <a:cubicBezTo>
                      <a:pt x="1120298" y="3610426"/>
                      <a:pt x="1142710" y="3665900"/>
                      <a:pt x="1107639" y="3743310"/>
                    </a:cubicBezTo>
                    <a:cubicBezTo>
                      <a:pt x="1065377" y="3836597"/>
                      <a:pt x="1108763" y="3848237"/>
                      <a:pt x="1089723" y="3872364"/>
                    </a:cubicBezTo>
                    <a:lnTo>
                      <a:pt x="1126260" y="3899682"/>
                    </a:lnTo>
                    <a:cubicBezTo>
                      <a:pt x="1126260" y="3899682"/>
                      <a:pt x="1280861" y="3984730"/>
                      <a:pt x="1290519" y="4037680"/>
                    </a:cubicBezTo>
                    <a:cubicBezTo>
                      <a:pt x="1290519" y="4037680"/>
                      <a:pt x="1305988" y="4110213"/>
                      <a:pt x="1240265" y="4118099"/>
                    </a:cubicBezTo>
                    <a:cubicBezTo>
                      <a:pt x="1240265" y="4118099"/>
                      <a:pt x="1103867" y="4110518"/>
                      <a:pt x="1034573" y="4081609"/>
                    </a:cubicBezTo>
                    <a:cubicBezTo>
                      <a:pt x="965278" y="4052701"/>
                      <a:pt x="941418" y="4013610"/>
                      <a:pt x="923473" y="4004990"/>
                    </a:cubicBezTo>
                    <a:cubicBezTo>
                      <a:pt x="905528" y="3996370"/>
                      <a:pt x="892450" y="4018249"/>
                      <a:pt x="864389" y="4010457"/>
                    </a:cubicBezTo>
                    <a:cubicBezTo>
                      <a:pt x="836329" y="4002666"/>
                      <a:pt x="787437" y="4000056"/>
                      <a:pt x="796171" y="3937839"/>
                    </a:cubicBezTo>
                    <a:cubicBezTo>
                      <a:pt x="802039" y="3896024"/>
                      <a:pt x="814507" y="3878422"/>
                      <a:pt x="814507" y="3878422"/>
                    </a:cubicBezTo>
                    <a:cubicBezTo>
                      <a:pt x="814507" y="3878422"/>
                      <a:pt x="764996" y="3833673"/>
                      <a:pt x="768292" y="3798459"/>
                    </a:cubicBezTo>
                    <a:cubicBezTo>
                      <a:pt x="772597" y="3752577"/>
                      <a:pt x="796076" y="3745796"/>
                      <a:pt x="781693" y="3681588"/>
                    </a:cubicBezTo>
                    <a:cubicBezTo>
                      <a:pt x="775417" y="3653575"/>
                      <a:pt x="760567" y="3594091"/>
                      <a:pt x="749585" y="3524473"/>
                    </a:cubicBezTo>
                    <a:cubicBezTo>
                      <a:pt x="735402" y="3434547"/>
                      <a:pt x="724896" y="3327944"/>
                      <a:pt x="718590" y="3252705"/>
                    </a:cubicBezTo>
                    <a:cubicBezTo>
                      <a:pt x="707398" y="3119222"/>
                      <a:pt x="674671" y="2721115"/>
                      <a:pt x="666651" y="2704513"/>
                    </a:cubicBezTo>
                    <a:cubicBezTo>
                      <a:pt x="658621" y="2687911"/>
                      <a:pt x="643305" y="2891451"/>
                      <a:pt x="643305" y="2891451"/>
                    </a:cubicBezTo>
                    <a:cubicBezTo>
                      <a:pt x="643305" y="2891451"/>
                      <a:pt x="594508" y="3467599"/>
                      <a:pt x="613796" y="3588176"/>
                    </a:cubicBezTo>
                    <a:cubicBezTo>
                      <a:pt x="633094" y="3708753"/>
                      <a:pt x="648029" y="3802993"/>
                      <a:pt x="666327" y="3832569"/>
                    </a:cubicBezTo>
                    <a:cubicBezTo>
                      <a:pt x="693101" y="3875850"/>
                      <a:pt x="665593" y="3940039"/>
                      <a:pt x="633542" y="3955222"/>
                    </a:cubicBezTo>
                    <a:cubicBezTo>
                      <a:pt x="618254" y="3962461"/>
                      <a:pt x="607214" y="3973338"/>
                      <a:pt x="597004" y="3978187"/>
                    </a:cubicBezTo>
                    <a:cubicBezTo>
                      <a:pt x="573391" y="3989388"/>
                      <a:pt x="561171" y="3990398"/>
                      <a:pt x="561056" y="3997256"/>
                    </a:cubicBezTo>
                    <a:cubicBezTo>
                      <a:pt x="561009" y="3999970"/>
                      <a:pt x="558418" y="4032965"/>
                      <a:pt x="569677" y="4060340"/>
                    </a:cubicBezTo>
                    <a:cubicBezTo>
                      <a:pt x="583678" y="4094382"/>
                      <a:pt x="590155" y="4153304"/>
                      <a:pt x="565828" y="4185232"/>
                    </a:cubicBezTo>
                    <a:cubicBezTo>
                      <a:pt x="548226" y="4208339"/>
                      <a:pt x="499077" y="4232761"/>
                      <a:pt x="428840" y="4222646"/>
                    </a:cubicBezTo>
                    <a:cubicBezTo>
                      <a:pt x="428840" y="4222646"/>
                      <a:pt x="315502" y="4207244"/>
                      <a:pt x="313330" y="4126805"/>
                    </a:cubicBezTo>
                    <a:cubicBezTo>
                      <a:pt x="310949" y="4038709"/>
                      <a:pt x="336228" y="3993798"/>
                      <a:pt x="333266" y="3992217"/>
                    </a:cubicBezTo>
                    <a:cubicBezTo>
                      <a:pt x="330304" y="3990636"/>
                      <a:pt x="224729" y="3974519"/>
                      <a:pt x="247674" y="3904025"/>
                    </a:cubicBezTo>
                    <a:cubicBezTo>
                      <a:pt x="271172" y="3831854"/>
                      <a:pt x="280793" y="3746034"/>
                      <a:pt x="279193" y="3668624"/>
                    </a:cubicBezTo>
                    <a:cubicBezTo>
                      <a:pt x="277545" y="3588852"/>
                      <a:pt x="227853" y="3244666"/>
                      <a:pt x="229948" y="3131185"/>
                    </a:cubicBezTo>
                    <a:cubicBezTo>
                      <a:pt x="232044" y="3017695"/>
                      <a:pt x="230453" y="2711638"/>
                      <a:pt x="236444" y="2633380"/>
                    </a:cubicBezTo>
                    <a:cubicBezTo>
                      <a:pt x="242436" y="2555123"/>
                      <a:pt x="222814" y="2229216"/>
                      <a:pt x="221633" y="2192478"/>
                    </a:cubicBezTo>
                    <a:cubicBezTo>
                      <a:pt x="220976" y="2172047"/>
                      <a:pt x="208584" y="2025971"/>
                      <a:pt x="225843" y="1867370"/>
                    </a:cubicBezTo>
                    <a:cubicBezTo>
                      <a:pt x="239616" y="1740774"/>
                      <a:pt x="278735" y="1606585"/>
                      <a:pt x="339724" y="1525166"/>
                    </a:cubicBezTo>
                    <a:cubicBezTo>
                      <a:pt x="339724" y="1525166"/>
                      <a:pt x="312797" y="1410389"/>
                      <a:pt x="323217" y="1390377"/>
                    </a:cubicBezTo>
                    <a:cubicBezTo>
                      <a:pt x="333637" y="1370365"/>
                      <a:pt x="400874" y="1167673"/>
                      <a:pt x="399150" y="1145575"/>
                    </a:cubicBezTo>
                    <a:cubicBezTo>
                      <a:pt x="399150" y="1145575"/>
                      <a:pt x="179132" y="1182390"/>
                      <a:pt x="159816" y="1166464"/>
                    </a:cubicBezTo>
                    <a:cubicBezTo>
                      <a:pt x="128459" y="1140603"/>
                      <a:pt x="116906" y="1104294"/>
                      <a:pt x="114086" y="1076262"/>
                    </a:cubicBezTo>
                    <a:cubicBezTo>
                      <a:pt x="112267" y="1058136"/>
                      <a:pt x="67137" y="1102313"/>
                      <a:pt x="46935" y="1069528"/>
                    </a:cubicBezTo>
                    <a:cubicBezTo>
                      <a:pt x="26732" y="1036743"/>
                      <a:pt x="-33170" y="927291"/>
                      <a:pt x="24265" y="853091"/>
                    </a:cubicBezTo>
                    <a:cubicBezTo>
                      <a:pt x="50488" y="819230"/>
                      <a:pt x="82244" y="778044"/>
                      <a:pt x="137261" y="710921"/>
                    </a:cubicBezTo>
                    <a:cubicBezTo>
                      <a:pt x="196687" y="638417"/>
                      <a:pt x="253218" y="539776"/>
                      <a:pt x="258295" y="496904"/>
                    </a:cubicBezTo>
                    <a:cubicBezTo>
                      <a:pt x="258295" y="496904"/>
                      <a:pt x="233539" y="460042"/>
                      <a:pt x="224738" y="368164"/>
                    </a:cubicBezTo>
                    <a:cubicBezTo>
                      <a:pt x="219128" y="309623"/>
                      <a:pt x="172103" y="252940"/>
                      <a:pt x="163588" y="219269"/>
                    </a:cubicBezTo>
                    <a:cubicBezTo>
                      <a:pt x="155072" y="185598"/>
                      <a:pt x="138404" y="126705"/>
                      <a:pt x="156949" y="121885"/>
                    </a:cubicBezTo>
                    <a:cubicBezTo>
                      <a:pt x="187324" y="113989"/>
                      <a:pt x="190362" y="152585"/>
                      <a:pt x="201802" y="180407"/>
                    </a:cubicBezTo>
                    <a:cubicBezTo>
                      <a:pt x="202173" y="181321"/>
                      <a:pt x="202545" y="182236"/>
                      <a:pt x="202916" y="183141"/>
                    </a:cubicBezTo>
                    <a:cubicBezTo>
                      <a:pt x="207260" y="193942"/>
                      <a:pt x="200402" y="170149"/>
                      <a:pt x="197782" y="143136"/>
                    </a:cubicBezTo>
                    <a:cubicBezTo>
                      <a:pt x="193429" y="98225"/>
                      <a:pt x="194030" y="30836"/>
                      <a:pt x="207136" y="23749"/>
                    </a:cubicBezTo>
                    <a:cubicBezTo>
                      <a:pt x="207136" y="23749"/>
                      <a:pt x="228920" y="29722"/>
                      <a:pt x="235197" y="44104"/>
                    </a:cubicBezTo>
                    <a:cubicBezTo>
                      <a:pt x="235197" y="44104"/>
                      <a:pt x="228443" y="346"/>
                      <a:pt x="247512" y="4"/>
                    </a:cubicBezTo>
                    <a:cubicBezTo>
                      <a:pt x="273163" y="-463"/>
                      <a:pt x="278173" y="44923"/>
                      <a:pt x="278392" y="100854"/>
                    </a:cubicBezTo>
                    <a:cubicBezTo>
                      <a:pt x="278659" y="167348"/>
                      <a:pt x="294375" y="201514"/>
                      <a:pt x="307949" y="200714"/>
                    </a:cubicBezTo>
                    <a:cubicBezTo>
                      <a:pt x="307949" y="200714"/>
                      <a:pt x="295233" y="28969"/>
                      <a:pt x="314264" y="26864"/>
                    </a:cubicBezTo>
                    <a:cubicBezTo>
                      <a:pt x="337524" y="24292"/>
                      <a:pt x="341467" y="106855"/>
                      <a:pt x="347982" y="146431"/>
                    </a:cubicBezTo>
                    <a:cubicBezTo>
                      <a:pt x="355135" y="189894"/>
                      <a:pt x="377691" y="349990"/>
                      <a:pt x="437660" y="319739"/>
                    </a:cubicBezTo>
                    <a:cubicBezTo>
                      <a:pt x="437660" y="319739"/>
                      <a:pt x="468159" y="201905"/>
                      <a:pt x="491210" y="204782"/>
                    </a:cubicBezTo>
                    <a:cubicBezTo>
                      <a:pt x="513031" y="207506"/>
                      <a:pt x="526166" y="245053"/>
                      <a:pt x="506430" y="283982"/>
                    </a:cubicBezTo>
                    <a:cubicBezTo>
                      <a:pt x="486076" y="324149"/>
                      <a:pt x="478370" y="345047"/>
                      <a:pt x="476170" y="388519"/>
                    </a:cubicBezTo>
                    <a:cubicBezTo>
                      <a:pt x="474217" y="427028"/>
                      <a:pt x="453786" y="465862"/>
                      <a:pt x="410152" y="510105"/>
                    </a:cubicBezTo>
                    <a:cubicBezTo>
                      <a:pt x="344525" y="576647"/>
                      <a:pt x="318331" y="698329"/>
                      <a:pt x="311444" y="736848"/>
                    </a:cubicBezTo>
                    <a:cubicBezTo>
                      <a:pt x="310454" y="742401"/>
                      <a:pt x="315645" y="747068"/>
                      <a:pt x="321064" y="745516"/>
                    </a:cubicBezTo>
                    <a:cubicBezTo>
                      <a:pt x="393426" y="724828"/>
                      <a:pt x="783913" y="617795"/>
                      <a:pt x="907709" y="680012"/>
                    </a:cubicBezTo>
                    <a:cubicBezTo>
                      <a:pt x="907709" y="680012"/>
                      <a:pt x="921263" y="665801"/>
                      <a:pt x="941066" y="656448"/>
                    </a:cubicBezTo>
                    <a:cubicBezTo>
                      <a:pt x="959001" y="647942"/>
                      <a:pt x="971079" y="646942"/>
                      <a:pt x="1002693" y="6426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23" name="Graphic 7" descr="Old man using cane">
                <a:extLst>
                  <a:ext uri="{FF2B5EF4-FFF2-40B4-BE49-F238E27FC236}">
                    <a16:creationId xmlns:a16="http://schemas.microsoft.com/office/drawing/2014/main" id="{8972CCE6-5DCA-12D2-DEB8-6F0CDB2A54E8}"/>
                  </a:ext>
                </a:extLst>
              </p:cNvPr>
              <p:cNvGrpSpPr/>
              <p:nvPr/>
            </p:nvGrpSpPr>
            <p:grpSpPr>
              <a:xfrm>
                <a:off x="8531233" y="4190644"/>
                <a:ext cx="282972" cy="2187091"/>
                <a:chOff x="8531233" y="4190644"/>
                <a:chExt cx="282972" cy="2187091"/>
              </a:xfrm>
              <a:solidFill>
                <a:srgbClr val="FFFFFF"/>
              </a:solidFill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A930390F-19C3-58B9-CF11-1B75F13DAA16}"/>
                    </a:ext>
                  </a:extLst>
                </p:cNvPr>
                <p:cNvSpPr/>
                <p:nvPr/>
              </p:nvSpPr>
              <p:spPr>
                <a:xfrm>
                  <a:off x="8531233" y="4208736"/>
                  <a:ext cx="78344" cy="79467"/>
                </a:xfrm>
                <a:custGeom>
                  <a:avLst/>
                  <a:gdLst>
                    <a:gd name="connsiteX0" fmla="*/ 48614 w 78344"/>
                    <a:gd name="connsiteY0" fmla="*/ 11818 h 79467"/>
                    <a:gd name="connsiteX1" fmla="*/ 25459 w 78344"/>
                    <a:gd name="connsiteY1" fmla="*/ 8436 h 79467"/>
                    <a:gd name="connsiteX2" fmla="*/ 4132 w 78344"/>
                    <a:gd name="connsiteY2" fmla="*/ 59043 h 79467"/>
                    <a:gd name="connsiteX3" fmla="*/ 63854 w 78344"/>
                    <a:gd name="connsiteY3" fmla="*/ 75445 h 79467"/>
                    <a:gd name="connsiteX4" fmla="*/ 65806 w 78344"/>
                    <a:gd name="connsiteY4" fmla="*/ 76273 h 79467"/>
                    <a:gd name="connsiteX5" fmla="*/ 74341 w 78344"/>
                    <a:gd name="connsiteY5" fmla="*/ 78636 h 79467"/>
                    <a:gd name="connsiteX6" fmla="*/ 77484 w 78344"/>
                    <a:gd name="connsiteY6" fmla="*/ 69615 h 79467"/>
                    <a:gd name="connsiteX7" fmla="*/ 48614 w 78344"/>
                    <a:gd name="connsiteY7" fmla="*/ 11818 h 79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344" h="79467">
                      <a:moveTo>
                        <a:pt x="48614" y="11818"/>
                      </a:moveTo>
                      <a:cubicBezTo>
                        <a:pt x="42042" y="-6403"/>
                        <a:pt x="37812" y="-279"/>
                        <a:pt x="25459" y="8436"/>
                      </a:cubicBezTo>
                      <a:cubicBezTo>
                        <a:pt x="8009" y="17733"/>
                        <a:pt x="-7736" y="40926"/>
                        <a:pt x="4132" y="59043"/>
                      </a:cubicBezTo>
                      <a:cubicBezTo>
                        <a:pt x="14981" y="78712"/>
                        <a:pt x="42880" y="82503"/>
                        <a:pt x="63854" y="75445"/>
                      </a:cubicBezTo>
                      <a:cubicBezTo>
                        <a:pt x="64549" y="75359"/>
                        <a:pt x="65587" y="75893"/>
                        <a:pt x="65806" y="76273"/>
                      </a:cubicBezTo>
                      <a:cubicBezTo>
                        <a:pt x="67378" y="79264"/>
                        <a:pt x="71445" y="80388"/>
                        <a:pt x="74341" y="78636"/>
                      </a:cubicBezTo>
                      <a:cubicBezTo>
                        <a:pt x="77770" y="77188"/>
                        <a:pt x="79503" y="72873"/>
                        <a:pt x="77484" y="69615"/>
                      </a:cubicBezTo>
                      <a:cubicBezTo>
                        <a:pt x="65273" y="48841"/>
                        <a:pt x="55243" y="26563"/>
                        <a:pt x="48614" y="118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B26A2C1A-E8C2-8279-4721-C490778A3D39}"/>
                    </a:ext>
                  </a:extLst>
                </p:cNvPr>
                <p:cNvSpPr/>
                <p:nvPr/>
              </p:nvSpPr>
              <p:spPr>
                <a:xfrm>
                  <a:off x="8675859" y="4190644"/>
                  <a:ext cx="138346" cy="2187091"/>
                </a:xfrm>
                <a:custGeom>
                  <a:avLst/>
                  <a:gdLst>
                    <a:gd name="connsiteX0" fmla="*/ 137284 w 138346"/>
                    <a:gd name="connsiteY0" fmla="*/ 29271 h 2187091"/>
                    <a:gd name="connsiteX1" fmla="*/ 36052 w 138346"/>
                    <a:gd name="connsiteY1" fmla="*/ 2935 h 2187091"/>
                    <a:gd name="connsiteX2" fmla="*/ 7886 w 138346"/>
                    <a:gd name="connsiteY2" fmla="*/ 1925 h 2187091"/>
                    <a:gd name="connsiteX3" fmla="*/ 200 w 138346"/>
                    <a:gd name="connsiteY3" fmla="*/ 39130 h 2187091"/>
                    <a:gd name="connsiteX4" fmla="*/ 11906 w 138346"/>
                    <a:gd name="connsiteY4" fmla="*/ 104052 h 2187091"/>
                    <a:gd name="connsiteX5" fmla="*/ 15897 w 138346"/>
                    <a:gd name="connsiteY5" fmla="*/ 191911 h 2187091"/>
                    <a:gd name="connsiteX6" fmla="*/ 42834 w 138346"/>
                    <a:gd name="connsiteY6" fmla="*/ 1768832 h 2187091"/>
                    <a:gd name="connsiteX7" fmla="*/ 61474 w 138346"/>
                    <a:gd name="connsiteY7" fmla="*/ 2180369 h 2187091"/>
                    <a:gd name="connsiteX8" fmla="*/ 72371 w 138346"/>
                    <a:gd name="connsiteY8" fmla="*/ 2187017 h 2187091"/>
                    <a:gd name="connsiteX9" fmla="*/ 101631 w 138346"/>
                    <a:gd name="connsiteY9" fmla="*/ 2179007 h 2187091"/>
                    <a:gd name="connsiteX10" fmla="*/ 76400 w 138346"/>
                    <a:gd name="connsiteY10" fmla="*/ 110948 h 2187091"/>
                    <a:gd name="connsiteX11" fmla="*/ 99060 w 138346"/>
                    <a:gd name="connsiteY11" fmla="*/ 84850 h 2187091"/>
                    <a:gd name="connsiteX12" fmla="*/ 128644 w 138346"/>
                    <a:gd name="connsiteY12" fmla="*/ 55065 h 2187091"/>
                    <a:gd name="connsiteX13" fmla="*/ 137284 w 138346"/>
                    <a:gd name="connsiteY13" fmla="*/ 29271 h 2187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346" h="2187091">
                      <a:moveTo>
                        <a:pt x="137284" y="29271"/>
                      </a:moveTo>
                      <a:cubicBezTo>
                        <a:pt x="131121" y="12555"/>
                        <a:pt x="54473" y="6621"/>
                        <a:pt x="36052" y="2935"/>
                      </a:cubicBezTo>
                      <a:cubicBezTo>
                        <a:pt x="28460" y="3144"/>
                        <a:pt x="13487" y="-3018"/>
                        <a:pt x="7886" y="1925"/>
                      </a:cubicBezTo>
                      <a:cubicBezTo>
                        <a:pt x="-829" y="11803"/>
                        <a:pt x="-210" y="28252"/>
                        <a:pt x="200" y="39130"/>
                      </a:cubicBezTo>
                      <a:cubicBezTo>
                        <a:pt x="1533" y="60675"/>
                        <a:pt x="3953" y="83393"/>
                        <a:pt x="11906" y="104052"/>
                      </a:cubicBezTo>
                      <a:cubicBezTo>
                        <a:pt x="14830" y="133122"/>
                        <a:pt x="15373" y="163002"/>
                        <a:pt x="15897" y="191911"/>
                      </a:cubicBezTo>
                      <a:cubicBezTo>
                        <a:pt x="27870" y="720663"/>
                        <a:pt x="24355" y="1238499"/>
                        <a:pt x="42834" y="1768832"/>
                      </a:cubicBezTo>
                      <a:cubicBezTo>
                        <a:pt x="42843" y="1904801"/>
                        <a:pt x="66618" y="2045371"/>
                        <a:pt x="61474" y="2180369"/>
                      </a:cubicBezTo>
                      <a:cubicBezTo>
                        <a:pt x="61360" y="2187484"/>
                        <a:pt x="67046" y="2187227"/>
                        <a:pt x="72371" y="2187017"/>
                      </a:cubicBezTo>
                      <a:cubicBezTo>
                        <a:pt x="79476" y="2185922"/>
                        <a:pt x="101831" y="2188656"/>
                        <a:pt x="101631" y="2179007"/>
                      </a:cubicBezTo>
                      <a:cubicBezTo>
                        <a:pt x="101574" y="1485977"/>
                        <a:pt x="70066" y="804378"/>
                        <a:pt x="76400" y="110948"/>
                      </a:cubicBezTo>
                      <a:cubicBezTo>
                        <a:pt x="77295" y="99147"/>
                        <a:pt x="87382" y="92517"/>
                        <a:pt x="99060" y="84850"/>
                      </a:cubicBezTo>
                      <a:cubicBezTo>
                        <a:pt x="111490" y="77763"/>
                        <a:pt x="121653" y="67438"/>
                        <a:pt x="128644" y="55065"/>
                      </a:cubicBezTo>
                      <a:cubicBezTo>
                        <a:pt x="135140" y="45550"/>
                        <a:pt x="140760" y="37320"/>
                        <a:pt x="137284" y="29271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D26748F-D5B6-1D3B-41E4-DBA8D74A7E00}"/>
                  </a:ext>
                </a:extLst>
              </p:cNvPr>
              <p:cNvSpPr/>
              <p:nvPr/>
            </p:nvSpPr>
            <p:spPr>
              <a:xfrm>
                <a:off x="8694403" y="6381471"/>
                <a:ext cx="127337" cy="140492"/>
              </a:xfrm>
              <a:custGeom>
                <a:avLst/>
                <a:gdLst>
                  <a:gd name="connsiteX0" fmla="*/ 127264 w 127337"/>
                  <a:gd name="connsiteY0" fmla="*/ 101403 h 140492"/>
                  <a:gd name="connsiteX1" fmla="*/ 110396 w 127337"/>
                  <a:gd name="connsiteY1" fmla="*/ 77896 h 140492"/>
                  <a:gd name="connsiteX2" fmla="*/ 90307 w 127337"/>
                  <a:gd name="connsiteY2" fmla="*/ 9411 h 140492"/>
                  <a:gd name="connsiteX3" fmla="*/ 78477 w 127337"/>
                  <a:gd name="connsiteY3" fmla="*/ 1105 h 140492"/>
                  <a:gd name="connsiteX4" fmla="*/ 32472 w 127337"/>
                  <a:gd name="connsiteY4" fmla="*/ 0 h 140492"/>
                  <a:gd name="connsiteX5" fmla="*/ 24051 w 127337"/>
                  <a:gd name="connsiteY5" fmla="*/ 9535 h 140492"/>
                  <a:gd name="connsiteX6" fmla="*/ 5973 w 127337"/>
                  <a:gd name="connsiteY6" fmla="*/ 76676 h 140492"/>
                  <a:gd name="connsiteX7" fmla="*/ 2068 w 127337"/>
                  <a:gd name="connsiteY7" fmla="*/ 81106 h 140492"/>
                  <a:gd name="connsiteX8" fmla="*/ 63675 w 127337"/>
                  <a:gd name="connsiteY8" fmla="*/ 140436 h 140492"/>
                  <a:gd name="connsiteX9" fmla="*/ 116492 w 127337"/>
                  <a:gd name="connsiteY9" fmla="*/ 134083 h 140492"/>
                  <a:gd name="connsiteX10" fmla="*/ 127264 w 127337"/>
                  <a:gd name="connsiteY10" fmla="*/ 101403 h 14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7337" h="140492">
                    <a:moveTo>
                      <a:pt x="127264" y="101403"/>
                    </a:moveTo>
                    <a:cubicBezTo>
                      <a:pt x="125664" y="85525"/>
                      <a:pt x="118501" y="80867"/>
                      <a:pt x="110396" y="77896"/>
                    </a:cubicBezTo>
                    <a:cubicBezTo>
                      <a:pt x="102347" y="74781"/>
                      <a:pt x="91327" y="70514"/>
                      <a:pt x="90307" y="9411"/>
                    </a:cubicBezTo>
                    <a:cubicBezTo>
                      <a:pt x="90260" y="6429"/>
                      <a:pt x="81221" y="457"/>
                      <a:pt x="78477" y="1105"/>
                    </a:cubicBezTo>
                    <a:cubicBezTo>
                      <a:pt x="67924" y="2619"/>
                      <a:pt x="38939" y="28"/>
                      <a:pt x="32472" y="0"/>
                    </a:cubicBezTo>
                    <a:cubicBezTo>
                      <a:pt x="29700" y="381"/>
                      <a:pt x="24413" y="6763"/>
                      <a:pt x="24051" y="9535"/>
                    </a:cubicBezTo>
                    <a:cubicBezTo>
                      <a:pt x="21670" y="31756"/>
                      <a:pt x="26947" y="71095"/>
                      <a:pt x="5973" y="76676"/>
                    </a:cubicBezTo>
                    <a:cubicBezTo>
                      <a:pt x="4011" y="77400"/>
                      <a:pt x="2534" y="79067"/>
                      <a:pt x="2068" y="81106"/>
                    </a:cubicBezTo>
                    <a:cubicBezTo>
                      <a:pt x="-8886" y="123749"/>
                      <a:pt x="25432" y="141627"/>
                      <a:pt x="63675" y="140436"/>
                    </a:cubicBezTo>
                    <a:cubicBezTo>
                      <a:pt x="82745" y="140436"/>
                      <a:pt x="102318" y="137160"/>
                      <a:pt x="116492" y="134083"/>
                    </a:cubicBezTo>
                    <a:cubicBezTo>
                      <a:pt x="127360" y="130140"/>
                      <a:pt x="127579" y="114195"/>
                      <a:pt x="127264" y="10140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25" name="Graphic 7" descr="Old man using cane">
                <a:extLst>
                  <a:ext uri="{FF2B5EF4-FFF2-40B4-BE49-F238E27FC236}">
                    <a16:creationId xmlns:a16="http://schemas.microsoft.com/office/drawing/2014/main" id="{642266E5-B06F-7209-D888-12BDDC1BB3AA}"/>
                  </a:ext>
                </a:extLst>
              </p:cNvPr>
              <p:cNvGrpSpPr/>
              <p:nvPr/>
            </p:nvGrpSpPr>
            <p:grpSpPr>
              <a:xfrm>
                <a:off x="7073664" y="5959064"/>
                <a:ext cx="977145" cy="297592"/>
                <a:chOff x="7073664" y="5959064"/>
                <a:chExt cx="977145" cy="297592"/>
              </a:xfrm>
              <a:solidFill>
                <a:srgbClr val="FFFFFF"/>
              </a:solidFill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22BAA063-0429-5546-1EC2-8D1DF586D420}"/>
                    </a:ext>
                  </a:extLst>
                </p:cNvPr>
                <p:cNvSpPr/>
                <p:nvPr/>
              </p:nvSpPr>
              <p:spPr>
                <a:xfrm>
                  <a:off x="7073664" y="6142528"/>
                  <a:ext cx="264882" cy="114128"/>
                </a:xfrm>
                <a:custGeom>
                  <a:avLst/>
                  <a:gdLst>
                    <a:gd name="connsiteX0" fmla="*/ 260055 w 264882"/>
                    <a:gd name="connsiteY0" fmla="*/ 6534 h 114128"/>
                    <a:gd name="connsiteX1" fmla="*/ 253521 w 264882"/>
                    <a:gd name="connsiteY1" fmla="*/ 8334 h 114128"/>
                    <a:gd name="connsiteX2" fmla="*/ 111665 w 264882"/>
                    <a:gd name="connsiteY2" fmla="*/ 56273 h 114128"/>
                    <a:gd name="connsiteX3" fmla="*/ 11481 w 264882"/>
                    <a:gd name="connsiteY3" fmla="*/ 2943 h 114128"/>
                    <a:gd name="connsiteX4" fmla="*/ 4604 w 264882"/>
                    <a:gd name="connsiteY4" fmla="*/ 219 h 114128"/>
                    <a:gd name="connsiteX5" fmla="*/ 32 w 264882"/>
                    <a:gd name="connsiteY5" fmla="*/ 6029 h 114128"/>
                    <a:gd name="connsiteX6" fmla="*/ 54477 w 264882"/>
                    <a:gd name="connsiteY6" fmla="*/ 92230 h 114128"/>
                    <a:gd name="connsiteX7" fmla="*/ 143879 w 264882"/>
                    <a:gd name="connsiteY7" fmla="*/ 114128 h 114128"/>
                    <a:gd name="connsiteX8" fmla="*/ 226718 w 264882"/>
                    <a:gd name="connsiteY8" fmla="*/ 92354 h 114128"/>
                    <a:gd name="connsiteX9" fmla="*/ 264322 w 264882"/>
                    <a:gd name="connsiteY9" fmla="*/ 11792 h 114128"/>
                    <a:gd name="connsiteX10" fmla="*/ 260055 w 264882"/>
                    <a:gd name="connsiteY10" fmla="*/ 6534 h 114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4882" h="114128">
                      <a:moveTo>
                        <a:pt x="260055" y="6534"/>
                      </a:moveTo>
                      <a:cubicBezTo>
                        <a:pt x="257712" y="5781"/>
                        <a:pt x="255150" y="6496"/>
                        <a:pt x="253521" y="8334"/>
                      </a:cubicBezTo>
                      <a:cubicBezTo>
                        <a:pt x="224117" y="41719"/>
                        <a:pt x="167110" y="60979"/>
                        <a:pt x="111665" y="56273"/>
                      </a:cubicBezTo>
                      <a:cubicBezTo>
                        <a:pt x="66536" y="52444"/>
                        <a:pt x="30027" y="33004"/>
                        <a:pt x="11481" y="2943"/>
                      </a:cubicBezTo>
                      <a:cubicBezTo>
                        <a:pt x="10043" y="609"/>
                        <a:pt x="7243" y="-505"/>
                        <a:pt x="4604" y="219"/>
                      </a:cubicBezTo>
                      <a:cubicBezTo>
                        <a:pt x="1956" y="933"/>
                        <a:pt x="99" y="3295"/>
                        <a:pt x="32" y="6029"/>
                      </a:cubicBezTo>
                      <a:cubicBezTo>
                        <a:pt x="-901" y="41595"/>
                        <a:pt x="18435" y="72209"/>
                        <a:pt x="54477" y="92230"/>
                      </a:cubicBezTo>
                      <a:cubicBezTo>
                        <a:pt x="80757" y="106832"/>
                        <a:pt x="112846" y="114128"/>
                        <a:pt x="143879" y="114128"/>
                      </a:cubicBezTo>
                      <a:cubicBezTo>
                        <a:pt x="174816" y="114128"/>
                        <a:pt x="204696" y="106870"/>
                        <a:pt x="226718" y="92354"/>
                      </a:cubicBezTo>
                      <a:cubicBezTo>
                        <a:pt x="254817" y="73828"/>
                        <a:pt x="267828" y="45967"/>
                        <a:pt x="264322" y="11792"/>
                      </a:cubicBezTo>
                      <a:cubicBezTo>
                        <a:pt x="264075" y="9344"/>
                        <a:pt x="262398" y="7286"/>
                        <a:pt x="260055" y="6534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6F7EE4C-4451-2479-291F-E4689CFC4E46}"/>
                    </a:ext>
                  </a:extLst>
                </p:cNvPr>
                <p:cNvSpPr/>
                <p:nvPr/>
              </p:nvSpPr>
              <p:spPr>
                <a:xfrm>
                  <a:off x="7555527" y="5959064"/>
                  <a:ext cx="495282" cy="189512"/>
                </a:xfrm>
                <a:custGeom>
                  <a:avLst/>
                  <a:gdLst>
                    <a:gd name="connsiteX0" fmla="*/ 495254 w 495282"/>
                    <a:gd name="connsiteY0" fmla="*/ 130276 h 189512"/>
                    <a:gd name="connsiteX1" fmla="*/ 492806 w 495282"/>
                    <a:gd name="connsiteY1" fmla="*/ 125485 h 189512"/>
                    <a:gd name="connsiteX2" fmla="*/ 487539 w 495282"/>
                    <a:gd name="connsiteY2" fmla="*/ 124418 h 189512"/>
                    <a:gd name="connsiteX3" fmla="*/ 155183 w 495282"/>
                    <a:gd name="connsiteY3" fmla="*/ 53086 h 189512"/>
                    <a:gd name="connsiteX4" fmla="*/ 155021 w 495282"/>
                    <a:gd name="connsiteY4" fmla="*/ 52971 h 189512"/>
                    <a:gd name="connsiteX5" fmla="*/ 83288 w 495282"/>
                    <a:gd name="connsiteY5" fmla="*/ 27635 h 189512"/>
                    <a:gd name="connsiteX6" fmla="*/ 12098 w 495282"/>
                    <a:gd name="connsiteY6" fmla="*/ 1327 h 189512"/>
                    <a:gd name="connsiteX7" fmla="*/ 6078 w 495282"/>
                    <a:gd name="connsiteY7" fmla="*/ 403 h 189512"/>
                    <a:gd name="connsiteX8" fmla="*/ 2183 w 495282"/>
                    <a:gd name="connsiteY8" fmla="*/ 5089 h 189512"/>
                    <a:gd name="connsiteX9" fmla="*/ 59437 w 495282"/>
                    <a:gd name="connsiteY9" fmla="*/ 78413 h 189512"/>
                    <a:gd name="connsiteX10" fmla="*/ 60771 w 495282"/>
                    <a:gd name="connsiteY10" fmla="*/ 78889 h 189512"/>
                    <a:gd name="connsiteX11" fmla="*/ 103605 w 495282"/>
                    <a:gd name="connsiteY11" fmla="*/ 77403 h 189512"/>
                    <a:gd name="connsiteX12" fmla="*/ 109082 w 495282"/>
                    <a:gd name="connsiteY12" fmla="*/ 74393 h 189512"/>
                    <a:gd name="connsiteX13" fmla="*/ 139733 w 495282"/>
                    <a:gd name="connsiteY13" fmla="*/ 84480 h 189512"/>
                    <a:gd name="connsiteX14" fmla="*/ 351064 w 495282"/>
                    <a:gd name="connsiteY14" fmla="*/ 178692 h 189512"/>
                    <a:gd name="connsiteX15" fmla="*/ 432741 w 495282"/>
                    <a:gd name="connsiteY15" fmla="*/ 189512 h 189512"/>
                    <a:gd name="connsiteX16" fmla="*/ 478556 w 495282"/>
                    <a:gd name="connsiteY16" fmla="*/ 176263 h 189512"/>
                    <a:gd name="connsiteX17" fmla="*/ 495254 w 495282"/>
                    <a:gd name="connsiteY17" fmla="*/ 130276 h 189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5282" h="189512">
                      <a:moveTo>
                        <a:pt x="495254" y="130276"/>
                      </a:moveTo>
                      <a:cubicBezTo>
                        <a:pt x="495206" y="128390"/>
                        <a:pt x="494311" y="126628"/>
                        <a:pt x="492806" y="125485"/>
                      </a:cubicBezTo>
                      <a:cubicBezTo>
                        <a:pt x="491301" y="124342"/>
                        <a:pt x="489367" y="123952"/>
                        <a:pt x="487539" y="124418"/>
                      </a:cubicBezTo>
                      <a:cubicBezTo>
                        <a:pt x="376353" y="152831"/>
                        <a:pt x="252109" y="126161"/>
                        <a:pt x="155183" y="53086"/>
                      </a:cubicBezTo>
                      <a:cubicBezTo>
                        <a:pt x="155125" y="53048"/>
                        <a:pt x="155078" y="53009"/>
                        <a:pt x="155021" y="52971"/>
                      </a:cubicBezTo>
                      <a:cubicBezTo>
                        <a:pt x="133218" y="37598"/>
                        <a:pt x="107834" y="32540"/>
                        <a:pt x="83288" y="27635"/>
                      </a:cubicBezTo>
                      <a:cubicBezTo>
                        <a:pt x="57266" y="22444"/>
                        <a:pt x="32682" y="17538"/>
                        <a:pt x="12098" y="1327"/>
                      </a:cubicBezTo>
                      <a:cubicBezTo>
                        <a:pt x="10393" y="-16"/>
                        <a:pt x="8107" y="-369"/>
                        <a:pt x="6078" y="403"/>
                      </a:cubicBezTo>
                      <a:cubicBezTo>
                        <a:pt x="4049" y="1174"/>
                        <a:pt x="2573" y="2956"/>
                        <a:pt x="2183" y="5089"/>
                      </a:cubicBezTo>
                      <a:cubicBezTo>
                        <a:pt x="-7809" y="60286"/>
                        <a:pt x="17404" y="69002"/>
                        <a:pt x="59437" y="78413"/>
                      </a:cubicBezTo>
                      <a:lnTo>
                        <a:pt x="60771" y="78889"/>
                      </a:lnTo>
                      <a:cubicBezTo>
                        <a:pt x="83402" y="87023"/>
                        <a:pt x="85545" y="87404"/>
                        <a:pt x="103605" y="77403"/>
                      </a:cubicBezTo>
                      <a:cubicBezTo>
                        <a:pt x="105243" y="76498"/>
                        <a:pt x="107062" y="75488"/>
                        <a:pt x="109082" y="74393"/>
                      </a:cubicBezTo>
                      <a:cubicBezTo>
                        <a:pt x="117902" y="72345"/>
                        <a:pt x="128208" y="75736"/>
                        <a:pt x="139733" y="84480"/>
                      </a:cubicBezTo>
                      <a:cubicBezTo>
                        <a:pt x="211437" y="153460"/>
                        <a:pt x="251366" y="167233"/>
                        <a:pt x="351064" y="178692"/>
                      </a:cubicBezTo>
                      <a:cubicBezTo>
                        <a:pt x="358341" y="179596"/>
                        <a:pt x="413996" y="189512"/>
                        <a:pt x="432741" y="189512"/>
                      </a:cubicBezTo>
                      <a:cubicBezTo>
                        <a:pt x="450543" y="189512"/>
                        <a:pt x="466917" y="186245"/>
                        <a:pt x="478556" y="176263"/>
                      </a:cubicBezTo>
                      <a:cubicBezTo>
                        <a:pt x="490129" y="166347"/>
                        <a:pt x="495740" y="150879"/>
                        <a:pt x="495254" y="130276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" name="Graphic 7" descr="Old man using cane">
                <a:extLst>
                  <a:ext uri="{FF2B5EF4-FFF2-40B4-BE49-F238E27FC236}">
                    <a16:creationId xmlns:a16="http://schemas.microsoft.com/office/drawing/2014/main" id="{D231A2A6-3F5F-CE97-87EE-F07F093A912A}"/>
                  </a:ext>
                </a:extLst>
              </p:cNvPr>
              <p:cNvGrpSpPr/>
              <p:nvPr/>
            </p:nvGrpSpPr>
            <p:grpSpPr>
              <a:xfrm>
                <a:off x="7076653" y="5914143"/>
                <a:ext cx="971958" cy="282038"/>
                <a:chOff x="7076653" y="5914143"/>
                <a:chExt cx="971958" cy="282038"/>
              </a:xfrm>
              <a:solidFill>
                <a:srgbClr val="FFFFFF"/>
              </a:solidFill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472B0A9B-C535-172E-97A1-E99B24DEAC68}"/>
                    </a:ext>
                  </a:extLst>
                </p:cNvPr>
                <p:cNvSpPr/>
                <p:nvPr/>
              </p:nvSpPr>
              <p:spPr>
                <a:xfrm>
                  <a:off x="7076653" y="6008573"/>
                  <a:ext cx="259020" cy="187608"/>
                </a:xfrm>
                <a:custGeom>
                  <a:avLst/>
                  <a:gdLst>
                    <a:gd name="connsiteX0" fmla="*/ 251856 w 259020"/>
                    <a:gd name="connsiteY0" fmla="*/ 97417 h 187608"/>
                    <a:gd name="connsiteX1" fmla="*/ 243693 w 259020"/>
                    <a:gd name="connsiteY1" fmla="*/ 23398 h 187608"/>
                    <a:gd name="connsiteX2" fmla="*/ 242159 w 259020"/>
                    <a:gd name="connsiteY2" fmla="*/ 18188 h 187608"/>
                    <a:gd name="connsiteX3" fmla="*/ 237102 w 259020"/>
                    <a:gd name="connsiteY3" fmla="*/ 16197 h 187608"/>
                    <a:gd name="connsiteX4" fmla="*/ 182161 w 259020"/>
                    <a:gd name="connsiteY4" fmla="*/ 7777 h 187608"/>
                    <a:gd name="connsiteX5" fmla="*/ 72195 w 259020"/>
                    <a:gd name="connsiteY5" fmla="*/ 8587 h 187608"/>
                    <a:gd name="connsiteX6" fmla="*/ 5835 w 259020"/>
                    <a:gd name="connsiteY6" fmla="*/ 69918 h 187608"/>
                    <a:gd name="connsiteX7" fmla="*/ 491 w 259020"/>
                    <a:gd name="connsiteY7" fmla="*/ 98941 h 187608"/>
                    <a:gd name="connsiteX8" fmla="*/ 102866 w 259020"/>
                    <a:gd name="connsiteY8" fmla="*/ 187199 h 187608"/>
                    <a:gd name="connsiteX9" fmla="*/ 233168 w 259020"/>
                    <a:gd name="connsiteY9" fmla="*/ 153795 h 187608"/>
                    <a:gd name="connsiteX10" fmla="*/ 252713 w 259020"/>
                    <a:gd name="connsiteY10" fmla="*/ 138346 h 187608"/>
                    <a:gd name="connsiteX11" fmla="*/ 257752 w 259020"/>
                    <a:gd name="connsiteY11" fmla="*/ 136355 h 187608"/>
                    <a:gd name="connsiteX12" fmla="*/ 251856 w 259020"/>
                    <a:gd name="connsiteY12" fmla="*/ 97417 h 187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9020" h="187608">
                      <a:moveTo>
                        <a:pt x="251856" y="97417"/>
                      </a:moveTo>
                      <a:cubicBezTo>
                        <a:pt x="245808" y="73061"/>
                        <a:pt x="239540" y="47868"/>
                        <a:pt x="243693" y="23398"/>
                      </a:cubicBezTo>
                      <a:cubicBezTo>
                        <a:pt x="244017" y="21522"/>
                        <a:pt x="243445" y="19597"/>
                        <a:pt x="242159" y="18188"/>
                      </a:cubicBezTo>
                      <a:cubicBezTo>
                        <a:pt x="240874" y="16778"/>
                        <a:pt x="238997" y="16054"/>
                        <a:pt x="237102" y="16197"/>
                      </a:cubicBezTo>
                      <a:cubicBezTo>
                        <a:pt x="218623" y="17664"/>
                        <a:pt x="200916" y="12854"/>
                        <a:pt x="182161" y="7777"/>
                      </a:cubicBezTo>
                      <a:cubicBezTo>
                        <a:pt x="146052" y="-4920"/>
                        <a:pt x="107647" y="-186"/>
                        <a:pt x="72195" y="8587"/>
                      </a:cubicBezTo>
                      <a:cubicBezTo>
                        <a:pt x="-3833" y="28332"/>
                        <a:pt x="21684" y="-6777"/>
                        <a:pt x="5835" y="69918"/>
                      </a:cubicBezTo>
                      <a:cubicBezTo>
                        <a:pt x="3911" y="79386"/>
                        <a:pt x="1920" y="89178"/>
                        <a:pt x="491" y="98941"/>
                      </a:cubicBezTo>
                      <a:cubicBezTo>
                        <a:pt x="-6005" y="149690"/>
                        <a:pt x="53212" y="184209"/>
                        <a:pt x="102866" y="187199"/>
                      </a:cubicBezTo>
                      <a:cubicBezTo>
                        <a:pt x="146338" y="189686"/>
                        <a:pt x="197373" y="181132"/>
                        <a:pt x="233168" y="153795"/>
                      </a:cubicBezTo>
                      <a:cubicBezTo>
                        <a:pt x="239207" y="149947"/>
                        <a:pt x="246617" y="137755"/>
                        <a:pt x="252713" y="138346"/>
                      </a:cubicBezTo>
                      <a:cubicBezTo>
                        <a:pt x="254628" y="138489"/>
                        <a:pt x="256476" y="137765"/>
                        <a:pt x="257752" y="136355"/>
                      </a:cubicBezTo>
                      <a:cubicBezTo>
                        <a:pt x="262362" y="129040"/>
                        <a:pt x="253008" y="106704"/>
                        <a:pt x="251856" y="974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6FE8ADAF-FA2C-320E-00AD-6DBE2187533E}"/>
                    </a:ext>
                  </a:extLst>
                </p:cNvPr>
                <p:cNvSpPr/>
                <p:nvPr/>
              </p:nvSpPr>
              <p:spPr>
                <a:xfrm>
                  <a:off x="7559367" y="5914143"/>
                  <a:ext cx="489244" cy="178458"/>
                </a:xfrm>
                <a:custGeom>
                  <a:avLst/>
                  <a:gdLst>
                    <a:gd name="connsiteX0" fmla="*/ 488984 w 489244"/>
                    <a:gd name="connsiteY0" fmla="*/ 159328 h 178458"/>
                    <a:gd name="connsiteX1" fmla="*/ 384533 w 489244"/>
                    <a:gd name="connsiteY1" fmla="*/ 59134 h 178458"/>
                    <a:gd name="connsiteX2" fmla="*/ 296932 w 489244"/>
                    <a:gd name="connsiteY2" fmla="*/ 1118 h 178458"/>
                    <a:gd name="connsiteX3" fmla="*/ 288226 w 489244"/>
                    <a:gd name="connsiteY3" fmla="*/ 2737 h 178458"/>
                    <a:gd name="connsiteX4" fmla="*/ 154886 w 489244"/>
                    <a:gd name="connsiteY4" fmla="*/ 38427 h 178458"/>
                    <a:gd name="connsiteX5" fmla="*/ 17849 w 489244"/>
                    <a:gd name="connsiteY5" fmla="*/ 3747 h 178458"/>
                    <a:gd name="connsiteX6" fmla="*/ 8505 w 489244"/>
                    <a:gd name="connsiteY6" fmla="*/ 7357 h 178458"/>
                    <a:gd name="connsiteX7" fmla="*/ 2686 w 489244"/>
                    <a:gd name="connsiteY7" fmla="*/ 48562 h 178458"/>
                    <a:gd name="connsiteX8" fmla="*/ 55521 w 489244"/>
                    <a:gd name="connsiteY8" fmla="*/ 70212 h 178458"/>
                    <a:gd name="connsiteX9" fmla="*/ 155876 w 489244"/>
                    <a:gd name="connsiteY9" fmla="*/ 101625 h 178458"/>
                    <a:gd name="connsiteX10" fmla="*/ 484517 w 489244"/>
                    <a:gd name="connsiteY10" fmla="*/ 167081 h 178458"/>
                    <a:gd name="connsiteX11" fmla="*/ 488984 w 489244"/>
                    <a:gd name="connsiteY11" fmla="*/ 159328 h 17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9244" h="178458">
                      <a:moveTo>
                        <a:pt x="488984" y="159328"/>
                      </a:moveTo>
                      <a:cubicBezTo>
                        <a:pt x="474059" y="109503"/>
                        <a:pt x="423929" y="85890"/>
                        <a:pt x="384533" y="59134"/>
                      </a:cubicBezTo>
                      <a:cubicBezTo>
                        <a:pt x="355339" y="39513"/>
                        <a:pt x="325754" y="21368"/>
                        <a:pt x="296932" y="1118"/>
                      </a:cubicBezTo>
                      <a:cubicBezTo>
                        <a:pt x="294198" y="-883"/>
                        <a:pt x="290055" y="-111"/>
                        <a:pt x="288226" y="2737"/>
                      </a:cubicBezTo>
                      <a:cubicBezTo>
                        <a:pt x="260661" y="43952"/>
                        <a:pt x="204911" y="42751"/>
                        <a:pt x="154886" y="38427"/>
                      </a:cubicBezTo>
                      <a:cubicBezTo>
                        <a:pt x="110261" y="35684"/>
                        <a:pt x="59188" y="30512"/>
                        <a:pt x="17849" y="3747"/>
                      </a:cubicBezTo>
                      <a:cubicBezTo>
                        <a:pt x="14506" y="1442"/>
                        <a:pt x="9429" y="3375"/>
                        <a:pt x="8505" y="7357"/>
                      </a:cubicBezTo>
                      <a:cubicBezTo>
                        <a:pt x="7629" y="15586"/>
                        <a:pt x="-5525" y="44628"/>
                        <a:pt x="2686" y="48562"/>
                      </a:cubicBezTo>
                      <a:cubicBezTo>
                        <a:pt x="19002" y="57953"/>
                        <a:pt x="36795" y="65278"/>
                        <a:pt x="55521" y="70212"/>
                      </a:cubicBezTo>
                      <a:cubicBezTo>
                        <a:pt x="91392" y="77718"/>
                        <a:pt x="125806" y="76422"/>
                        <a:pt x="155876" y="101625"/>
                      </a:cubicBezTo>
                      <a:cubicBezTo>
                        <a:pt x="247364" y="171177"/>
                        <a:pt x="372189" y="194904"/>
                        <a:pt x="484517" y="167081"/>
                      </a:cubicBezTo>
                      <a:cubicBezTo>
                        <a:pt x="487841" y="166319"/>
                        <a:pt x="490023" y="162605"/>
                        <a:pt x="488984" y="1593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2968248-39F2-0CE1-1BFA-E98FE3F7B4DC}"/>
                  </a:ext>
                </a:extLst>
              </p:cNvPr>
              <p:cNvSpPr/>
              <p:nvPr/>
            </p:nvSpPr>
            <p:spPr>
              <a:xfrm>
                <a:off x="7585845" y="3850163"/>
                <a:ext cx="134380" cy="65433"/>
              </a:xfrm>
              <a:custGeom>
                <a:avLst/>
                <a:gdLst>
                  <a:gd name="connsiteX0" fmla="*/ 132484 w 134380"/>
                  <a:gd name="connsiteY0" fmla="*/ 1735 h 65433"/>
                  <a:gd name="connsiteX1" fmla="*/ 126997 w 134380"/>
                  <a:gd name="connsiteY1" fmla="*/ 116 h 65433"/>
                  <a:gd name="connsiteX2" fmla="*/ 5754 w 134380"/>
                  <a:gd name="connsiteY2" fmla="*/ 14242 h 65433"/>
                  <a:gd name="connsiteX3" fmla="*/ 820 w 134380"/>
                  <a:gd name="connsiteY3" fmla="*/ 16994 h 65433"/>
                  <a:gd name="connsiteX4" fmla="*/ 1763 w 134380"/>
                  <a:gd name="connsiteY4" fmla="*/ 35397 h 65433"/>
                  <a:gd name="connsiteX5" fmla="*/ 26966 w 134380"/>
                  <a:gd name="connsiteY5" fmla="*/ 65353 h 65433"/>
                  <a:gd name="connsiteX6" fmla="*/ 125845 w 134380"/>
                  <a:gd name="connsiteY6" fmla="*/ 56914 h 65433"/>
                  <a:gd name="connsiteX7" fmla="*/ 131550 w 134380"/>
                  <a:gd name="connsiteY7" fmla="*/ 50637 h 65433"/>
                  <a:gd name="connsiteX8" fmla="*/ 134313 w 134380"/>
                  <a:gd name="connsiteY8" fmla="*/ 7165 h 65433"/>
                  <a:gd name="connsiteX9" fmla="*/ 132484 w 134380"/>
                  <a:gd name="connsiteY9" fmla="*/ 1735 h 65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80" h="65433">
                    <a:moveTo>
                      <a:pt x="132484" y="1735"/>
                    </a:moveTo>
                    <a:cubicBezTo>
                      <a:pt x="131026" y="335"/>
                      <a:pt x="128979" y="-275"/>
                      <a:pt x="126997" y="116"/>
                    </a:cubicBezTo>
                    <a:cubicBezTo>
                      <a:pt x="85897" y="8146"/>
                      <a:pt x="45101" y="12899"/>
                      <a:pt x="5754" y="14242"/>
                    </a:cubicBezTo>
                    <a:cubicBezTo>
                      <a:pt x="3763" y="14308"/>
                      <a:pt x="1925" y="15337"/>
                      <a:pt x="820" y="16994"/>
                    </a:cubicBezTo>
                    <a:cubicBezTo>
                      <a:pt x="-1809" y="22843"/>
                      <a:pt x="2820" y="28339"/>
                      <a:pt x="1763" y="35397"/>
                    </a:cubicBezTo>
                    <a:cubicBezTo>
                      <a:pt x="1001" y="51446"/>
                      <a:pt x="7668" y="66677"/>
                      <a:pt x="26966" y="65353"/>
                    </a:cubicBezTo>
                    <a:cubicBezTo>
                      <a:pt x="60246" y="62295"/>
                      <a:pt x="95632" y="59142"/>
                      <a:pt x="125845" y="56914"/>
                    </a:cubicBezTo>
                    <a:cubicBezTo>
                      <a:pt x="129102" y="56656"/>
                      <a:pt x="131608" y="53904"/>
                      <a:pt x="131550" y="50637"/>
                    </a:cubicBezTo>
                    <a:cubicBezTo>
                      <a:pt x="131274" y="34549"/>
                      <a:pt x="132150" y="20738"/>
                      <a:pt x="134313" y="7165"/>
                    </a:cubicBezTo>
                    <a:cubicBezTo>
                      <a:pt x="134608" y="5174"/>
                      <a:pt x="133932" y="3145"/>
                      <a:pt x="132484" y="173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0F21E04-A248-F619-A0C7-824DE29CD7C3}"/>
                  </a:ext>
                </a:extLst>
              </p:cNvPr>
              <p:cNvSpPr/>
              <p:nvPr/>
            </p:nvSpPr>
            <p:spPr>
              <a:xfrm>
                <a:off x="6976772" y="3615754"/>
                <a:ext cx="930781" cy="2404380"/>
              </a:xfrm>
              <a:custGeom>
                <a:avLst/>
                <a:gdLst>
                  <a:gd name="connsiteX0" fmla="*/ 924570 w 930781"/>
                  <a:gd name="connsiteY0" fmla="*/ 293094 h 2404380"/>
                  <a:gd name="connsiteX1" fmla="*/ 904949 w 930781"/>
                  <a:gd name="connsiteY1" fmla="*/ 192948 h 2404380"/>
                  <a:gd name="connsiteX2" fmla="*/ 902129 w 930781"/>
                  <a:gd name="connsiteY2" fmla="*/ 188224 h 2404380"/>
                  <a:gd name="connsiteX3" fmla="*/ 891395 w 930781"/>
                  <a:gd name="connsiteY3" fmla="*/ 194643 h 2404380"/>
                  <a:gd name="connsiteX4" fmla="*/ 828501 w 930781"/>
                  <a:gd name="connsiteY4" fmla="*/ 264605 h 2404380"/>
                  <a:gd name="connsiteX5" fmla="*/ 642516 w 930781"/>
                  <a:gd name="connsiteY5" fmla="*/ 301581 h 2404380"/>
                  <a:gd name="connsiteX6" fmla="*/ 616217 w 930781"/>
                  <a:gd name="connsiteY6" fmla="*/ 295218 h 2404380"/>
                  <a:gd name="connsiteX7" fmla="*/ 599406 w 930781"/>
                  <a:gd name="connsiteY7" fmla="*/ 299923 h 2404380"/>
                  <a:gd name="connsiteX8" fmla="*/ 569107 w 930781"/>
                  <a:gd name="connsiteY8" fmla="*/ 301038 h 2404380"/>
                  <a:gd name="connsiteX9" fmla="*/ 380321 w 930781"/>
                  <a:gd name="connsiteY9" fmla="*/ 269148 h 2404380"/>
                  <a:gd name="connsiteX10" fmla="*/ 370796 w 930781"/>
                  <a:gd name="connsiteY10" fmla="*/ 245507 h 2404380"/>
                  <a:gd name="connsiteX11" fmla="*/ 374549 w 930781"/>
                  <a:gd name="connsiteY11" fmla="*/ 214732 h 2404380"/>
                  <a:gd name="connsiteX12" fmla="*/ 371063 w 930781"/>
                  <a:gd name="connsiteY12" fmla="*/ 207121 h 2404380"/>
                  <a:gd name="connsiteX13" fmla="*/ 317456 w 930781"/>
                  <a:gd name="connsiteY13" fmla="*/ 178260 h 2404380"/>
                  <a:gd name="connsiteX14" fmla="*/ 285624 w 930781"/>
                  <a:gd name="connsiteY14" fmla="*/ 223714 h 2404380"/>
                  <a:gd name="connsiteX15" fmla="*/ 136091 w 930781"/>
                  <a:gd name="connsiteY15" fmla="*/ 81029 h 2404380"/>
                  <a:gd name="connsiteX16" fmla="*/ 95143 w 930781"/>
                  <a:gd name="connsiteY16" fmla="*/ 4829 h 2404380"/>
                  <a:gd name="connsiteX17" fmla="*/ 85837 w 930781"/>
                  <a:gd name="connsiteY17" fmla="*/ 0 h 2404380"/>
                  <a:gd name="connsiteX18" fmla="*/ 6065 w 930781"/>
                  <a:gd name="connsiteY18" fmla="*/ 307543 h 2404380"/>
                  <a:gd name="connsiteX19" fmla="*/ 11570 w 930781"/>
                  <a:gd name="connsiteY19" fmla="*/ 754285 h 2404380"/>
                  <a:gd name="connsiteX20" fmla="*/ 16828 w 930781"/>
                  <a:gd name="connsiteY20" fmla="*/ 1199817 h 2404380"/>
                  <a:gd name="connsiteX21" fmla="*/ 42222 w 930781"/>
                  <a:gd name="connsiteY21" fmla="*/ 1878987 h 2404380"/>
                  <a:gd name="connsiteX22" fmla="*/ 46822 w 930781"/>
                  <a:gd name="connsiteY22" fmla="*/ 2282266 h 2404380"/>
                  <a:gd name="connsiteX23" fmla="*/ 29830 w 930781"/>
                  <a:gd name="connsiteY23" fmla="*/ 2343188 h 2404380"/>
                  <a:gd name="connsiteX24" fmla="*/ 176058 w 930781"/>
                  <a:gd name="connsiteY24" fmla="*/ 2395919 h 2404380"/>
                  <a:gd name="connsiteX25" fmla="*/ 325381 w 930781"/>
                  <a:gd name="connsiteY25" fmla="*/ 2403463 h 2404380"/>
                  <a:gd name="connsiteX26" fmla="*/ 445329 w 930781"/>
                  <a:gd name="connsiteY26" fmla="*/ 2328691 h 2404380"/>
                  <a:gd name="connsiteX27" fmla="*/ 444929 w 930781"/>
                  <a:gd name="connsiteY27" fmla="*/ 2250482 h 2404380"/>
                  <a:gd name="connsiteX28" fmla="*/ 394504 w 930781"/>
                  <a:gd name="connsiteY28" fmla="*/ 1752838 h 2404380"/>
                  <a:gd name="connsiteX29" fmla="*/ 428222 w 930781"/>
                  <a:gd name="connsiteY29" fmla="*/ 1222639 h 2404380"/>
                  <a:gd name="connsiteX30" fmla="*/ 445672 w 930781"/>
                  <a:gd name="connsiteY30" fmla="*/ 1113539 h 2404380"/>
                  <a:gd name="connsiteX31" fmla="*/ 463408 w 930781"/>
                  <a:gd name="connsiteY31" fmla="*/ 1188568 h 2404380"/>
                  <a:gd name="connsiteX32" fmla="*/ 508956 w 930781"/>
                  <a:gd name="connsiteY32" fmla="*/ 1751133 h 2404380"/>
                  <a:gd name="connsiteX33" fmla="*/ 558220 w 930781"/>
                  <a:gd name="connsiteY33" fmla="*/ 2062982 h 2404380"/>
                  <a:gd name="connsiteX34" fmla="*/ 553143 w 930781"/>
                  <a:gd name="connsiteY34" fmla="*/ 2191884 h 2404380"/>
                  <a:gd name="connsiteX35" fmla="*/ 777380 w 930781"/>
                  <a:gd name="connsiteY35" fmla="*/ 2328663 h 2404380"/>
                  <a:gd name="connsiteX36" fmla="*/ 870964 w 930781"/>
                  <a:gd name="connsiteY36" fmla="*/ 2268503 h 2404380"/>
                  <a:gd name="connsiteX37" fmla="*/ 875497 w 930781"/>
                  <a:gd name="connsiteY37" fmla="*/ 2183559 h 2404380"/>
                  <a:gd name="connsiteX38" fmla="*/ 849713 w 930781"/>
                  <a:gd name="connsiteY38" fmla="*/ 1918840 h 2404380"/>
                  <a:gd name="connsiteX39" fmla="*/ 863420 w 930781"/>
                  <a:gd name="connsiteY39" fmla="*/ 1490949 h 2404380"/>
                  <a:gd name="connsiteX40" fmla="*/ 891014 w 930781"/>
                  <a:gd name="connsiteY40" fmla="*/ 681085 h 2404380"/>
                  <a:gd name="connsiteX41" fmla="*/ 899510 w 930781"/>
                  <a:gd name="connsiteY41" fmla="*/ 641290 h 2404380"/>
                  <a:gd name="connsiteX42" fmla="*/ 910511 w 930781"/>
                  <a:gd name="connsiteY42" fmla="*/ 484632 h 2404380"/>
                  <a:gd name="connsiteX43" fmla="*/ 922332 w 930781"/>
                  <a:gd name="connsiteY43" fmla="*/ 405689 h 2404380"/>
                  <a:gd name="connsiteX44" fmla="*/ 924570 w 930781"/>
                  <a:gd name="connsiteY44" fmla="*/ 293094 h 240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0781" h="2404380">
                    <a:moveTo>
                      <a:pt x="924570" y="293094"/>
                    </a:moveTo>
                    <a:cubicBezTo>
                      <a:pt x="918655" y="259556"/>
                      <a:pt x="907625" y="226924"/>
                      <a:pt x="904949" y="192948"/>
                    </a:cubicBezTo>
                    <a:cubicBezTo>
                      <a:pt x="904796" y="191014"/>
                      <a:pt x="903758" y="189271"/>
                      <a:pt x="902129" y="188224"/>
                    </a:cubicBezTo>
                    <a:cubicBezTo>
                      <a:pt x="897757" y="185385"/>
                      <a:pt x="890585" y="189205"/>
                      <a:pt x="891395" y="194643"/>
                    </a:cubicBezTo>
                    <a:cubicBezTo>
                      <a:pt x="894805" y="222437"/>
                      <a:pt x="859534" y="249736"/>
                      <a:pt x="828501" y="264605"/>
                    </a:cubicBezTo>
                    <a:cubicBezTo>
                      <a:pt x="771532" y="295780"/>
                      <a:pt x="705943" y="298723"/>
                      <a:pt x="642516" y="301581"/>
                    </a:cubicBezTo>
                    <a:cubicBezTo>
                      <a:pt x="640106" y="301581"/>
                      <a:pt x="621075" y="302628"/>
                      <a:pt x="616217" y="295218"/>
                    </a:cubicBezTo>
                    <a:cubicBezTo>
                      <a:pt x="614122" y="292103"/>
                      <a:pt x="599263" y="296313"/>
                      <a:pt x="599406" y="299923"/>
                    </a:cubicBezTo>
                    <a:cubicBezTo>
                      <a:pt x="592138" y="304571"/>
                      <a:pt x="578727" y="301552"/>
                      <a:pt x="569107" y="301038"/>
                    </a:cubicBezTo>
                    <a:cubicBezTo>
                      <a:pt x="503784" y="296256"/>
                      <a:pt x="441405" y="288512"/>
                      <a:pt x="380321" y="269148"/>
                    </a:cubicBezTo>
                    <a:cubicBezTo>
                      <a:pt x="370177" y="266262"/>
                      <a:pt x="369872" y="255051"/>
                      <a:pt x="370796" y="245507"/>
                    </a:cubicBezTo>
                    <a:cubicBezTo>
                      <a:pt x="371158" y="234944"/>
                      <a:pt x="371539" y="224028"/>
                      <a:pt x="374549" y="214732"/>
                    </a:cubicBezTo>
                    <a:cubicBezTo>
                      <a:pt x="375540" y="211674"/>
                      <a:pt x="374025" y="208359"/>
                      <a:pt x="371063" y="207121"/>
                    </a:cubicBezTo>
                    <a:cubicBezTo>
                      <a:pt x="351194" y="198768"/>
                      <a:pt x="336163" y="189395"/>
                      <a:pt x="317456" y="178260"/>
                    </a:cubicBezTo>
                    <a:cubicBezTo>
                      <a:pt x="313484" y="175784"/>
                      <a:pt x="287748" y="223495"/>
                      <a:pt x="285624" y="223714"/>
                    </a:cubicBezTo>
                    <a:cubicBezTo>
                      <a:pt x="268041" y="238135"/>
                      <a:pt x="144825" y="99593"/>
                      <a:pt x="136091" y="81029"/>
                    </a:cubicBezTo>
                    <a:cubicBezTo>
                      <a:pt x="119898" y="57083"/>
                      <a:pt x="106839" y="30251"/>
                      <a:pt x="95143" y="4829"/>
                    </a:cubicBezTo>
                    <a:cubicBezTo>
                      <a:pt x="94124" y="2619"/>
                      <a:pt x="88266" y="-19"/>
                      <a:pt x="85837" y="0"/>
                    </a:cubicBezTo>
                    <a:cubicBezTo>
                      <a:pt x="43089" y="92936"/>
                      <a:pt x="16742" y="195415"/>
                      <a:pt x="6065" y="307543"/>
                    </a:cubicBezTo>
                    <a:cubicBezTo>
                      <a:pt x="-7784" y="452962"/>
                      <a:pt x="5598" y="612620"/>
                      <a:pt x="11570" y="754285"/>
                    </a:cubicBezTo>
                    <a:cubicBezTo>
                      <a:pt x="19362" y="939222"/>
                      <a:pt x="20200" y="1104376"/>
                      <a:pt x="16828" y="1199817"/>
                    </a:cubicBezTo>
                    <a:cubicBezTo>
                      <a:pt x="8941" y="1422997"/>
                      <a:pt x="10542" y="1655283"/>
                      <a:pt x="42222" y="1878987"/>
                    </a:cubicBezTo>
                    <a:cubicBezTo>
                      <a:pt x="54519" y="2009985"/>
                      <a:pt x="84475" y="2152907"/>
                      <a:pt x="46822" y="2282266"/>
                    </a:cubicBezTo>
                    <a:cubicBezTo>
                      <a:pt x="39593" y="2301907"/>
                      <a:pt x="29477" y="2321519"/>
                      <a:pt x="29830" y="2343188"/>
                    </a:cubicBezTo>
                    <a:cubicBezTo>
                      <a:pt x="35526" y="2412445"/>
                      <a:pt x="125146" y="2411083"/>
                      <a:pt x="176058" y="2395919"/>
                    </a:cubicBezTo>
                    <a:cubicBezTo>
                      <a:pt x="250553" y="2376631"/>
                      <a:pt x="259439" y="2394614"/>
                      <a:pt x="325381" y="2403463"/>
                    </a:cubicBezTo>
                    <a:cubicBezTo>
                      <a:pt x="374292" y="2405358"/>
                      <a:pt x="422231" y="2375297"/>
                      <a:pt x="445329" y="2328691"/>
                    </a:cubicBezTo>
                    <a:cubicBezTo>
                      <a:pt x="459255" y="2300736"/>
                      <a:pt x="463322" y="2279952"/>
                      <a:pt x="444929" y="2250482"/>
                    </a:cubicBezTo>
                    <a:cubicBezTo>
                      <a:pt x="389075" y="2084527"/>
                      <a:pt x="388332" y="1919249"/>
                      <a:pt x="394504" y="1752838"/>
                    </a:cubicBezTo>
                    <a:cubicBezTo>
                      <a:pt x="401038" y="1576369"/>
                      <a:pt x="416611" y="1398766"/>
                      <a:pt x="428222" y="1222639"/>
                    </a:cubicBezTo>
                    <a:cubicBezTo>
                      <a:pt x="433566" y="1141600"/>
                      <a:pt x="438033" y="1113863"/>
                      <a:pt x="445672" y="1113539"/>
                    </a:cubicBezTo>
                    <a:cubicBezTo>
                      <a:pt x="461217" y="1112892"/>
                      <a:pt x="462189" y="1166489"/>
                      <a:pt x="463408" y="1188568"/>
                    </a:cubicBezTo>
                    <a:cubicBezTo>
                      <a:pt x="481639" y="1370295"/>
                      <a:pt x="489325" y="1563481"/>
                      <a:pt x="508956" y="1751133"/>
                    </a:cubicBezTo>
                    <a:cubicBezTo>
                      <a:pt x="520129" y="1857918"/>
                      <a:pt x="535169" y="1962912"/>
                      <a:pt x="558220" y="2062982"/>
                    </a:cubicBezTo>
                    <a:cubicBezTo>
                      <a:pt x="570574" y="2108959"/>
                      <a:pt x="580080" y="2154546"/>
                      <a:pt x="553143" y="2191884"/>
                    </a:cubicBezTo>
                    <a:cubicBezTo>
                      <a:pt x="543237" y="2311337"/>
                      <a:pt x="692160" y="2329025"/>
                      <a:pt x="777380" y="2328663"/>
                    </a:cubicBezTo>
                    <a:cubicBezTo>
                      <a:pt x="820462" y="2328891"/>
                      <a:pt x="865344" y="2318176"/>
                      <a:pt x="870964" y="2268503"/>
                    </a:cubicBezTo>
                    <a:cubicBezTo>
                      <a:pt x="867268" y="2236984"/>
                      <a:pt x="861915" y="2217068"/>
                      <a:pt x="875497" y="2183559"/>
                    </a:cubicBezTo>
                    <a:cubicBezTo>
                      <a:pt x="941029" y="2056838"/>
                      <a:pt x="876964" y="2022815"/>
                      <a:pt x="849713" y="1918840"/>
                    </a:cubicBezTo>
                    <a:cubicBezTo>
                      <a:pt x="827539" y="1776565"/>
                      <a:pt x="860238" y="1633519"/>
                      <a:pt x="863420" y="1490949"/>
                    </a:cubicBezTo>
                    <a:cubicBezTo>
                      <a:pt x="877164" y="1222743"/>
                      <a:pt x="911940" y="950290"/>
                      <a:pt x="891014" y="681085"/>
                    </a:cubicBezTo>
                    <a:cubicBezTo>
                      <a:pt x="893995" y="670265"/>
                      <a:pt x="898815" y="646186"/>
                      <a:pt x="899510" y="641290"/>
                    </a:cubicBezTo>
                    <a:cubicBezTo>
                      <a:pt x="907616" y="588988"/>
                      <a:pt x="906539" y="536982"/>
                      <a:pt x="910511" y="484632"/>
                    </a:cubicBezTo>
                    <a:cubicBezTo>
                      <a:pt x="912473" y="458153"/>
                      <a:pt x="913655" y="430130"/>
                      <a:pt x="922332" y="405689"/>
                    </a:cubicBezTo>
                    <a:cubicBezTo>
                      <a:pt x="935314" y="368951"/>
                      <a:pt x="931085" y="329860"/>
                      <a:pt x="924570" y="293094"/>
                    </a:cubicBezTo>
                    <a:close/>
                  </a:path>
                </a:pathLst>
              </a:custGeom>
              <a:solidFill>
                <a:srgbClr val="0079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29" name="Graphic 7" descr="Old man using cane">
                <a:extLst>
                  <a:ext uri="{FF2B5EF4-FFF2-40B4-BE49-F238E27FC236}">
                    <a16:creationId xmlns:a16="http://schemas.microsoft.com/office/drawing/2014/main" id="{1E8EE5EB-6F5E-1B6B-EBE7-7F91A955C102}"/>
                  </a:ext>
                </a:extLst>
              </p:cNvPr>
              <p:cNvGrpSpPr/>
              <p:nvPr/>
            </p:nvGrpSpPr>
            <p:grpSpPr>
              <a:xfrm>
                <a:off x="7067200" y="3568644"/>
                <a:ext cx="796028" cy="347500"/>
                <a:chOff x="7067200" y="3568644"/>
                <a:chExt cx="796028" cy="347500"/>
              </a:xfrm>
              <a:solidFill>
                <a:srgbClr val="FFFFFF"/>
              </a:solidFill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B6E7A834-C98B-1D17-CFE6-1F5309FF6DB6}"/>
                    </a:ext>
                  </a:extLst>
                </p:cNvPr>
                <p:cNvSpPr/>
                <p:nvPr/>
              </p:nvSpPr>
              <p:spPr>
                <a:xfrm>
                  <a:off x="7721187" y="3809132"/>
                  <a:ext cx="142041" cy="100048"/>
                </a:xfrm>
                <a:custGeom>
                  <a:avLst/>
                  <a:gdLst>
                    <a:gd name="connsiteX0" fmla="*/ 142037 w 142041"/>
                    <a:gd name="connsiteY0" fmla="*/ 1751 h 100048"/>
                    <a:gd name="connsiteX1" fmla="*/ 135579 w 142041"/>
                    <a:gd name="connsiteY1" fmla="*/ 389 h 100048"/>
                    <a:gd name="connsiteX2" fmla="*/ 9106 w 142041"/>
                    <a:gd name="connsiteY2" fmla="*/ 37556 h 100048"/>
                    <a:gd name="connsiteX3" fmla="*/ 2438 w 142041"/>
                    <a:gd name="connsiteY3" fmla="*/ 56968 h 100048"/>
                    <a:gd name="connsiteX4" fmla="*/ 133 w 142041"/>
                    <a:gd name="connsiteY4" fmla="*/ 94049 h 100048"/>
                    <a:gd name="connsiteX5" fmla="*/ 8744 w 142041"/>
                    <a:gd name="connsiteY5" fmla="*/ 99535 h 100048"/>
                    <a:gd name="connsiteX6" fmla="*/ 34918 w 142041"/>
                    <a:gd name="connsiteY6" fmla="*/ 89239 h 100048"/>
                    <a:gd name="connsiteX7" fmla="*/ 142037 w 142041"/>
                    <a:gd name="connsiteY7" fmla="*/ 1751 h 100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041" h="100048">
                      <a:moveTo>
                        <a:pt x="142037" y="1751"/>
                      </a:moveTo>
                      <a:cubicBezTo>
                        <a:pt x="140322" y="94"/>
                        <a:pt x="137817" y="-449"/>
                        <a:pt x="135579" y="389"/>
                      </a:cubicBezTo>
                      <a:cubicBezTo>
                        <a:pt x="93183" y="16058"/>
                        <a:pt x="50635" y="28555"/>
                        <a:pt x="9106" y="37556"/>
                      </a:cubicBezTo>
                      <a:cubicBezTo>
                        <a:pt x="1219" y="40156"/>
                        <a:pt x="5086" y="50234"/>
                        <a:pt x="2438" y="56968"/>
                      </a:cubicBezTo>
                      <a:cubicBezTo>
                        <a:pt x="-67" y="69331"/>
                        <a:pt x="-200" y="80999"/>
                        <a:pt x="133" y="94049"/>
                      </a:cubicBezTo>
                      <a:cubicBezTo>
                        <a:pt x="152" y="98259"/>
                        <a:pt x="4915" y="101307"/>
                        <a:pt x="8744" y="99535"/>
                      </a:cubicBezTo>
                      <a:cubicBezTo>
                        <a:pt x="16868" y="96078"/>
                        <a:pt x="25631" y="92753"/>
                        <a:pt x="34918" y="89239"/>
                      </a:cubicBezTo>
                      <a:cubicBezTo>
                        <a:pt x="74695" y="73884"/>
                        <a:pt x="142694" y="48567"/>
                        <a:pt x="142037" y="1751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22547D8F-4F8A-F995-F7CE-43A35A122D9B}"/>
                    </a:ext>
                  </a:extLst>
                </p:cNvPr>
                <p:cNvSpPr/>
                <p:nvPr/>
              </p:nvSpPr>
              <p:spPr>
                <a:xfrm>
                  <a:off x="7067200" y="3568644"/>
                  <a:ext cx="225463" cy="267950"/>
                </a:xfrm>
                <a:custGeom>
                  <a:avLst/>
                  <a:gdLst>
                    <a:gd name="connsiteX0" fmla="*/ 222504 w 225463"/>
                    <a:gd name="connsiteY0" fmla="*/ 224866 h 267950"/>
                    <a:gd name="connsiteX1" fmla="*/ 31680 w 225463"/>
                    <a:gd name="connsiteY1" fmla="*/ 3905 h 267950"/>
                    <a:gd name="connsiteX2" fmla="*/ 20670 w 225463"/>
                    <a:gd name="connsiteY2" fmla="*/ 2847 h 267950"/>
                    <a:gd name="connsiteX3" fmla="*/ 191 w 225463"/>
                    <a:gd name="connsiteY3" fmla="*/ 43872 h 267950"/>
                    <a:gd name="connsiteX4" fmla="*/ 96603 w 225463"/>
                    <a:gd name="connsiteY4" fmla="*/ 187747 h 267950"/>
                    <a:gd name="connsiteX5" fmla="*/ 196415 w 225463"/>
                    <a:gd name="connsiteY5" fmla="*/ 267747 h 267950"/>
                    <a:gd name="connsiteX6" fmla="*/ 214379 w 225463"/>
                    <a:gd name="connsiteY6" fmla="*/ 237648 h 267950"/>
                    <a:gd name="connsiteX7" fmla="*/ 222504 w 225463"/>
                    <a:gd name="connsiteY7" fmla="*/ 224866 h 26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5463" h="267950">
                      <a:moveTo>
                        <a:pt x="222504" y="224866"/>
                      </a:moveTo>
                      <a:cubicBezTo>
                        <a:pt x="134284" y="172364"/>
                        <a:pt x="66523" y="93887"/>
                        <a:pt x="31680" y="3905"/>
                      </a:cubicBezTo>
                      <a:cubicBezTo>
                        <a:pt x="30061" y="-724"/>
                        <a:pt x="23156" y="-1439"/>
                        <a:pt x="20670" y="2847"/>
                      </a:cubicBezTo>
                      <a:cubicBezTo>
                        <a:pt x="17002" y="10563"/>
                        <a:pt x="-2105" y="35975"/>
                        <a:pt x="191" y="43872"/>
                      </a:cubicBezTo>
                      <a:cubicBezTo>
                        <a:pt x="25080" y="97974"/>
                        <a:pt x="57522" y="146380"/>
                        <a:pt x="96603" y="187747"/>
                      </a:cubicBezTo>
                      <a:cubicBezTo>
                        <a:pt x="107271" y="199710"/>
                        <a:pt x="172612" y="272281"/>
                        <a:pt x="196415" y="267747"/>
                      </a:cubicBezTo>
                      <a:cubicBezTo>
                        <a:pt x="202978" y="262728"/>
                        <a:pt x="207464" y="241944"/>
                        <a:pt x="214379" y="237648"/>
                      </a:cubicBezTo>
                      <a:cubicBezTo>
                        <a:pt x="221704" y="242401"/>
                        <a:pt x="230020" y="229390"/>
                        <a:pt x="222504" y="224866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D1DAB978-80DA-6DCA-DDC3-8F2AA72382F7}"/>
                    </a:ext>
                  </a:extLst>
                </p:cNvPr>
                <p:cNvSpPr/>
                <p:nvPr/>
              </p:nvSpPr>
              <p:spPr>
                <a:xfrm>
                  <a:off x="7347981" y="3826086"/>
                  <a:ext cx="244274" cy="90058"/>
                </a:xfrm>
                <a:custGeom>
                  <a:avLst/>
                  <a:gdLst>
                    <a:gd name="connsiteX0" fmla="*/ 239989 w 244274"/>
                    <a:gd name="connsiteY0" fmla="*/ 45586 h 90058"/>
                    <a:gd name="connsiteX1" fmla="*/ 233731 w 244274"/>
                    <a:gd name="connsiteY1" fmla="*/ 38595 h 90058"/>
                    <a:gd name="connsiteX2" fmla="*/ 8779 w 244274"/>
                    <a:gd name="connsiteY2" fmla="*/ 476 h 90058"/>
                    <a:gd name="connsiteX3" fmla="*/ 578 w 244274"/>
                    <a:gd name="connsiteY3" fmla="*/ 8115 h 90058"/>
                    <a:gd name="connsiteX4" fmla="*/ 559 w 244274"/>
                    <a:gd name="connsiteY4" fmla="*/ 23707 h 90058"/>
                    <a:gd name="connsiteX5" fmla="*/ 11256 w 244274"/>
                    <a:gd name="connsiteY5" fmla="*/ 57378 h 90058"/>
                    <a:gd name="connsiteX6" fmla="*/ 205109 w 244274"/>
                    <a:gd name="connsiteY6" fmla="*/ 86544 h 90058"/>
                    <a:gd name="connsiteX7" fmla="*/ 228388 w 244274"/>
                    <a:gd name="connsiteY7" fmla="*/ 89516 h 90058"/>
                    <a:gd name="connsiteX8" fmla="*/ 244199 w 244274"/>
                    <a:gd name="connsiteY8" fmla="*/ 83801 h 90058"/>
                    <a:gd name="connsiteX9" fmla="*/ 239989 w 244274"/>
                    <a:gd name="connsiteY9" fmla="*/ 45586 h 90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4274" h="90058">
                      <a:moveTo>
                        <a:pt x="239989" y="45586"/>
                      </a:moveTo>
                      <a:cubicBezTo>
                        <a:pt x="240551" y="41967"/>
                        <a:pt x="237398" y="38404"/>
                        <a:pt x="233731" y="38595"/>
                      </a:cubicBezTo>
                      <a:cubicBezTo>
                        <a:pt x="151359" y="40195"/>
                        <a:pt x="75664" y="27374"/>
                        <a:pt x="8779" y="476"/>
                      </a:cubicBezTo>
                      <a:cubicBezTo>
                        <a:pt x="4169" y="-1562"/>
                        <a:pt x="-1165" y="3314"/>
                        <a:pt x="578" y="8115"/>
                      </a:cubicBezTo>
                      <a:cubicBezTo>
                        <a:pt x="1464" y="10868"/>
                        <a:pt x="978" y="17688"/>
                        <a:pt x="559" y="23707"/>
                      </a:cubicBezTo>
                      <a:cubicBezTo>
                        <a:pt x="-412" y="37614"/>
                        <a:pt x="-1631" y="54892"/>
                        <a:pt x="11256" y="57378"/>
                      </a:cubicBezTo>
                      <a:cubicBezTo>
                        <a:pt x="80169" y="74476"/>
                        <a:pt x="139358" y="84039"/>
                        <a:pt x="205109" y="86544"/>
                      </a:cubicBezTo>
                      <a:cubicBezTo>
                        <a:pt x="222063" y="86392"/>
                        <a:pt x="227140" y="88087"/>
                        <a:pt x="228388" y="89516"/>
                      </a:cubicBezTo>
                      <a:cubicBezTo>
                        <a:pt x="229293" y="91916"/>
                        <a:pt x="245514" y="85687"/>
                        <a:pt x="244199" y="83801"/>
                      </a:cubicBezTo>
                      <a:cubicBezTo>
                        <a:pt x="239122" y="76485"/>
                        <a:pt x="237665" y="63274"/>
                        <a:pt x="239989" y="45586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EF23E14-DE74-400A-73E3-F2A29C5194EC}"/>
                  </a:ext>
                </a:extLst>
              </p:cNvPr>
              <p:cNvSpPr/>
              <p:nvPr/>
            </p:nvSpPr>
            <p:spPr>
              <a:xfrm>
                <a:off x="6874955" y="2673758"/>
                <a:ext cx="1511100" cy="1180498"/>
              </a:xfrm>
              <a:custGeom>
                <a:avLst/>
                <a:gdLst>
                  <a:gd name="connsiteX0" fmla="*/ 1510391 w 1511100"/>
                  <a:gd name="connsiteY0" fmla="*/ 857986 h 1180498"/>
                  <a:gd name="connsiteX1" fmla="*/ 1374060 w 1511100"/>
                  <a:gd name="connsiteY1" fmla="*/ 434000 h 1180498"/>
                  <a:gd name="connsiteX2" fmla="*/ 1356886 w 1511100"/>
                  <a:gd name="connsiteY2" fmla="*/ 361248 h 1180498"/>
                  <a:gd name="connsiteX3" fmla="*/ 1189170 w 1511100"/>
                  <a:gd name="connsiteY3" fmla="*/ 184864 h 1180498"/>
                  <a:gd name="connsiteX4" fmla="*/ 1148803 w 1511100"/>
                  <a:gd name="connsiteY4" fmla="*/ 184416 h 1180498"/>
                  <a:gd name="connsiteX5" fmla="*/ 1102312 w 1511100"/>
                  <a:gd name="connsiteY5" fmla="*/ 293077 h 1180498"/>
                  <a:gd name="connsiteX6" fmla="*/ 1095711 w 1511100"/>
                  <a:gd name="connsiteY6" fmla="*/ 302983 h 1180498"/>
                  <a:gd name="connsiteX7" fmla="*/ 1038761 w 1511100"/>
                  <a:gd name="connsiteY7" fmla="*/ 324005 h 1180498"/>
                  <a:gd name="connsiteX8" fmla="*/ 1012786 w 1511100"/>
                  <a:gd name="connsiteY8" fmla="*/ 337302 h 1180498"/>
                  <a:gd name="connsiteX9" fmla="*/ 961475 w 1511100"/>
                  <a:gd name="connsiteY9" fmla="*/ 289782 h 1180498"/>
                  <a:gd name="connsiteX10" fmla="*/ 889952 w 1511100"/>
                  <a:gd name="connsiteY10" fmla="*/ 185245 h 1180498"/>
                  <a:gd name="connsiteX11" fmla="*/ 876198 w 1511100"/>
                  <a:gd name="connsiteY11" fmla="*/ 63106 h 1180498"/>
                  <a:gd name="connsiteX12" fmla="*/ 898200 w 1511100"/>
                  <a:gd name="connsiteY12" fmla="*/ 30644 h 1180498"/>
                  <a:gd name="connsiteX13" fmla="*/ 901506 w 1511100"/>
                  <a:gd name="connsiteY13" fmla="*/ 14690 h 1180498"/>
                  <a:gd name="connsiteX14" fmla="*/ 882246 w 1511100"/>
                  <a:gd name="connsiteY14" fmla="*/ 107 h 1180498"/>
                  <a:gd name="connsiteX15" fmla="*/ 860510 w 1511100"/>
                  <a:gd name="connsiteY15" fmla="*/ 6432 h 1180498"/>
                  <a:gd name="connsiteX16" fmla="*/ 792016 w 1511100"/>
                  <a:gd name="connsiteY16" fmla="*/ 38341 h 1180498"/>
                  <a:gd name="connsiteX17" fmla="*/ 316309 w 1511100"/>
                  <a:gd name="connsiteY17" fmla="*/ 79403 h 1180498"/>
                  <a:gd name="connsiteX18" fmla="*/ 196427 w 1511100"/>
                  <a:gd name="connsiteY18" fmla="*/ 107692 h 1180498"/>
                  <a:gd name="connsiteX19" fmla="*/ 192131 w 1511100"/>
                  <a:gd name="connsiteY19" fmla="*/ 111854 h 1180498"/>
                  <a:gd name="connsiteX20" fmla="*/ 146830 w 1511100"/>
                  <a:gd name="connsiteY20" fmla="*/ 269084 h 1180498"/>
                  <a:gd name="connsiteX21" fmla="*/ 82517 w 1511100"/>
                  <a:gd name="connsiteY21" fmla="*/ 396395 h 1180498"/>
                  <a:gd name="connsiteX22" fmla="*/ 70059 w 1511100"/>
                  <a:gd name="connsiteY22" fmla="*/ 404215 h 1180498"/>
                  <a:gd name="connsiteX23" fmla="*/ 4679 w 1511100"/>
                  <a:gd name="connsiteY23" fmla="*/ 430371 h 1180498"/>
                  <a:gd name="connsiteX24" fmla="*/ 40 w 1511100"/>
                  <a:gd name="connsiteY24" fmla="*/ 437076 h 1180498"/>
                  <a:gd name="connsiteX25" fmla="*/ 54466 w 1511100"/>
                  <a:gd name="connsiteY25" fmla="*/ 526135 h 1180498"/>
                  <a:gd name="connsiteX26" fmla="*/ 164804 w 1511100"/>
                  <a:gd name="connsiteY26" fmla="*/ 517181 h 1180498"/>
                  <a:gd name="connsiteX27" fmla="*/ 277942 w 1511100"/>
                  <a:gd name="connsiteY27" fmla="*/ 498541 h 1180498"/>
                  <a:gd name="connsiteX28" fmla="*/ 285552 w 1511100"/>
                  <a:gd name="connsiteY28" fmla="*/ 506132 h 1180498"/>
                  <a:gd name="connsiteX29" fmla="*/ 208819 w 1511100"/>
                  <a:gd name="connsiteY29" fmla="*/ 747963 h 1180498"/>
                  <a:gd name="connsiteX30" fmla="*/ 441172 w 1511100"/>
                  <a:gd name="connsiteY30" fmla="*/ 1122848 h 1180498"/>
                  <a:gd name="connsiteX31" fmla="*/ 1020378 w 1511100"/>
                  <a:gd name="connsiteY31" fmla="*/ 1109589 h 1180498"/>
                  <a:gd name="connsiteX32" fmla="*/ 1057554 w 1511100"/>
                  <a:gd name="connsiteY32" fmla="*/ 971895 h 1180498"/>
                  <a:gd name="connsiteX33" fmla="*/ 1133554 w 1511100"/>
                  <a:gd name="connsiteY33" fmla="*/ 765060 h 1180498"/>
                  <a:gd name="connsiteX34" fmla="*/ 1152642 w 1511100"/>
                  <a:gd name="connsiteY34" fmla="*/ 763469 h 1180498"/>
                  <a:gd name="connsiteX35" fmla="*/ 1168320 w 1511100"/>
                  <a:gd name="connsiteY35" fmla="*/ 831144 h 1180498"/>
                  <a:gd name="connsiteX36" fmla="*/ 1219336 w 1511100"/>
                  <a:gd name="connsiteY36" fmla="*/ 965942 h 1180498"/>
                  <a:gd name="connsiteX37" fmla="*/ 1234157 w 1511100"/>
                  <a:gd name="connsiteY37" fmla="*/ 962389 h 1180498"/>
                  <a:gd name="connsiteX38" fmla="*/ 1293069 w 1511100"/>
                  <a:gd name="connsiteY38" fmla="*/ 951464 h 1180498"/>
                  <a:gd name="connsiteX39" fmla="*/ 1453013 w 1511100"/>
                  <a:gd name="connsiteY39" fmla="*/ 881494 h 1180498"/>
                  <a:gd name="connsiteX40" fmla="*/ 1504619 w 1511100"/>
                  <a:gd name="connsiteY40" fmla="*/ 866997 h 1180498"/>
                  <a:gd name="connsiteX41" fmla="*/ 1510391 w 1511100"/>
                  <a:gd name="connsiteY41" fmla="*/ 857986 h 118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11100" h="1180498">
                    <a:moveTo>
                      <a:pt x="1510391" y="857986"/>
                    </a:moveTo>
                    <a:cubicBezTo>
                      <a:pt x="1441945" y="724522"/>
                      <a:pt x="1407435" y="576827"/>
                      <a:pt x="1374060" y="434000"/>
                    </a:cubicBezTo>
                    <a:cubicBezTo>
                      <a:pt x="1368478" y="410139"/>
                      <a:pt x="1362716" y="385460"/>
                      <a:pt x="1356886" y="361248"/>
                    </a:cubicBezTo>
                    <a:cubicBezTo>
                      <a:pt x="1332474" y="284333"/>
                      <a:pt x="1254454" y="210400"/>
                      <a:pt x="1189170" y="184864"/>
                    </a:cubicBezTo>
                    <a:cubicBezTo>
                      <a:pt x="1168329" y="176710"/>
                      <a:pt x="1155957" y="169014"/>
                      <a:pt x="1148803" y="184416"/>
                    </a:cubicBezTo>
                    <a:cubicBezTo>
                      <a:pt x="1145393" y="191750"/>
                      <a:pt x="1144955" y="213296"/>
                      <a:pt x="1102312" y="293077"/>
                    </a:cubicBezTo>
                    <a:cubicBezTo>
                      <a:pt x="1101445" y="294696"/>
                      <a:pt x="1094358" y="302431"/>
                      <a:pt x="1095711" y="302983"/>
                    </a:cubicBezTo>
                    <a:cubicBezTo>
                      <a:pt x="1074727" y="305155"/>
                      <a:pt x="1054944" y="308955"/>
                      <a:pt x="1038761" y="324005"/>
                    </a:cubicBezTo>
                    <a:cubicBezTo>
                      <a:pt x="1030293" y="330263"/>
                      <a:pt x="1022349" y="337426"/>
                      <a:pt x="1012786" y="337302"/>
                    </a:cubicBezTo>
                    <a:cubicBezTo>
                      <a:pt x="997508" y="337092"/>
                      <a:pt x="981011" y="310689"/>
                      <a:pt x="961475" y="289782"/>
                    </a:cubicBezTo>
                    <a:cubicBezTo>
                      <a:pt x="941730" y="268646"/>
                      <a:pt x="910059" y="223421"/>
                      <a:pt x="889952" y="185245"/>
                    </a:cubicBezTo>
                    <a:cubicBezTo>
                      <a:pt x="872769" y="152641"/>
                      <a:pt x="871245" y="82346"/>
                      <a:pt x="876198" y="63106"/>
                    </a:cubicBezTo>
                    <a:cubicBezTo>
                      <a:pt x="882160" y="41093"/>
                      <a:pt x="888666" y="38874"/>
                      <a:pt x="898200" y="30644"/>
                    </a:cubicBezTo>
                    <a:cubicBezTo>
                      <a:pt x="902220" y="27177"/>
                      <a:pt x="902906" y="20414"/>
                      <a:pt x="901506" y="14690"/>
                    </a:cubicBezTo>
                    <a:cubicBezTo>
                      <a:pt x="899096" y="4832"/>
                      <a:pt x="892676" y="-864"/>
                      <a:pt x="882246" y="107"/>
                    </a:cubicBezTo>
                    <a:cubicBezTo>
                      <a:pt x="873445" y="936"/>
                      <a:pt x="870549" y="4689"/>
                      <a:pt x="860510" y="6432"/>
                    </a:cubicBezTo>
                    <a:cubicBezTo>
                      <a:pt x="835059" y="10870"/>
                      <a:pt x="802207" y="18633"/>
                      <a:pt x="792016" y="38341"/>
                    </a:cubicBezTo>
                    <a:cubicBezTo>
                      <a:pt x="636873" y="-10237"/>
                      <a:pt x="469956" y="52228"/>
                      <a:pt x="316309" y="79403"/>
                    </a:cubicBezTo>
                    <a:cubicBezTo>
                      <a:pt x="274665" y="83556"/>
                      <a:pt x="236022" y="96910"/>
                      <a:pt x="196427" y="107692"/>
                    </a:cubicBezTo>
                    <a:cubicBezTo>
                      <a:pt x="194379" y="108254"/>
                      <a:pt x="192760" y="109816"/>
                      <a:pt x="192131" y="111854"/>
                    </a:cubicBezTo>
                    <a:cubicBezTo>
                      <a:pt x="176024" y="164452"/>
                      <a:pt x="161775" y="216706"/>
                      <a:pt x="146830" y="269084"/>
                    </a:cubicBezTo>
                    <a:cubicBezTo>
                      <a:pt x="135467" y="321309"/>
                      <a:pt x="136619" y="362171"/>
                      <a:pt x="82517" y="396395"/>
                    </a:cubicBezTo>
                    <a:cubicBezTo>
                      <a:pt x="80870" y="397471"/>
                      <a:pt x="70840" y="403758"/>
                      <a:pt x="70059" y="404215"/>
                    </a:cubicBezTo>
                    <a:cubicBezTo>
                      <a:pt x="50590" y="415559"/>
                      <a:pt x="28596" y="424351"/>
                      <a:pt x="4679" y="430371"/>
                    </a:cubicBezTo>
                    <a:cubicBezTo>
                      <a:pt x="1669" y="431123"/>
                      <a:pt x="-312" y="433990"/>
                      <a:pt x="40" y="437076"/>
                    </a:cubicBezTo>
                    <a:cubicBezTo>
                      <a:pt x="-464" y="449306"/>
                      <a:pt x="18195" y="523316"/>
                      <a:pt x="54466" y="526135"/>
                    </a:cubicBezTo>
                    <a:cubicBezTo>
                      <a:pt x="91861" y="529040"/>
                      <a:pt x="127980" y="520620"/>
                      <a:pt x="164804" y="517181"/>
                    </a:cubicBezTo>
                    <a:cubicBezTo>
                      <a:pt x="200332" y="514695"/>
                      <a:pt x="239718" y="508256"/>
                      <a:pt x="277942" y="498541"/>
                    </a:cubicBezTo>
                    <a:cubicBezTo>
                      <a:pt x="278742" y="498341"/>
                      <a:pt x="286724" y="501760"/>
                      <a:pt x="285552" y="506132"/>
                    </a:cubicBezTo>
                    <a:cubicBezTo>
                      <a:pt x="263654" y="587533"/>
                      <a:pt x="243566" y="670200"/>
                      <a:pt x="208819" y="747963"/>
                    </a:cubicBezTo>
                    <a:cubicBezTo>
                      <a:pt x="201723" y="901363"/>
                      <a:pt x="303888" y="1053410"/>
                      <a:pt x="441172" y="1122848"/>
                    </a:cubicBezTo>
                    <a:cubicBezTo>
                      <a:pt x="619127" y="1214116"/>
                      <a:pt x="831268" y="1187408"/>
                      <a:pt x="1020378" y="1109589"/>
                    </a:cubicBezTo>
                    <a:cubicBezTo>
                      <a:pt x="1104169" y="1074413"/>
                      <a:pt x="1052486" y="1028369"/>
                      <a:pt x="1057554" y="971895"/>
                    </a:cubicBezTo>
                    <a:cubicBezTo>
                      <a:pt x="1061430" y="897477"/>
                      <a:pt x="1097940" y="830144"/>
                      <a:pt x="1133554" y="765060"/>
                    </a:cubicBezTo>
                    <a:cubicBezTo>
                      <a:pt x="1133868" y="764479"/>
                      <a:pt x="1146651" y="747105"/>
                      <a:pt x="1152642" y="763469"/>
                    </a:cubicBezTo>
                    <a:cubicBezTo>
                      <a:pt x="1158033" y="778204"/>
                      <a:pt x="1163843" y="817038"/>
                      <a:pt x="1168320" y="831144"/>
                    </a:cubicBezTo>
                    <a:cubicBezTo>
                      <a:pt x="1181341" y="877141"/>
                      <a:pt x="1187484" y="928585"/>
                      <a:pt x="1219336" y="965942"/>
                    </a:cubicBezTo>
                    <a:cubicBezTo>
                      <a:pt x="1221107" y="966228"/>
                      <a:pt x="1230147" y="962628"/>
                      <a:pt x="1234157" y="962389"/>
                    </a:cubicBezTo>
                    <a:cubicBezTo>
                      <a:pt x="1255245" y="960742"/>
                      <a:pt x="1275648" y="956808"/>
                      <a:pt x="1293069" y="951464"/>
                    </a:cubicBezTo>
                    <a:cubicBezTo>
                      <a:pt x="1349847" y="934357"/>
                      <a:pt x="1398520" y="903125"/>
                      <a:pt x="1453013" y="881494"/>
                    </a:cubicBezTo>
                    <a:cubicBezTo>
                      <a:pt x="1469700" y="876179"/>
                      <a:pt x="1487484" y="866320"/>
                      <a:pt x="1504619" y="866997"/>
                    </a:cubicBezTo>
                    <a:cubicBezTo>
                      <a:pt x="1509153" y="867320"/>
                      <a:pt x="1512658" y="862024"/>
                      <a:pt x="1510391" y="857986"/>
                    </a:cubicBezTo>
                    <a:close/>
                  </a:path>
                </a:pathLst>
              </a:custGeom>
              <a:solidFill>
                <a:srgbClr val="FBAD1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31" name="Graphic 7" descr="Old man using cane">
                <a:extLst>
                  <a:ext uri="{FF2B5EF4-FFF2-40B4-BE49-F238E27FC236}">
                    <a16:creationId xmlns:a16="http://schemas.microsoft.com/office/drawing/2014/main" id="{4F3C9F51-57FC-B97D-2E47-DCF6866C01E2}"/>
                  </a:ext>
                </a:extLst>
              </p:cNvPr>
              <p:cNvGrpSpPr/>
              <p:nvPr/>
            </p:nvGrpSpPr>
            <p:grpSpPr>
              <a:xfrm>
                <a:off x="6724064" y="2034163"/>
                <a:ext cx="2084474" cy="4508078"/>
                <a:chOff x="6724064" y="2034163"/>
                <a:chExt cx="2084474" cy="4508078"/>
              </a:xfrm>
              <a:solidFill>
                <a:srgbClr val="000000"/>
              </a:solidFill>
            </p:grpSpPr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C624F2F4-A86C-123B-E2C8-4BE70E1B635A}"/>
                    </a:ext>
                  </a:extLst>
                </p:cNvPr>
                <p:cNvSpPr/>
                <p:nvPr/>
              </p:nvSpPr>
              <p:spPr>
                <a:xfrm>
                  <a:off x="7134762" y="5723953"/>
                  <a:ext cx="200493" cy="151503"/>
                </a:xfrm>
                <a:custGeom>
                  <a:avLst/>
                  <a:gdLst>
                    <a:gd name="connsiteX0" fmla="*/ 185736 w 200493"/>
                    <a:gd name="connsiteY0" fmla="*/ 39089 h 151503"/>
                    <a:gd name="connsiteX1" fmla="*/ 171925 w 200493"/>
                    <a:gd name="connsiteY1" fmla="*/ 42899 h 151503"/>
                    <a:gd name="connsiteX2" fmla="*/ 181441 w 200493"/>
                    <a:gd name="connsiteY2" fmla="*/ 110755 h 151503"/>
                    <a:gd name="connsiteX3" fmla="*/ 84562 w 200493"/>
                    <a:gd name="connsiteY3" fmla="*/ 135958 h 151503"/>
                    <a:gd name="connsiteX4" fmla="*/ 5104 w 200493"/>
                    <a:gd name="connsiteY4" fmla="*/ 140931 h 151503"/>
                    <a:gd name="connsiteX5" fmla="*/ 5104 w 200493"/>
                    <a:gd name="connsiteY5" fmla="*/ 151503 h 151503"/>
                    <a:gd name="connsiteX6" fmla="*/ 188079 w 200493"/>
                    <a:gd name="connsiteY6" fmla="*/ 123338 h 151503"/>
                    <a:gd name="connsiteX7" fmla="*/ 185736 w 200493"/>
                    <a:gd name="connsiteY7" fmla="*/ 39089 h 151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493" h="151503">
                      <a:moveTo>
                        <a:pt x="185736" y="39089"/>
                      </a:moveTo>
                      <a:cubicBezTo>
                        <a:pt x="173335" y="-15994"/>
                        <a:pt x="152713" y="-11165"/>
                        <a:pt x="171925" y="42899"/>
                      </a:cubicBezTo>
                      <a:cubicBezTo>
                        <a:pt x="174783" y="60558"/>
                        <a:pt x="195328" y="97535"/>
                        <a:pt x="181441" y="110755"/>
                      </a:cubicBezTo>
                      <a:cubicBezTo>
                        <a:pt x="154599" y="131063"/>
                        <a:pt x="116623" y="130262"/>
                        <a:pt x="84562" y="135958"/>
                      </a:cubicBezTo>
                      <a:cubicBezTo>
                        <a:pt x="58197" y="139149"/>
                        <a:pt x="31650" y="140769"/>
                        <a:pt x="5104" y="140931"/>
                      </a:cubicBezTo>
                      <a:cubicBezTo>
                        <a:pt x="-1706" y="140978"/>
                        <a:pt x="-1697" y="151351"/>
                        <a:pt x="5104" y="151503"/>
                      </a:cubicBezTo>
                      <a:cubicBezTo>
                        <a:pt x="59730" y="150513"/>
                        <a:pt x="140950" y="151570"/>
                        <a:pt x="188079" y="123338"/>
                      </a:cubicBezTo>
                      <a:cubicBezTo>
                        <a:pt x="214959" y="101516"/>
                        <a:pt x="190537" y="65969"/>
                        <a:pt x="185736" y="3908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19F45EE6-AC53-FD4F-CFC9-EEE6B082DC76}"/>
                    </a:ext>
                  </a:extLst>
                </p:cNvPr>
                <p:cNvSpPr/>
                <p:nvPr/>
              </p:nvSpPr>
              <p:spPr>
                <a:xfrm>
                  <a:off x="7617825" y="5720256"/>
                  <a:ext cx="186331" cy="95276"/>
                </a:xfrm>
                <a:custGeom>
                  <a:avLst/>
                  <a:gdLst>
                    <a:gd name="connsiteX0" fmla="*/ 3092 w 186331"/>
                    <a:gd name="connsiteY0" fmla="*/ 82915 h 95276"/>
                    <a:gd name="connsiteX1" fmla="*/ 160750 w 186331"/>
                    <a:gd name="connsiteY1" fmla="*/ 84496 h 95276"/>
                    <a:gd name="connsiteX2" fmla="*/ 169932 w 186331"/>
                    <a:gd name="connsiteY2" fmla="*/ 77505 h 95276"/>
                    <a:gd name="connsiteX3" fmla="*/ 186324 w 186331"/>
                    <a:gd name="connsiteY3" fmla="*/ 4877 h 95276"/>
                    <a:gd name="connsiteX4" fmla="*/ 177847 w 186331"/>
                    <a:gd name="connsiteY4" fmla="*/ 1362 h 95276"/>
                    <a:gd name="connsiteX5" fmla="*/ 156435 w 186331"/>
                    <a:gd name="connsiteY5" fmla="*/ 68256 h 95276"/>
                    <a:gd name="connsiteX6" fmla="*/ 87236 w 186331"/>
                    <a:gd name="connsiteY6" fmla="*/ 77495 h 95276"/>
                    <a:gd name="connsiteX7" fmla="*/ 7864 w 186331"/>
                    <a:gd name="connsiteY7" fmla="*/ 71609 h 95276"/>
                    <a:gd name="connsiteX8" fmla="*/ 3092 w 186331"/>
                    <a:gd name="connsiteY8" fmla="*/ 82915 h 9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6331" h="95276">
                      <a:moveTo>
                        <a:pt x="3092" y="82915"/>
                      </a:moveTo>
                      <a:cubicBezTo>
                        <a:pt x="63661" y="111814"/>
                        <a:pt x="103885" y="80429"/>
                        <a:pt x="160750" y="84496"/>
                      </a:cubicBezTo>
                      <a:cubicBezTo>
                        <a:pt x="165598" y="85277"/>
                        <a:pt x="169589" y="82582"/>
                        <a:pt x="169932" y="77505"/>
                      </a:cubicBezTo>
                      <a:cubicBezTo>
                        <a:pt x="170122" y="52282"/>
                        <a:pt x="182238" y="29118"/>
                        <a:pt x="186324" y="4877"/>
                      </a:cubicBezTo>
                      <a:cubicBezTo>
                        <a:pt x="186562" y="485"/>
                        <a:pt x="180781" y="-1553"/>
                        <a:pt x="177847" y="1362"/>
                      </a:cubicBezTo>
                      <a:cubicBezTo>
                        <a:pt x="162721" y="19393"/>
                        <a:pt x="160254" y="45815"/>
                        <a:pt x="156435" y="68256"/>
                      </a:cubicBezTo>
                      <a:cubicBezTo>
                        <a:pt x="133746" y="63808"/>
                        <a:pt x="109096" y="73095"/>
                        <a:pt x="87236" y="77495"/>
                      </a:cubicBezTo>
                      <a:cubicBezTo>
                        <a:pt x="60137" y="82953"/>
                        <a:pt x="33991" y="80076"/>
                        <a:pt x="7864" y="71609"/>
                      </a:cubicBezTo>
                      <a:cubicBezTo>
                        <a:pt x="1301" y="69475"/>
                        <a:pt x="-3366" y="80000"/>
                        <a:pt x="3092" y="829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71FACE92-C11D-B37F-B89B-203855FD68BD}"/>
                    </a:ext>
                  </a:extLst>
                </p:cNvPr>
                <p:cNvSpPr/>
                <p:nvPr/>
              </p:nvSpPr>
              <p:spPr>
                <a:xfrm>
                  <a:off x="7078567" y="3866954"/>
                  <a:ext cx="218405" cy="199818"/>
                </a:xfrm>
                <a:custGeom>
                  <a:avLst/>
                  <a:gdLst>
                    <a:gd name="connsiteX0" fmla="*/ 116793 w 218405"/>
                    <a:gd name="connsiteY0" fmla="*/ 63269 h 199818"/>
                    <a:gd name="connsiteX1" fmla="*/ 218405 w 218405"/>
                    <a:gd name="connsiteY1" fmla="*/ 6433 h 199818"/>
                    <a:gd name="connsiteX2" fmla="*/ 207613 w 218405"/>
                    <a:gd name="connsiteY2" fmla="*/ 1966 h 199818"/>
                    <a:gd name="connsiteX3" fmla="*/ 135233 w 218405"/>
                    <a:gd name="connsiteY3" fmla="*/ 38085 h 199818"/>
                    <a:gd name="connsiteX4" fmla="*/ 78073 w 218405"/>
                    <a:gd name="connsiteY4" fmla="*/ 62250 h 199818"/>
                    <a:gd name="connsiteX5" fmla="*/ 654 w 218405"/>
                    <a:gd name="connsiteY5" fmla="*/ 189589 h 199818"/>
                    <a:gd name="connsiteX6" fmla="*/ 12237 w 218405"/>
                    <a:gd name="connsiteY6" fmla="*/ 196362 h 199818"/>
                    <a:gd name="connsiteX7" fmla="*/ 88265 w 218405"/>
                    <a:gd name="connsiteY7" fmla="*/ 77299 h 199818"/>
                    <a:gd name="connsiteX8" fmla="*/ 116793 w 218405"/>
                    <a:gd name="connsiteY8" fmla="*/ 63269 h 199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405" h="199818">
                      <a:moveTo>
                        <a:pt x="116793" y="63269"/>
                      </a:moveTo>
                      <a:cubicBezTo>
                        <a:pt x="151387" y="50296"/>
                        <a:pt x="217510" y="57068"/>
                        <a:pt x="218405" y="6433"/>
                      </a:cubicBezTo>
                      <a:cubicBezTo>
                        <a:pt x="217948" y="1509"/>
                        <a:pt x="211519" y="-2568"/>
                        <a:pt x="207613" y="1966"/>
                      </a:cubicBezTo>
                      <a:cubicBezTo>
                        <a:pt x="188878" y="30979"/>
                        <a:pt x="165856" y="31065"/>
                        <a:pt x="135233" y="38085"/>
                      </a:cubicBezTo>
                      <a:cubicBezTo>
                        <a:pt x="115773" y="44952"/>
                        <a:pt x="93447" y="47467"/>
                        <a:pt x="78073" y="62250"/>
                      </a:cubicBezTo>
                      <a:cubicBezTo>
                        <a:pt x="45908" y="100273"/>
                        <a:pt x="21085" y="144298"/>
                        <a:pt x="654" y="189589"/>
                      </a:cubicBezTo>
                      <a:cubicBezTo>
                        <a:pt x="-2794" y="197324"/>
                        <a:pt x="8322" y="204191"/>
                        <a:pt x="12237" y="196362"/>
                      </a:cubicBezTo>
                      <a:cubicBezTo>
                        <a:pt x="33744" y="154585"/>
                        <a:pt x="58242" y="113551"/>
                        <a:pt x="88265" y="77299"/>
                      </a:cubicBezTo>
                      <a:cubicBezTo>
                        <a:pt x="96323" y="68165"/>
                        <a:pt x="105563" y="66479"/>
                        <a:pt x="116793" y="6326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4297501E-E968-287A-1E93-2CCA091A6617}"/>
                    </a:ext>
                  </a:extLst>
                </p:cNvPr>
                <p:cNvSpPr/>
                <p:nvPr/>
              </p:nvSpPr>
              <p:spPr>
                <a:xfrm>
                  <a:off x="7091381" y="2420597"/>
                  <a:ext cx="47201" cy="138327"/>
                </a:xfrm>
                <a:custGeom>
                  <a:avLst/>
                  <a:gdLst>
                    <a:gd name="connsiteX0" fmla="*/ 28445 w 47201"/>
                    <a:gd name="connsiteY0" fmla="*/ 69770 h 138327"/>
                    <a:gd name="connsiteX1" fmla="*/ 29102 w 47201"/>
                    <a:gd name="connsiteY1" fmla="*/ 134368 h 138327"/>
                    <a:gd name="connsiteX2" fmla="*/ 44704 w 47201"/>
                    <a:gd name="connsiteY2" fmla="*/ 125996 h 138327"/>
                    <a:gd name="connsiteX3" fmla="*/ 11605 w 47201"/>
                    <a:gd name="connsiteY3" fmla="*/ 2580 h 138327"/>
                    <a:gd name="connsiteX4" fmla="*/ 1137 w 47201"/>
                    <a:gd name="connsiteY4" fmla="*/ 8695 h 138327"/>
                    <a:gd name="connsiteX5" fmla="*/ 28445 w 47201"/>
                    <a:gd name="connsiteY5" fmla="*/ 69770 h 1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201" h="138327">
                      <a:moveTo>
                        <a:pt x="28445" y="69770"/>
                      </a:moveTo>
                      <a:cubicBezTo>
                        <a:pt x="34351" y="91115"/>
                        <a:pt x="31046" y="112946"/>
                        <a:pt x="29102" y="134368"/>
                      </a:cubicBezTo>
                      <a:cubicBezTo>
                        <a:pt x="32198" y="144769"/>
                        <a:pt x="43704" y="132073"/>
                        <a:pt x="44704" y="125996"/>
                      </a:cubicBezTo>
                      <a:cubicBezTo>
                        <a:pt x="53820" y="83086"/>
                        <a:pt x="36884" y="37137"/>
                        <a:pt x="11605" y="2580"/>
                      </a:cubicBezTo>
                      <a:cubicBezTo>
                        <a:pt x="6995" y="-3506"/>
                        <a:pt x="-3444" y="2256"/>
                        <a:pt x="1137" y="8695"/>
                      </a:cubicBezTo>
                      <a:cubicBezTo>
                        <a:pt x="14234" y="27098"/>
                        <a:pt x="23578" y="47691"/>
                        <a:pt x="28445" y="6977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7B374901-0CAC-E22E-4999-2D96E385DF56}"/>
                    </a:ext>
                  </a:extLst>
                </p:cNvPr>
                <p:cNvSpPr/>
                <p:nvPr/>
              </p:nvSpPr>
              <p:spPr>
                <a:xfrm>
                  <a:off x="6724064" y="2034163"/>
                  <a:ext cx="2084474" cy="4508078"/>
                </a:xfrm>
                <a:custGeom>
                  <a:avLst/>
                  <a:gdLst>
                    <a:gd name="connsiteX0" fmla="*/ 2084211 w 2084474"/>
                    <a:gd name="connsiteY0" fmla="*/ 4455407 h 4508078"/>
                    <a:gd name="connsiteX1" fmla="*/ 2056017 w 2084474"/>
                    <a:gd name="connsiteY1" fmla="*/ 4422003 h 4508078"/>
                    <a:gd name="connsiteX2" fmla="*/ 2050587 w 2084474"/>
                    <a:gd name="connsiteY2" fmla="*/ 4400429 h 4508078"/>
                    <a:gd name="connsiteX3" fmla="*/ 2047692 w 2084474"/>
                    <a:gd name="connsiteY3" fmla="*/ 4354575 h 4508078"/>
                    <a:gd name="connsiteX4" fmla="*/ 2039110 w 2084474"/>
                    <a:gd name="connsiteY4" fmla="*/ 4346098 h 4508078"/>
                    <a:gd name="connsiteX5" fmla="*/ 2007963 w 2084474"/>
                    <a:gd name="connsiteY5" fmla="*/ 2368099 h 4508078"/>
                    <a:gd name="connsiteX6" fmla="*/ 2032195 w 2084474"/>
                    <a:gd name="connsiteY6" fmla="*/ 2337895 h 4508078"/>
                    <a:gd name="connsiteX7" fmla="*/ 2051159 w 2084474"/>
                    <a:gd name="connsiteY7" fmla="*/ 2311558 h 4508078"/>
                    <a:gd name="connsiteX8" fmla="*/ 2054778 w 2084474"/>
                    <a:gd name="connsiteY8" fmla="*/ 2244788 h 4508078"/>
                    <a:gd name="connsiteX9" fmla="*/ 2040462 w 2084474"/>
                    <a:gd name="connsiteY9" fmla="*/ 2170750 h 4508078"/>
                    <a:gd name="connsiteX10" fmla="*/ 2016936 w 2084474"/>
                    <a:gd name="connsiteY10" fmla="*/ 2109457 h 4508078"/>
                    <a:gd name="connsiteX11" fmla="*/ 1948070 w 2084474"/>
                    <a:gd name="connsiteY11" fmla="*/ 2074462 h 4508078"/>
                    <a:gd name="connsiteX12" fmla="*/ 1780639 w 2084474"/>
                    <a:gd name="connsiteY12" fmla="*/ 1855511 h 4508078"/>
                    <a:gd name="connsiteX13" fmla="*/ 1596874 w 2084474"/>
                    <a:gd name="connsiteY13" fmla="*/ 1536385 h 4508078"/>
                    <a:gd name="connsiteX14" fmla="*/ 1636564 w 2084474"/>
                    <a:gd name="connsiteY14" fmla="*/ 1522193 h 4508078"/>
                    <a:gd name="connsiteX15" fmla="*/ 1656052 w 2084474"/>
                    <a:gd name="connsiteY15" fmla="*/ 1520583 h 4508078"/>
                    <a:gd name="connsiteX16" fmla="*/ 1495775 w 2084474"/>
                    <a:gd name="connsiteY16" fmla="*/ 1015158 h 4508078"/>
                    <a:gd name="connsiteX17" fmla="*/ 1428100 w 2084474"/>
                    <a:gd name="connsiteY17" fmla="*/ 905268 h 4508078"/>
                    <a:gd name="connsiteX18" fmla="*/ 1312828 w 2084474"/>
                    <a:gd name="connsiteY18" fmla="*/ 827439 h 4508078"/>
                    <a:gd name="connsiteX19" fmla="*/ 1298912 w 2084474"/>
                    <a:gd name="connsiteY19" fmla="*/ 913536 h 4508078"/>
                    <a:gd name="connsiteX20" fmla="*/ 1293197 w 2084474"/>
                    <a:gd name="connsiteY20" fmla="*/ 984783 h 4508078"/>
                    <a:gd name="connsiteX21" fmla="*/ 1279224 w 2084474"/>
                    <a:gd name="connsiteY21" fmla="*/ 966562 h 4508078"/>
                    <a:gd name="connsiteX22" fmla="*/ 1255278 w 2084474"/>
                    <a:gd name="connsiteY22" fmla="*/ 936510 h 4508078"/>
                    <a:gd name="connsiteX23" fmla="*/ 1240238 w 2084474"/>
                    <a:gd name="connsiteY23" fmla="*/ 932910 h 4508078"/>
                    <a:gd name="connsiteX24" fmla="*/ 1236466 w 2084474"/>
                    <a:gd name="connsiteY24" fmla="*/ 937005 h 4508078"/>
                    <a:gd name="connsiteX25" fmla="*/ 1236124 w 2084474"/>
                    <a:gd name="connsiteY25" fmla="*/ 936891 h 4508078"/>
                    <a:gd name="connsiteX26" fmla="*/ 1275405 w 2084474"/>
                    <a:gd name="connsiteY26" fmla="*/ 822277 h 4508078"/>
                    <a:gd name="connsiteX27" fmla="*/ 1262374 w 2084474"/>
                    <a:gd name="connsiteY27" fmla="*/ 845870 h 4508078"/>
                    <a:gd name="connsiteX28" fmla="*/ 1216731 w 2084474"/>
                    <a:gd name="connsiteY28" fmla="*/ 943444 h 4508078"/>
                    <a:gd name="connsiteX29" fmla="*/ 1140912 w 2084474"/>
                    <a:gd name="connsiteY29" fmla="*/ 974591 h 4508078"/>
                    <a:gd name="connsiteX30" fmla="*/ 1124319 w 2084474"/>
                    <a:gd name="connsiteY30" fmla="*/ 966438 h 4508078"/>
                    <a:gd name="connsiteX31" fmla="*/ 1009133 w 2084474"/>
                    <a:gd name="connsiteY31" fmla="*/ 775423 h 4508078"/>
                    <a:gd name="connsiteX32" fmla="*/ 1027974 w 2084474"/>
                    <a:gd name="connsiteY32" fmla="*/ 679259 h 4508078"/>
                    <a:gd name="connsiteX33" fmla="*/ 1027936 w 2084474"/>
                    <a:gd name="connsiteY33" fmla="*/ 679240 h 4508078"/>
                    <a:gd name="connsiteX34" fmla="*/ 1023154 w 2084474"/>
                    <a:gd name="connsiteY34" fmla="*/ 672991 h 4508078"/>
                    <a:gd name="connsiteX35" fmla="*/ 991160 w 2084474"/>
                    <a:gd name="connsiteY35" fmla="*/ 758812 h 4508078"/>
                    <a:gd name="connsiteX36" fmla="*/ 1110670 w 2084474"/>
                    <a:gd name="connsiteY36" fmla="*/ 976153 h 4508078"/>
                    <a:gd name="connsiteX37" fmla="*/ 1110013 w 2084474"/>
                    <a:gd name="connsiteY37" fmla="*/ 976858 h 4508078"/>
                    <a:gd name="connsiteX38" fmla="*/ 975739 w 2084474"/>
                    <a:gd name="connsiteY38" fmla="*/ 871702 h 4508078"/>
                    <a:gd name="connsiteX39" fmla="*/ 889128 w 2084474"/>
                    <a:gd name="connsiteY39" fmla="*/ 902830 h 4508078"/>
                    <a:gd name="connsiteX40" fmla="*/ 885956 w 2084474"/>
                    <a:gd name="connsiteY40" fmla="*/ 856262 h 4508078"/>
                    <a:gd name="connsiteX41" fmla="*/ 931190 w 2084474"/>
                    <a:gd name="connsiteY41" fmla="*/ 683545 h 4508078"/>
                    <a:gd name="connsiteX42" fmla="*/ 1011086 w 2084474"/>
                    <a:gd name="connsiteY42" fmla="*/ 656313 h 4508078"/>
                    <a:gd name="connsiteX43" fmla="*/ 1007724 w 2084474"/>
                    <a:gd name="connsiteY43" fmla="*/ 644131 h 4508078"/>
                    <a:gd name="connsiteX44" fmla="*/ 915569 w 2084474"/>
                    <a:gd name="connsiteY44" fmla="*/ 676716 h 4508078"/>
                    <a:gd name="connsiteX45" fmla="*/ 459122 w 2084474"/>
                    <a:gd name="connsiteY45" fmla="*/ 710529 h 4508078"/>
                    <a:gd name="connsiteX46" fmla="*/ 414354 w 2084474"/>
                    <a:gd name="connsiteY46" fmla="*/ 717816 h 4508078"/>
                    <a:gd name="connsiteX47" fmla="*/ 329582 w 2084474"/>
                    <a:gd name="connsiteY47" fmla="*/ 740371 h 4508078"/>
                    <a:gd name="connsiteX48" fmla="*/ 403010 w 2084474"/>
                    <a:gd name="connsiteY48" fmla="*/ 548185 h 4508078"/>
                    <a:gd name="connsiteX49" fmla="*/ 484887 w 2084474"/>
                    <a:gd name="connsiteY49" fmla="*/ 437857 h 4508078"/>
                    <a:gd name="connsiteX50" fmla="*/ 502156 w 2084474"/>
                    <a:gd name="connsiteY50" fmla="*/ 333997 h 4508078"/>
                    <a:gd name="connsiteX51" fmla="*/ 524711 w 2084474"/>
                    <a:gd name="connsiteY51" fmla="*/ 285914 h 4508078"/>
                    <a:gd name="connsiteX52" fmla="*/ 512995 w 2084474"/>
                    <a:gd name="connsiteY52" fmla="*/ 210705 h 4508078"/>
                    <a:gd name="connsiteX53" fmla="*/ 478162 w 2084474"/>
                    <a:gd name="connsiteY53" fmla="*/ 218782 h 4508078"/>
                    <a:gd name="connsiteX54" fmla="*/ 457112 w 2084474"/>
                    <a:gd name="connsiteY54" fmla="*/ 267417 h 4508078"/>
                    <a:gd name="connsiteX55" fmla="*/ 441415 w 2084474"/>
                    <a:gd name="connsiteY55" fmla="*/ 322252 h 4508078"/>
                    <a:gd name="connsiteX56" fmla="*/ 357880 w 2084474"/>
                    <a:gd name="connsiteY56" fmla="*/ 98139 h 4508078"/>
                    <a:gd name="connsiteX57" fmla="*/ 347736 w 2084474"/>
                    <a:gd name="connsiteY57" fmla="*/ 47885 h 4508078"/>
                    <a:gd name="connsiteX58" fmla="*/ 309122 w 2084474"/>
                    <a:gd name="connsiteY58" fmla="*/ 45675 h 4508078"/>
                    <a:gd name="connsiteX59" fmla="*/ 312618 w 2084474"/>
                    <a:gd name="connsiteY59" fmla="*/ 202904 h 4508078"/>
                    <a:gd name="connsiteX60" fmla="*/ 288405 w 2084474"/>
                    <a:gd name="connsiteY60" fmla="*/ 43341 h 4508078"/>
                    <a:gd name="connsiteX61" fmla="*/ 263259 w 2084474"/>
                    <a:gd name="connsiteY61" fmla="*/ 145 h 4508078"/>
                    <a:gd name="connsiteX62" fmla="*/ 235008 w 2084474"/>
                    <a:gd name="connsiteY62" fmla="*/ 31854 h 4508078"/>
                    <a:gd name="connsiteX63" fmla="*/ 201185 w 2084474"/>
                    <a:gd name="connsiteY63" fmla="*/ 65801 h 4508078"/>
                    <a:gd name="connsiteX64" fmla="*/ 200661 w 2084474"/>
                    <a:gd name="connsiteY64" fmla="*/ 140792 h 4508078"/>
                    <a:gd name="connsiteX65" fmla="*/ 153017 w 2084474"/>
                    <a:gd name="connsiteY65" fmla="*/ 131581 h 4508078"/>
                    <a:gd name="connsiteX66" fmla="*/ 163570 w 2084474"/>
                    <a:gd name="connsiteY66" fmla="*/ 221078 h 4508078"/>
                    <a:gd name="connsiteX67" fmla="*/ 215758 w 2084474"/>
                    <a:gd name="connsiteY67" fmla="*/ 336264 h 4508078"/>
                    <a:gd name="connsiteX68" fmla="*/ 261668 w 2084474"/>
                    <a:gd name="connsiteY68" fmla="*/ 509819 h 4508078"/>
                    <a:gd name="connsiteX69" fmla="*/ 159637 w 2084474"/>
                    <a:gd name="connsiteY69" fmla="*/ 688774 h 4508078"/>
                    <a:gd name="connsiteX70" fmla="*/ 11418 w 2084474"/>
                    <a:gd name="connsiteY70" fmla="*/ 999137 h 4508078"/>
                    <a:gd name="connsiteX71" fmla="*/ 66273 w 2084474"/>
                    <a:gd name="connsiteY71" fmla="*/ 1095901 h 4508078"/>
                    <a:gd name="connsiteX72" fmla="*/ 116212 w 2084474"/>
                    <a:gd name="connsiteY72" fmla="*/ 1088386 h 4508078"/>
                    <a:gd name="connsiteX73" fmla="*/ 147883 w 2084474"/>
                    <a:gd name="connsiteY73" fmla="*/ 1160824 h 4508078"/>
                    <a:gd name="connsiteX74" fmla="*/ 158008 w 2084474"/>
                    <a:gd name="connsiteY74" fmla="*/ 1175702 h 4508078"/>
                    <a:gd name="connsiteX75" fmla="*/ 197127 w 2084474"/>
                    <a:gd name="connsiteY75" fmla="*/ 1186751 h 4508078"/>
                    <a:gd name="connsiteX76" fmla="*/ 397485 w 2084474"/>
                    <a:gd name="connsiteY76" fmla="*/ 1161367 h 4508078"/>
                    <a:gd name="connsiteX77" fmla="*/ 330172 w 2084474"/>
                    <a:gd name="connsiteY77" fmla="*/ 1386633 h 4508078"/>
                    <a:gd name="connsiteX78" fmla="*/ 338602 w 2084474"/>
                    <a:gd name="connsiteY78" fmla="*/ 1535518 h 4508078"/>
                    <a:gd name="connsiteX79" fmla="*/ 233246 w 2084474"/>
                    <a:gd name="connsiteY79" fmla="*/ 2396921 h 4508078"/>
                    <a:gd name="connsiteX80" fmla="*/ 233646 w 2084474"/>
                    <a:gd name="connsiteY80" fmla="*/ 3201946 h 4508078"/>
                    <a:gd name="connsiteX81" fmla="*/ 266564 w 2084474"/>
                    <a:gd name="connsiteY81" fmla="*/ 3854865 h 4508078"/>
                    <a:gd name="connsiteX82" fmla="*/ 250686 w 2084474"/>
                    <a:gd name="connsiteY82" fmla="*/ 3961326 h 4508078"/>
                    <a:gd name="connsiteX83" fmla="*/ 335459 w 2084474"/>
                    <a:gd name="connsiteY83" fmla="*/ 4006656 h 4508078"/>
                    <a:gd name="connsiteX84" fmla="*/ 317580 w 2084474"/>
                    <a:gd name="connsiteY84" fmla="*/ 4153665 h 4508078"/>
                    <a:gd name="connsiteX85" fmla="*/ 587547 w 2084474"/>
                    <a:gd name="connsiteY85" fmla="*/ 4189012 h 4508078"/>
                    <a:gd name="connsiteX86" fmla="*/ 581023 w 2084474"/>
                    <a:gd name="connsiteY86" fmla="*/ 4003646 h 4508078"/>
                    <a:gd name="connsiteX87" fmla="*/ 688484 w 2084474"/>
                    <a:gd name="connsiteY87" fmla="*/ 3912577 h 4508078"/>
                    <a:gd name="connsiteX88" fmla="*/ 686855 w 2084474"/>
                    <a:gd name="connsiteY88" fmla="*/ 3844674 h 4508078"/>
                    <a:gd name="connsiteX89" fmla="*/ 674482 w 2084474"/>
                    <a:gd name="connsiteY89" fmla="*/ 2738183 h 4508078"/>
                    <a:gd name="connsiteX90" fmla="*/ 784905 w 2084474"/>
                    <a:gd name="connsiteY90" fmla="*/ 3696445 h 4508078"/>
                    <a:gd name="connsiteX91" fmla="*/ 775056 w 2084474"/>
                    <a:gd name="connsiteY91" fmla="*/ 3776684 h 4508078"/>
                    <a:gd name="connsiteX92" fmla="*/ 765608 w 2084474"/>
                    <a:gd name="connsiteY92" fmla="*/ 3786562 h 4508078"/>
                    <a:gd name="connsiteX93" fmla="*/ 812937 w 2084474"/>
                    <a:gd name="connsiteY93" fmla="*/ 3889508 h 4508078"/>
                    <a:gd name="connsiteX94" fmla="*/ 798650 w 2084474"/>
                    <a:gd name="connsiteY94" fmla="*/ 3935780 h 4508078"/>
                    <a:gd name="connsiteX95" fmla="*/ 828920 w 2084474"/>
                    <a:gd name="connsiteY95" fmla="*/ 4011704 h 4508078"/>
                    <a:gd name="connsiteX96" fmla="*/ 901206 w 2084474"/>
                    <a:gd name="connsiteY96" fmla="*/ 4027354 h 4508078"/>
                    <a:gd name="connsiteX97" fmla="*/ 919074 w 2084474"/>
                    <a:gd name="connsiteY97" fmla="*/ 4017962 h 4508078"/>
                    <a:gd name="connsiteX98" fmla="*/ 956993 w 2084474"/>
                    <a:gd name="connsiteY98" fmla="*/ 4041736 h 4508078"/>
                    <a:gd name="connsiteX99" fmla="*/ 1194518 w 2084474"/>
                    <a:gd name="connsiteY99" fmla="*/ 4127728 h 4508078"/>
                    <a:gd name="connsiteX100" fmla="*/ 1245163 w 2084474"/>
                    <a:gd name="connsiteY100" fmla="*/ 4133567 h 4508078"/>
                    <a:gd name="connsiteX101" fmla="*/ 1296493 w 2084474"/>
                    <a:gd name="connsiteY101" fmla="*/ 4019819 h 4508078"/>
                    <a:gd name="connsiteX102" fmla="*/ 1219484 w 2084474"/>
                    <a:gd name="connsiteY102" fmla="*/ 3952506 h 4508078"/>
                    <a:gd name="connsiteX103" fmla="*/ 1111003 w 2084474"/>
                    <a:gd name="connsiteY103" fmla="*/ 3880116 h 4508078"/>
                    <a:gd name="connsiteX104" fmla="*/ 1109917 w 2084474"/>
                    <a:gd name="connsiteY104" fmla="*/ 3815251 h 4508078"/>
                    <a:gd name="connsiteX105" fmla="*/ 1123471 w 2084474"/>
                    <a:gd name="connsiteY105" fmla="*/ 3593338 h 4508078"/>
                    <a:gd name="connsiteX106" fmla="*/ 1097906 w 2084474"/>
                    <a:gd name="connsiteY106" fmla="*/ 3167008 h 4508078"/>
                    <a:gd name="connsiteX107" fmla="*/ 1129120 w 2084474"/>
                    <a:gd name="connsiteY107" fmla="*/ 2274801 h 4508078"/>
                    <a:gd name="connsiteX108" fmla="*/ 1147474 w 2084474"/>
                    <a:gd name="connsiteY108" fmla="*/ 2195048 h 4508078"/>
                    <a:gd name="connsiteX109" fmla="*/ 1160067 w 2084474"/>
                    <a:gd name="connsiteY109" fmla="*/ 2005301 h 4508078"/>
                    <a:gd name="connsiteX110" fmla="*/ 1137597 w 2084474"/>
                    <a:gd name="connsiteY110" fmla="*/ 1779511 h 4508078"/>
                    <a:gd name="connsiteX111" fmla="*/ 1206672 w 2084474"/>
                    <a:gd name="connsiteY111" fmla="*/ 1685651 h 4508078"/>
                    <a:gd name="connsiteX112" fmla="*/ 1197081 w 2084474"/>
                    <a:gd name="connsiteY112" fmla="*/ 1642055 h 4508078"/>
                    <a:gd name="connsiteX113" fmla="*/ 1273443 w 2084474"/>
                    <a:gd name="connsiteY113" fmla="*/ 1409026 h 4508078"/>
                    <a:gd name="connsiteX114" fmla="*/ 1285825 w 2084474"/>
                    <a:gd name="connsiteY114" fmla="*/ 1482664 h 4508078"/>
                    <a:gd name="connsiteX115" fmla="*/ 1319067 w 2084474"/>
                    <a:gd name="connsiteY115" fmla="*/ 1600241 h 4508078"/>
                    <a:gd name="connsiteX116" fmla="*/ 1357205 w 2084474"/>
                    <a:gd name="connsiteY116" fmla="*/ 1617176 h 4508078"/>
                    <a:gd name="connsiteX117" fmla="*/ 1588053 w 2084474"/>
                    <a:gd name="connsiteY117" fmla="*/ 1539538 h 4508078"/>
                    <a:gd name="connsiteX118" fmla="*/ 1756560 w 2084474"/>
                    <a:gd name="connsiteY118" fmla="*/ 1845252 h 4508078"/>
                    <a:gd name="connsiteX119" fmla="*/ 1984503 w 2084474"/>
                    <a:gd name="connsiteY119" fmla="*/ 2111800 h 4508078"/>
                    <a:gd name="connsiteX120" fmla="*/ 2021317 w 2084474"/>
                    <a:gd name="connsiteY120" fmla="*/ 2166483 h 4508078"/>
                    <a:gd name="connsiteX121" fmla="*/ 1939945 w 2084474"/>
                    <a:gd name="connsiteY121" fmla="*/ 2158758 h 4508078"/>
                    <a:gd name="connsiteX122" fmla="*/ 1930544 w 2084474"/>
                    <a:gd name="connsiteY122" fmla="*/ 2157577 h 4508078"/>
                    <a:gd name="connsiteX123" fmla="*/ 1927791 w 2084474"/>
                    <a:gd name="connsiteY123" fmla="*/ 2274134 h 4508078"/>
                    <a:gd name="connsiteX124" fmla="*/ 1889834 w 2084474"/>
                    <a:gd name="connsiteY124" fmla="*/ 2276440 h 4508078"/>
                    <a:gd name="connsiteX125" fmla="*/ 1853525 w 2084474"/>
                    <a:gd name="connsiteY125" fmla="*/ 2216804 h 4508078"/>
                    <a:gd name="connsiteX126" fmla="*/ 1807709 w 2084474"/>
                    <a:gd name="connsiteY126" fmla="*/ 2139280 h 4508078"/>
                    <a:gd name="connsiteX127" fmla="*/ 1388238 w 2084474"/>
                    <a:gd name="connsiteY127" fmla="*/ 1620596 h 4508078"/>
                    <a:gd name="connsiteX128" fmla="*/ 1380218 w 2084474"/>
                    <a:gd name="connsiteY128" fmla="*/ 1623977 h 4508078"/>
                    <a:gd name="connsiteX129" fmla="*/ 1703915 w 2084474"/>
                    <a:gd name="connsiteY129" fmla="*/ 2071100 h 4508078"/>
                    <a:gd name="connsiteX130" fmla="*/ 1812805 w 2084474"/>
                    <a:gd name="connsiteY130" fmla="*/ 2175151 h 4508078"/>
                    <a:gd name="connsiteX131" fmla="*/ 1773400 w 2084474"/>
                    <a:gd name="connsiteY131" fmla="*/ 2249189 h 4508078"/>
                    <a:gd name="connsiteX132" fmla="*/ 1852591 w 2084474"/>
                    <a:gd name="connsiteY132" fmla="*/ 2262838 h 4508078"/>
                    <a:gd name="connsiteX133" fmla="*/ 1844876 w 2084474"/>
                    <a:gd name="connsiteY133" fmla="*/ 2252799 h 4508078"/>
                    <a:gd name="connsiteX134" fmla="*/ 1830808 w 2084474"/>
                    <a:gd name="connsiteY134" fmla="*/ 2255675 h 4508078"/>
                    <a:gd name="connsiteX135" fmla="*/ 1795546 w 2084474"/>
                    <a:gd name="connsiteY135" fmla="*/ 2209612 h 4508078"/>
                    <a:gd name="connsiteX136" fmla="*/ 1821063 w 2084474"/>
                    <a:gd name="connsiteY136" fmla="*/ 2189543 h 4508078"/>
                    <a:gd name="connsiteX137" fmla="*/ 1932515 w 2084474"/>
                    <a:gd name="connsiteY137" fmla="*/ 2296642 h 4508078"/>
                    <a:gd name="connsiteX138" fmla="*/ 1985474 w 2084474"/>
                    <a:gd name="connsiteY138" fmla="*/ 4346889 h 4508078"/>
                    <a:gd name="connsiteX139" fmla="*/ 1956909 w 2084474"/>
                    <a:gd name="connsiteY139" fmla="*/ 4357557 h 4508078"/>
                    <a:gd name="connsiteX140" fmla="*/ 1947498 w 2084474"/>
                    <a:gd name="connsiteY140" fmla="*/ 4420546 h 4508078"/>
                    <a:gd name="connsiteX141" fmla="*/ 1935640 w 2084474"/>
                    <a:gd name="connsiteY141" fmla="*/ 4427280 h 4508078"/>
                    <a:gd name="connsiteX142" fmla="*/ 1946965 w 2084474"/>
                    <a:gd name="connsiteY142" fmla="*/ 4490459 h 4508078"/>
                    <a:gd name="connsiteX143" fmla="*/ 2048263 w 2084474"/>
                    <a:gd name="connsiteY143" fmla="*/ 4505128 h 4508078"/>
                    <a:gd name="connsiteX144" fmla="*/ 2084211 w 2084474"/>
                    <a:gd name="connsiteY144" fmla="*/ 4455407 h 4508078"/>
                    <a:gd name="connsiteX145" fmla="*/ 968681 w 2084474"/>
                    <a:gd name="connsiteY145" fmla="*/ 887228 h 4508078"/>
                    <a:gd name="connsiteX146" fmla="*/ 968757 w 2084474"/>
                    <a:gd name="connsiteY146" fmla="*/ 887275 h 4508078"/>
                    <a:gd name="connsiteX147" fmla="*/ 968681 w 2084474"/>
                    <a:gd name="connsiteY147" fmla="*/ 887228 h 4508078"/>
                    <a:gd name="connsiteX148" fmla="*/ 968652 w 2084474"/>
                    <a:gd name="connsiteY148" fmla="*/ 887180 h 4508078"/>
                    <a:gd name="connsiteX149" fmla="*/ 968633 w 2084474"/>
                    <a:gd name="connsiteY149" fmla="*/ 887152 h 4508078"/>
                    <a:gd name="connsiteX150" fmla="*/ 968652 w 2084474"/>
                    <a:gd name="connsiteY150" fmla="*/ 887180 h 4508078"/>
                    <a:gd name="connsiteX151" fmla="*/ 968471 w 2084474"/>
                    <a:gd name="connsiteY151" fmla="*/ 887237 h 4508078"/>
                    <a:gd name="connsiteX152" fmla="*/ 968471 w 2084474"/>
                    <a:gd name="connsiteY152" fmla="*/ 887237 h 4508078"/>
                    <a:gd name="connsiteX153" fmla="*/ 968471 w 2084474"/>
                    <a:gd name="connsiteY153" fmla="*/ 887237 h 4508078"/>
                    <a:gd name="connsiteX154" fmla="*/ 968052 w 2084474"/>
                    <a:gd name="connsiteY154" fmla="*/ 887275 h 4508078"/>
                    <a:gd name="connsiteX155" fmla="*/ 967890 w 2084474"/>
                    <a:gd name="connsiteY155" fmla="*/ 887314 h 4508078"/>
                    <a:gd name="connsiteX156" fmla="*/ 968052 w 2084474"/>
                    <a:gd name="connsiteY156" fmla="*/ 887275 h 4508078"/>
                    <a:gd name="connsiteX157" fmla="*/ 120765 w 2084474"/>
                    <a:gd name="connsiteY157" fmla="*/ 1068841 h 4508078"/>
                    <a:gd name="connsiteX158" fmla="*/ 75493 w 2084474"/>
                    <a:gd name="connsiteY158" fmla="*/ 1080709 h 4508078"/>
                    <a:gd name="connsiteX159" fmla="*/ 47861 w 2084474"/>
                    <a:gd name="connsiteY159" fmla="*/ 1049372 h 4508078"/>
                    <a:gd name="connsiteX160" fmla="*/ 24077 w 2084474"/>
                    <a:gd name="connsiteY160" fmla="*/ 979601 h 4508078"/>
                    <a:gd name="connsiteX161" fmla="*/ 28239 w 2084474"/>
                    <a:gd name="connsiteY161" fmla="*/ 889676 h 4508078"/>
                    <a:gd name="connsiteX162" fmla="*/ 153664 w 2084474"/>
                    <a:gd name="connsiteY162" fmla="*/ 724465 h 4508078"/>
                    <a:gd name="connsiteX163" fmla="*/ 271032 w 2084474"/>
                    <a:gd name="connsiteY163" fmla="*/ 512400 h 4508078"/>
                    <a:gd name="connsiteX164" fmla="*/ 274203 w 2084474"/>
                    <a:gd name="connsiteY164" fmla="*/ 502408 h 4508078"/>
                    <a:gd name="connsiteX165" fmla="*/ 219539 w 2084474"/>
                    <a:gd name="connsiteY165" fmla="*/ 307212 h 4508078"/>
                    <a:gd name="connsiteX166" fmla="*/ 172457 w 2084474"/>
                    <a:gd name="connsiteY166" fmla="*/ 196580 h 4508078"/>
                    <a:gd name="connsiteX167" fmla="*/ 164790 w 2084474"/>
                    <a:gd name="connsiteY167" fmla="*/ 154612 h 4508078"/>
                    <a:gd name="connsiteX168" fmla="*/ 165152 w 2084474"/>
                    <a:gd name="connsiteY168" fmla="*/ 139553 h 4508078"/>
                    <a:gd name="connsiteX169" fmla="*/ 192222 w 2084474"/>
                    <a:gd name="connsiteY169" fmla="*/ 159327 h 4508078"/>
                    <a:gd name="connsiteX170" fmla="*/ 247695 w 2084474"/>
                    <a:gd name="connsiteY170" fmla="*/ 265331 h 4508078"/>
                    <a:gd name="connsiteX171" fmla="*/ 254715 w 2084474"/>
                    <a:gd name="connsiteY171" fmla="*/ 258311 h 4508078"/>
                    <a:gd name="connsiteX172" fmla="*/ 220292 w 2084474"/>
                    <a:gd name="connsiteY172" fmla="*/ 202056 h 4508078"/>
                    <a:gd name="connsiteX173" fmla="*/ 224245 w 2084474"/>
                    <a:gd name="connsiteY173" fmla="*/ 192408 h 4508078"/>
                    <a:gd name="connsiteX174" fmla="*/ 211948 w 2084474"/>
                    <a:gd name="connsiteY174" fmla="*/ 120827 h 4508078"/>
                    <a:gd name="connsiteX175" fmla="*/ 217768 w 2084474"/>
                    <a:gd name="connsiteY175" fmla="*/ 42998 h 4508078"/>
                    <a:gd name="connsiteX176" fmla="*/ 227712 w 2084474"/>
                    <a:gd name="connsiteY176" fmla="*/ 44122 h 4508078"/>
                    <a:gd name="connsiteX177" fmla="*/ 279604 w 2084474"/>
                    <a:gd name="connsiteY177" fmla="*/ 241157 h 4508078"/>
                    <a:gd name="connsiteX178" fmla="*/ 288062 w 2084474"/>
                    <a:gd name="connsiteY178" fmla="*/ 236213 h 4508078"/>
                    <a:gd name="connsiteX179" fmla="*/ 263012 w 2084474"/>
                    <a:gd name="connsiteY179" fmla="*/ 153031 h 4508078"/>
                    <a:gd name="connsiteX180" fmla="*/ 249353 w 2084474"/>
                    <a:gd name="connsiteY180" fmla="*/ 47837 h 4508078"/>
                    <a:gd name="connsiteX181" fmla="*/ 260668 w 2084474"/>
                    <a:gd name="connsiteY181" fmla="*/ 13985 h 4508078"/>
                    <a:gd name="connsiteX182" fmla="*/ 273632 w 2084474"/>
                    <a:gd name="connsiteY182" fmla="*/ 40655 h 4508078"/>
                    <a:gd name="connsiteX183" fmla="*/ 287234 w 2084474"/>
                    <a:gd name="connsiteY183" fmla="*/ 176787 h 4508078"/>
                    <a:gd name="connsiteX184" fmla="*/ 323400 w 2084474"/>
                    <a:gd name="connsiteY184" fmla="*/ 217620 h 4508078"/>
                    <a:gd name="connsiteX185" fmla="*/ 326343 w 2084474"/>
                    <a:gd name="connsiteY185" fmla="*/ 210391 h 4508078"/>
                    <a:gd name="connsiteX186" fmla="*/ 333935 w 2084474"/>
                    <a:gd name="connsiteY186" fmla="*/ 57848 h 4508078"/>
                    <a:gd name="connsiteX187" fmla="*/ 409868 w 2084474"/>
                    <a:gd name="connsiteY187" fmla="*/ 331758 h 4508078"/>
                    <a:gd name="connsiteX188" fmla="*/ 454397 w 2084474"/>
                    <a:gd name="connsiteY188" fmla="*/ 329977 h 4508078"/>
                    <a:gd name="connsiteX189" fmla="*/ 454988 w 2084474"/>
                    <a:gd name="connsiteY189" fmla="*/ 321309 h 4508078"/>
                    <a:gd name="connsiteX190" fmla="*/ 489926 w 2084474"/>
                    <a:gd name="connsiteY190" fmla="*/ 225669 h 4508078"/>
                    <a:gd name="connsiteX191" fmla="*/ 515900 w 2084474"/>
                    <a:gd name="connsiteY191" fmla="*/ 239509 h 4508078"/>
                    <a:gd name="connsiteX192" fmla="*/ 512233 w 2084474"/>
                    <a:gd name="connsiteY192" fmla="*/ 277513 h 4508078"/>
                    <a:gd name="connsiteX193" fmla="*/ 490192 w 2084474"/>
                    <a:gd name="connsiteY193" fmla="*/ 323243 h 4508078"/>
                    <a:gd name="connsiteX194" fmla="*/ 472562 w 2084474"/>
                    <a:gd name="connsiteY194" fmla="*/ 423627 h 4508078"/>
                    <a:gd name="connsiteX195" fmla="*/ 397847 w 2084474"/>
                    <a:gd name="connsiteY195" fmla="*/ 527802 h 4508078"/>
                    <a:gd name="connsiteX196" fmla="*/ 322066 w 2084474"/>
                    <a:gd name="connsiteY196" fmla="*/ 706967 h 4508078"/>
                    <a:gd name="connsiteX197" fmla="*/ 304541 w 2084474"/>
                    <a:gd name="connsiteY197" fmla="*/ 758431 h 4508078"/>
                    <a:gd name="connsiteX198" fmla="*/ 260078 w 2084474"/>
                    <a:gd name="connsiteY198" fmla="*/ 921632 h 4508078"/>
                    <a:gd name="connsiteX199" fmla="*/ 120765 w 2084474"/>
                    <a:gd name="connsiteY199" fmla="*/ 1068841 h 4508078"/>
                    <a:gd name="connsiteX200" fmla="*/ 157465 w 2084474"/>
                    <a:gd name="connsiteY200" fmla="*/ 1147413 h 4508078"/>
                    <a:gd name="connsiteX201" fmla="*/ 131767 w 2084474"/>
                    <a:gd name="connsiteY201" fmla="*/ 1084910 h 4508078"/>
                    <a:gd name="connsiteX202" fmla="*/ 198746 w 2084474"/>
                    <a:gd name="connsiteY202" fmla="*/ 1058097 h 4508078"/>
                    <a:gd name="connsiteX203" fmla="*/ 157465 w 2084474"/>
                    <a:gd name="connsiteY203" fmla="*/ 1147413 h 4508078"/>
                    <a:gd name="connsiteX204" fmla="*/ 582442 w 2084474"/>
                    <a:gd name="connsiteY204" fmla="*/ 4129719 h 4508078"/>
                    <a:gd name="connsiteX205" fmla="*/ 330496 w 2084474"/>
                    <a:gd name="connsiteY205" fmla="*/ 4123489 h 4508078"/>
                    <a:gd name="connsiteX206" fmla="*/ 582442 w 2084474"/>
                    <a:gd name="connsiteY206" fmla="*/ 4129719 h 4508078"/>
                    <a:gd name="connsiteX207" fmla="*/ 580470 w 2084474"/>
                    <a:gd name="connsiteY207" fmla="*/ 4115507 h 4508078"/>
                    <a:gd name="connsiteX208" fmla="*/ 556696 w 2084474"/>
                    <a:gd name="connsiteY208" fmla="*/ 4132186 h 4508078"/>
                    <a:gd name="connsiteX209" fmla="*/ 533398 w 2084474"/>
                    <a:gd name="connsiteY209" fmla="*/ 4146702 h 4508078"/>
                    <a:gd name="connsiteX210" fmla="*/ 342212 w 2084474"/>
                    <a:gd name="connsiteY210" fmla="*/ 4117851 h 4508078"/>
                    <a:gd name="connsiteX211" fmla="*/ 333830 w 2084474"/>
                    <a:gd name="connsiteY211" fmla="*/ 4083637 h 4508078"/>
                    <a:gd name="connsiteX212" fmla="*/ 346393 w 2084474"/>
                    <a:gd name="connsiteY212" fmla="*/ 4006561 h 4508078"/>
                    <a:gd name="connsiteX213" fmla="*/ 489021 w 2084474"/>
                    <a:gd name="connsiteY213" fmla="*/ 3992254 h 4508078"/>
                    <a:gd name="connsiteX214" fmla="*/ 564849 w 2084474"/>
                    <a:gd name="connsiteY214" fmla="*/ 4005694 h 4508078"/>
                    <a:gd name="connsiteX215" fmla="*/ 580470 w 2084474"/>
                    <a:gd name="connsiteY215" fmla="*/ 4115507 h 4508078"/>
                    <a:gd name="connsiteX216" fmla="*/ 664138 w 2084474"/>
                    <a:gd name="connsiteY216" fmla="*/ 2621759 h 4508078"/>
                    <a:gd name="connsiteX217" fmla="*/ 611188 w 2084474"/>
                    <a:gd name="connsiteY217" fmla="*/ 3402180 h 4508078"/>
                    <a:gd name="connsiteX218" fmla="*/ 666786 w 2084474"/>
                    <a:gd name="connsiteY218" fmla="*/ 3843874 h 4508078"/>
                    <a:gd name="connsiteX219" fmla="*/ 667148 w 2084474"/>
                    <a:gd name="connsiteY219" fmla="*/ 3916454 h 4508078"/>
                    <a:gd name="connsiteX220" fmla="*/ 552991 w 2084474"/>
                    <a:gd name="connsiteY220" fmla="*/ 3987796 h 4508078"/>
                    <a:gd name="connsiteX221" fmla="*/ 493697 w 2084474"/>
                    <a:gd name="connsiteY221" fmla="*/ 3975299 h 4508078"/>
                    <a:gd name="connsiteX222" fmla="*/ 324991 w 2084474"/>
                    <a:gd name="connsiteY222" fmla="*/ 3988292 h 4508078"/>
                    <a:gd name="connsiteX223" fmla="*/ 263383 w 2084474"/>
                    <a:gd name="connsiteY223" fmla="*/ 3933628 h 4508078"/>
                    <a:gd name="connsiteX224" fmla="*/ 280004 w 2084474"/>
                    <a:gd name="connsiteY224" fmla="*/ 3874925 h 4508078"/>
                    <a:gd name="connsiteX225" fmla="*/ 294377 w 2084474"/>
                    <a:gd name="connsiteY225" fmla="*/ 3815879 h 4508078"/>
                    <a:gd name="connsiteX226" fmla="*/ 258344 w 2084474"/>
                    <a:gd name="connsiteY226" fmla="*/ 3308016 h 4508078"/>
                    <a:gd name="connsiteX227" fmla="*/ 254296 w 2084474"/>
                    <a:gd name="connsiteY227" fmla="*/ 2521232 h 4508078"/>
                    <a:gd name="connsiteX228" fmla="*/ 316894 w 2084474"/>
                    <a:gd name="connsiteY228" fmla="*/ 1597945 h 4508078"/>
                    <a:gd name="connsiteX229" fmla="*/ 358328 w 2084474"/>
                    <a:gd name="connsiteY229" fmla="*/ 1675031 h 4508078"/>
                    <a:gd name="connsiteX230" fmla="*/ 524511 w 2084474"/>
                    <a:gd name="connsiteY230" fmla="*/ 1812429 h 4508078"/>
                    <a:gd name="connsiteX231" fmla="*/ 524873 w 2084474"/>
                    <a:gd name="connsiteY231" fmla="*/ 1812439 h 4508078"/>
                    <a:gd name="connsiteX232" fmla="*/ 537493 w 2084474"/>
                    <a:gd name="connsiteY232" fmla="*/ 1813753 h 4508078"/>
                    <a:gd name="connsiteX233" fmla="*/ 541799 w 2084474"/>
                    <a:gd name="connsiteY233" fmla="*/ 1782625 h 4508078"/>
                    <a:gd name="connsiteX234" fmla="*/ 538894 w 2084474"/>
                    <a:gd name="connsiteY234" fmla="*/ 1778158 h 4508078"/>
                    <a:gd name="connsiteX235" fmla="*/ 510023 w 2084474"/>
                    <a:gd name="connsiteY235" fmla="*/ 1806619 h 4508078"/>
                    <a:gd name="connsiteX236" fmla="*/ 419002 w 2084474"/>
                    <a:gd name="connsiteY236" fmla="*/ 1726990 h 4508078"/>
                    <a:gd name="connsiteX237" fmla="*/ 323629 w 2084474"/>
                    <a:gd name="connsiteY237" fmla="*/ 1584696 h 4508078"/>
                    <a:gd name="connsiteX238" fmla="*/ 343717 w 2084474"/>
                    <a:gd name="connsiteY238" fmla="*/ 1549558 h 4508078"/>
                    <a:gd name="connsiteX239" fmla="*/ 596053 w 2084474"/>
                    <a:gd name="connsiteY239" fmla="*/ 1803352 h 4508078"/>
                    <a:gd name="connsiteX240" fmla="*/ 591710 w 2084474"/>
                    <a:gd name="connsiteY240" fmla="*/ 1843366 h 4508078"/>
                    <a:gd name="connsiteX241" fmla="*/ 605550 w 2084474"/>
                    <a:gd name="connsiteY241" fmla="*/ 1865464 h 4508078"/>
                    <a:gd name="connsiteX242" fmla="*/ 679835 w 2084474"/>
                    <a:gd name="connsiteY242" fmla="*/ 1883438 h 4508078"/>
                    <a:gd name="connsiteX243" fmla="*/ 796135 w 2084474"/>
                    <a:gd name="connsiteY243" fmla="*/ 1897745 h 4508078"/>
                    <a:gd name="connsiteX244" fmla="*/ 831778 w 2084474"/>
                    <a:gd name="connsiteY244" fmla="*/ 1894487 h 4508078"/>
                    <a:gd name="connsiteX245" fmla="*/ 800107 w 2084474"/>
                    <a:gd name="connsiteY245" fmla="*/ 1881200 h 4508078"/>
                    <a:gd name="connsiteX246" fmla="*/ 764493 w 2084474"/>
                    <a:gd name="connsiteY246" fmla="*/ 1878780 h 4508078"/>
                    <a:gd name="connsiteX247" fmla="*/ 611179 w 2084474"/>
                    <a:gd name="connsiteY247" fmla="*/ 1852177 h 4508078"/>
                    <a:gd name="connsiteX248" fmla="*/ 605073 w 2084474"/>
                    <a:gd name="connsiteY248" fmla="*/ 1807067 h 4508078"/>
                    <a:gd name="connsiteX249" fmla="*/ 832454 w 2084474"/>
                    <a:gd name="connsiteY249" fmla="*/ 1845624 h 4508078"/>
                    <a:gd name="connsiteX250" fmla="*/ 857105 w 2084474"/>
                    <a:gd name="connsiteY250" fmla="*/ 1898087 h 4508078"/>
                    <a:gd name="connsiteX251" fmla="*/ 854638 w 2084474"/>
                    <a:gd name="connsiteY251" fmla="*/ 2194648 h 4508078"/>
                    <a:gd name="connsiteX252" fmla="*/ 842636 w 2084474"/>
                    <a:gd name="connsiteY252" fmla="*/ 2240673 h 4508078"/>
                    <a:gd name="connsiteX253" fmla="*/ 795945 w 2084474"/>
                    <a:gd name="connsiteY253" fmla="*/ 2387634 h 4508078"/>
                    <a:gd name="connsiteX254" fmla="*/ 803479 w 2084474"/>
                    <a:gd name="connsiteY254" fmla="*/ 2395178 h 4508078"/>
                    <a:gd name="connsiteX255" fmla="*/ 876764 w 2084474"/>
                    <a:gd name="connsiteY255" fmla="*/ 2364460 h 4508078"/>
                    <a:gd name="connsiteX256" fmla="*/ 664138 w 2084474"/>
                    <a:gd name="connsiteY256" fmla="*/ 2621759 h 4508078"/>
                    <a:gd name="connsiteX257" fmla="*/ 961804 w 2084474"/>
                    <a:gd name="connsiteY257" fmla="*/ 1875666 h 4508078"/>
                    <a:gd name="connsiteX258" fmla="*/ 883737 w 2084474"/>
                    <a:gd name="connsiteY258" fmla="*/ 1882038 h 4508078"/>
                    <a:gd name="connsiteX259" fmla="*/ 849485 w 2084474"/>
                    <a:gd name="connsiteY259" fmla="*/ 1880199 h 4508078"/>
                    <a:gd name="connsiteX260" fmla="*/ 842417 w 2084474"/>
                    <a:gd name="connsiteY260" fmla="*/ 1845348 h 4508078"/>
                    <a:gd name="connsiteX261" fmla="*/ 964633 w 2084474"/>
                    <a:gd name="connsiteY261" fmla="*/ 1831117 h 4508078"/>
                    <a:gd name="connsiteX262" fmla="*/ 961804 w 2084474"/>
                    <a:gd name="connsiteY262" fmla="*/ 1875666 h 4508078"/>
                    <a:gd name="connsiteX263" fmla="*/ 1295179 w 2084474"/>
                    <a:gd name="connsiteY263" fmla="*/ 4071150 h 4508078"/>
                    <a:gd name="connsiteX264" fmla="*/ 1157981 w 2084474"/>
                    <a:gd name="connsiteY264" fmla="*/ 4106373 h 4508078"/>
                    <a:gd name="connsiteX265" fmla="*/ 949926 w 2084474"/>
                    <a:gd name="connsiteY265" fmla="*/ 4013600 h 4508078"/>
                    <a:gd name="connsiteX266" fmla="*/ 912988 w 2084474"/>
                    <a:gd name="connsiteY266" fmla="*/ 4002398 h 4508078"/>
                    <a:gd name="connsiteX267" fmla="*/ 893614 w 2084474"/>
                    <a:gd name="connsiteY267" fmla="*/ 4012409 h 4508078"/>
                    <a:gd name="connsiteX268" fmla="*/ 867316 w 2084474"/>
                    <a:gd name="connsiteY268" fmla="*/ 4006284 h 4508078"/>
                    <a:gd name="connsiteX269" fmla="*/ 814423 w 2084474"/>
                    <a:gd name="connsiteY269" fmla="*/ 3940009 h 4508078"/>
                    <a:gd name="connsiteX270" fmla="*/ 853685 w 2084474"/>
                    <a:gd name="connsiteY270" fmla="*/ 3959755 h 4508078"/>
                    <a:gd name="connsiteX271" fmla="*/ 957613 w 2084474"/>
                    <a:gd name="connsiteY271" fmla="*/ 3991854 h 4508078"/>
                    <a:gd name="connsiteX272" fmla="*/ 1295217 w 2084474"/>
                    <a:gd name="connsiteY272" fmla="*/ 4064234 h 4508078"/>
                    <a:gd name="connsiteX273" fmla="*/ 1295179 w 2084474"/>
                    <a:gd name="connsiteY273" fmla="*/ 4071150 h 4508078"/>
                    <a:gd name="connsiteX274" fmla="*/ 1191032 w 2084474"/>
                    <a:gd name="connsiteY274" fmla="*/ 3953144 h 4508078"/>
                    <a:gd name="connsiteX275" fmla="*/ 1293007 w 2084474"/>
                    <a:gd name="connsiteY275" fmla="*/ 4049956 h 4508078"/>
                    <a:gd name="connsiteX276" fmla="*/ 969586 w 2084474"/>
                    <a:gd name="connsiteY276" fmla="*/ 3985577 h 4508078"/>
                    <a:gd name="connsiteX277" fmla="*/ 866735 w 2084474"/>
                    <a:gd name="connsiteY277" fmla="*/ 3953030 h 4508078"/>
                    <a:gd name="connsiteX278" fmla="*/ 815757 w 2084474"/>
                    <a:gd name="connsiteY278" fmla="*/ 3932085 h 4508078"/>
                    <a:gd name="connsiteX279" fmla="*/ 824463 w 2084474"/>
                    <a:gd name="connsiteY279" fmla="*/ 3897842 h 4508078"/>
                    <a:gd name="connsiteX280" fmla="*/ 964480 w 2084474"/>
                    <a:gd name="connsiteY280" fmla="*/ 3933513 h 4508078"/>
                    <a:gd name="connsiteX281" fmla="*/ 1103336 w 2084474"/>
                    <a:gd name="connsiteY281" fmla="*/ 3895089 h 4508078"/>
                    <a:gd name="connsiteX282" fmla="*/ 1191032 w 2084474"/>
                    <a:gd name="connsiteY282" fmla="*/ 3953144 h 4508078"/>
                    <a:gd name="connsiteX283" fmla="*/ 1145865 w 2084474"/>
                    <a:gd name="connsiteY283" fmla="*/ 1884686 h 4508078"/>
                    <a:gd name="connsiteX284" fmla="*/ 1143845 w 2084474"/>
                    <a:gd name="connsiteY284" fmla="*/ 1994147 h 4508078"/>
                    <a:gd name="connsiteX285" fmla="*/ 1131692 w 2084474"/>
                    <a:gd name="connsiteY285" fmla="*/ 2074710 h 4508078"/>
                    <a:gd name="connsiteX286" fmla="*/ 1120738 w 2084474"/>
                    <a:gd name="connsiteY286" fmla="*/ 2230881 h 4508078"/>
                    <a:gd name="connsiteX287" fmla="*/ 1110470 w 2084474"/>
                    <a:gd name="connsiteY287" fmla="*/ 2235777 h 4508078"/>
                    <a:gd name="connsiteX288" fmla="*/ 1113775 w 2084474"/>
                    <a:gd name="connsiteY288" fmla="*/ 2263933 h 4508078"/>
                    <a:gd name="connsiteX289" fmla="*/ 1115004 w 2084474"/>
                    <a:gd name="connsiteY289" fmla="*/ 2276821 h 4508078"/>
                    <a:gd name="connsiteX290" fmla="*/ 1084571 w 2084474"/>
                    <a:gd name="connsiteY290" fmla="*/ 3081235 h 4508078"/>
                    <a:gd name="connsiteX291" fmla="*/ 1070998 w 2084474"/>
                    <a:gd name="connsiteY291" fmla="*/ 3510689 h 4508078"/>
                    <a:gd name="connsiteX292" fmla="*/ 1097202 w 2084474"/>
                    <a:gd name="connsiteY292" fmla="*/ 3771531 h 4508078"/>
                    <a:gd name="connsiteX293" fmla="*/ 1092163 w 2084474"/>
                    <a:gd name="connsiteY293" fmla="*/ 3859752 h 4508078"/>
                    <a:gd name="connsiteX294" fmla="*/ 939401 w 2084474"/>
                    <a:gd name="connsiteY294" fmla="*/ 3909015 h 4508078"/>
                    <a:gd name="connsiteX295" fmla="*/ 786639 w 2084474"/>
                    <a:gd name="connsiteY295" fmla="*/ 3783142 h 4508078"/>
                    <a:gd name="connsiteX296" fmla="*/ 785296 w 2084474"/>
                    <a:gd name="connsiteY296" fmla="*/ 3625932 h 4508078"/>
                    <a:gd name="connsiteX297" fmla="*/ 749472 w 2084474"/>
                    <a:gd name="connsiteY297" fmla="*/ 3403628 h 4508078"/>
                    <a:gd name="connsiteX298" fmla="*/ 699866 w 2084474"/>
                    <a:gd name="connsiteY298" fmla="*/ 2815507 h 4508078"/>
                    <a:gd name="connsiteX299" fmla="*/ 678864 w 2084474"/>
                    <a:gd name="connsiteY299" fmla="*/ 2679966 h 4508078"/>
                    <a:gd name="connsiteX300" fmla="*/ 852647 w 2084474"/>
                    <a:gd name="connsiteY300" fmla="*/ 2417229 h 4508078"/>
                    <a:gd name="connsiteX301" fmla="*/ 896272 w 2084474"/>
                    <a:gd name="connsiteY301" fmla="*/ 2337247 h 4508078"/>
                    <a:gd name="connsiteX302" fmla="*/ 918722 w 2084474"/>
                    <a:gd name="connsiteY302" fmla="*/ 2254370 h 4508078"/>
                    <a:gd name="connsiteX303" fmla="*/ 962699 w 2084474"/>
                    <a:gd name="connsiteY303" fmla="*/ 2101427 h 4508078"/>
                    <a:gd name="connsiteX304" fmla="*/ 960937 w 2084474"/>
                    <a:gd name="connsiteY304" fmla="*/ 1932235 h 4508078"/>
                    <a:gd name="connsiteX305" fmla="*/ 950212 w 2084474"/>
                    <a:gd name="connsiteY305" fmla="*/ 1927710 h 4508078"/>
                    <a:gd name="connsiteX306" fmla="*/ 942735 w 2084474"/>
                    <a:gd name="connsiteY306" fmla="*/ 2125764 h 4508078"/>
                    <a:gd name="connsiteX307" fmla="*/ 909054 w 2084474"/>
                    <a:gd name="connsiteY307" fmla="*/ 2223481 h 4508078"/>
                    <a:gd name="connsiteX308" fmla="*/ 885375 w 2084474"/>
                    <a:gd name="connsiteY308" fmla="*/ 2325522 h 4508078"/>
                    <a:gd name="connsiteX309" fmla="*/ 811575 w 2084474"/>
                    <a:gd name="connsiteY309" fmla="*/ 2380472 h 4508078"/>
                    <a:gd name="connsiteX310" fmla="*/ 869297 w 2084474"/>
                    <a:gd name="connsiteY310" fmla="*/ 2203878 h 4508078"/>
                    <a:gd name="connsiteX311" fmla="*/ 866811 w 2084474"/>
                    <a:gd name="connsiteY311" fmla="*/ 1898430 h 4508078"/>
                    <a:gd name="connsiteX312" fmla="*/ 1058882 w 2084474"/>
                    <a:gd name="connsiteY312" fmla="*/ 1860549 h 4508078"/>
                    <a:gd name="connsiteX313" fmla="*/ 1124938 w 2084474"/>
                    <a:gd name="connsiteY313" fmla="*/ 1784407 h 4508078"/>
                    <a:gd name="connsiteX314" fmla="*/ 1126177 w 2084474"/>
                    <a:gd name="connsiteY314" fmla="*/ 1783940 h 4508078"/>
                    <a:gd name="connsiteX315" fmla="*/ 1145865 w 2084474"/>
                    <a:gd name="connsiteY315" fmla="*/ 1884686 h 4508078"/>
                    <a:gd name="connsiteX316" fmla="*/ 978653 w 2084474"/>
                    <a:gd name="connsiteY316" fmla="*/ 1852958 h 4508078"/>
                    <a:gd name="connsiteX317" fmla="*/ 982216 w 2084474"/>
                    <a:gd name="connsiteY317" fmla="*/ 1827488 h 4508078"/>
                    <a:gd name="connsiteX318" fmla="*/ 1109527 w 2084474"/>
                    <a:gd name="connsiteY318" fmla="*/ 1790083 h 4508078"/>
                    <a:gd name="connsiteX319" fmla="*/ 978110 w 2084474"/>
                    <a:gd name="connsiteY319" fmla="*/ 1877723 h 4508078"/>
                    <a:gd name="connsiteX320" fmla="*/ 978653 w 2084474"/>
                    <a:gd name="connsiteY320" fmla="*/ 1852958 h 4508078"/>
                    <a:gd name="connsiteX321" fmla="*/ 1576490 w 2084474"/>
                    <a:gd name="connsiteY321" fmla="*/ 1524184 h 4508078"/>
                    <a:gd name="connsiteX322" fmla="*/ 1416861 w 2084474"/>
                    <a:gd name="connsiteY322" fmla="*/ 1594059 h 4508078"/>
                    <a:gd name="connsiteX323" fmla="*/ 1363473 w 2084474"/>
                    <a:gd name="connsiteY323" fmla="*/ 1604413 h 4508078"/>
                    <a:gd name="connsiteX324" fmla="*/ 1345909 w 2084474"/>
                    <a:gd name="connsiteY324" fmla="*/ 1608356 h 4508078"/>
                    <a:gd name="connsiteX325" fmla="*/ 1302284 w 2084474"/>
                    <a:gd name="connsiteY325" fmla="*/ 1473901 h 4508078"/>
                    <a:gd name="connsiteX326" fmla="*/ 1276491 w 2084474"/>
                    <a:gd name="connsiteY326" fmla="*/ 1403245 h 4508078"/>
                    <a:gd name="connsiteX327" fmla="*/ 1385418 w 2084474"/>
                    <a:gd name="connsiteY327" fmla="*/ 1215059 h 4508078"/>
                    <a:gd name="connsiteX328" fmla="*/ 1276405 w 2084474"/>
                    <a:gd name="connsiteY328" fmla="*/ 1368526 h 4508078"/>
                    <a:gd name="connsiteX329" fmla="*/ 1176954 w 2084474"/>
                    <a:gd name="connsiteY329" fmla="*/ 1619948 h 4508078"/>
                    <a:gd name="connsiteX330" fmla="*/ 1143617 w 2084474"/>
                    <a:gd name="connsiteY330" fmla="*/ 1752384 h 4508078"/>
                    <a:gd name="connsiteX331" fmla="*/ 569574 w 2084474"/>
                    <a:gd name="connsiteY331" fmla="*/ 1765871 h 4508078"/>
                    <a:gd name="connsiteX332" fmla="*/ 340583 w 2084474"/>
                    <a:gd name="connsiteY332" fmla="*/ 1396711 h 4508078"/>
                    <a:gd name="connsiteX333" fmla="*/ 417097 w 2084474"/>
                    <a:gd name="connsiteY333" fmla="*/ 1156300 h 4508078"/>
                    <a:gd name="connsiteX334" fmla="*/ 476657 w 2084474"/>
                    <a:gd name="connsiteY334" fmla="*/ 1129210 h 4508078"/>
                    <a:gd name="connsiteX335" fmla="*/ 470952 w 2084474"/>
                    <a:gd name="connsiteY335" fmla="*/ 1119400 h 4508078"/>
                    <a:gd name="connsiteX336" fmla="*/ 412706 w 2084474"/>
                    <a:gd name="connsiteY336" fmla="*/ 1138888 h 4508078"/>
                    <a:gd name="connsiteX337" fmla="*/ 289758 w 2084474"/>
                    <a:gd name="connsiteY337" fmla="*/ 1159557 h 4508078"/>
                    <a:gd name="connsiteX338" fmla="*/ 180287 w 2084474"/>
                    <a:gd name="connsiteY338" fmla="*/ 1168482 h 4508078"/>
                    <a:gd name="connsiteX339" fmla="*/ 168647 w 2084474"/>
                    <a:gd name="connsiteY339" fmla="*/ 1161291 h 4508078"/>
                    <a:gd name="connsiteX340" fmla="*/ 211481 w 2084474"/>
                    <a:gd name="connsiteY340" fmla="*/ 1050115 h 4508078"/>
                    <a:gd name="connsiteX341" fmla="*/ 278347 w 2084474"/>
                    <a:gd name="connsiteY341" fmla="*/ 919327 h 4508078"/>
                    <a:gd name="connsiteX342" fmla="*/ 323619 w 2084474"/>
                    <a:gd name="connsiteY342" fmla="*/ 762203 h 4508078"/>
                    <a:gd name="connsiteX343" fmla="*/ 442729 w 2084474"/>
                    <a:gd name="connsiteY343" fmla="*/ 734075 h 4508078"/>
                    <a:gd name="connsiteX344" fmla="*/ 905978 w 2084474"/>
                    <a:gd name="connsiteY344" fmla="*/ 690394 h 4508078"/>
                    <a:gd name="connsiteX345" fmla="*/ 880765 w 2084474"/>
                    <a:gd name="connsiteY345" fmla="*/ 919003 h 4508078"/>
                    <a:gd name="connsiteX346" fmla="*/ 889023 w 2084474"/>
                    <a:gd name="connsiteY346" fmla="*/ 921184 h 4508078"/>
                    <a:gd name="connsiteX347" fmla="*/ 967690 w 2084474"/>
                    <a:gd name="connsiteY347" fmla="*/ 887361 h 4508078"/>
                    <a:gd name="connsiteX348" fmla="*/ 1045586 w 2084474"/>
                    <a:gd name="connsiteY348" fmla="*/ 949512 h 4508078"/>
                    <a:gd name="connsiteX349" fmla="*/ 1117252 w 2084474"/>
                    <a:gd name="connsiteY349" fmla="*/ 983116 h 4508078"/>
                    <a:gd name="connsiteX350" fmla="*/ 1126510 w 2084474"/>
                    <a:gd name="connsiteY350" fmla="*/ 989945 h 4508078"/>
                    <a:gd name="connsiteX351" fmla="*/ 1113156 w 2084474"/>
                    <a:gd name="connsiteY351" fmla="*/ 1171235 h 4508078"/>
                    <a:gd name="connsiteX352" fmla="*/ 1079123 w 2084474"/>
                    <a:gd name="connsiteY352" fmla="*/ 1297155 h 4508078"/>
                    <a:gd name="connsiteX353" fmla="*/ 1091144 w 2084474"/>
                    <a:gd name="connsiteY353" fmla="*/ 1298727 h 4508078"/>
                    <a:gd name="connsiteX354" fmla="*/ 1111451 w 2084474"/>
                    <a:gd name="connsiteY354" fmla="*/ 1242825 h 4508078"/>
                    <a:gd name="connsiteX355" fmla="*/ 1138683 w 2084474"/>
                    <a:gd name="connsiteY355" fmla="*/ 1124524 h 4508078"/>
                    <a:gd name="connsiteX356" fmla="*/ 1139054 w 2084474"/>
                    <a:gd name="connsiteY356" fmla="*/ 991965 h 4508078"/>
                    <a:gd name="connsiteX357" fmla="*/ 1189661 w 2084474"/>
                    <a:gd name="connsiteY357" fmla="*/ 964714 h 4508078"/>
                    <a:gd name="connsiteX358" fmla="*/ 1251640 w 2084474"/>
                    <a:gd name="connsiteY358" fmla="*/ 946035 h 4508078"/>
                    <a:gd name="connsiteX359" fmla="*/ 1290788 w 2084474"/>
                    <a:gd name="connsiteY359" fmla="*/ 1007386 h 4508078"/>
                    <a:gd name="connsiteX360" fmla="*/ 1315981 w 2084474"/>
                    <a:gd name="connsiteY360" fmla="*/ 839450 h 4508078"/>
                    <a:gd name="connsiteX361" fmla="*/ 1476430 w 2084474"/>
                    <a:gd name="connsiteY361" fmla="*/ 1011224 h 4508078"/>
                    <a:gd name="connsiteX362" fmla="*/ 1630449 w 2084474"/>
                    <a:gd name="connsiteY362" fmla="*/ 1509334 h 4508078"/>
                    <a:gd name="connsiteX363" fmla="*/ 1576490 w 2084474"/>
                    <a:gd name="connsiteY363" fmla="*/ 1524184 h 4508078"/>
                    <a:gd name="connsiteX364" fmla="*/ 2039262 w 2084474"/>
                    <a:gd name="connsiteY364" fmla="*/ 2274068 h 4508078"/>
                    <a:gd name="connsiteX365" fmla="*/ 2007087 w 2084474"/>
                    <a:gd name="connsiteY365" fmla="*/ 2333066 h 4508078"/>
                    <a:gd name="connsiteX366" fmla="*/ 2005610 w 2084474"/>
                    <a:gd name="connsiteY366" fmla="*/ 2290051 h 4508078"/>
                    <a:gd name="connsiteX367" fmla="*/ 2040167 w 2084474"/>
                    <a:gd name="connsiteY367" fmla="*/ 2257751 h 4508078"/>
                    <a:gd name="connsiteX368" fmla="*/ 2039262 w 2084474"/>
                    <a:gd name="connsiteY368" fmla="*/ 2274068 h 4508078"/>
                    <a:gd name="connsiteX369" fmla="*/ 1975483 w 2084474"/>
                    <a:gd name="connsiteY369" fmla="*/ 3934123 h 4508078"/>
                    <a:gd name="connsiteX370" fmla="*/ 1949098 w 2084474"/>
                    <a:gd name="connsiteY370" fmla="*/ 2383463 h 4508078"/>
                    <a:gd name="connsiteX371" fmla="*/ 1944450 w 2084474"/>
                    <a:gd name="connsiteY371" fmla="*/ 2267991 h 4508078"/>
                    <a:gd name="connsiteX372" fmla="*/ 1932897 w 2084474"/>
                    <a:gd name="connsiteY372" fmla="*/ 2205250 h 4508078"/>
                    <a:gd name="connsiteX373" fmla="*/ 1938993 w 2084474"/>
                    <a:gd name="connsiteY373" fmla="*/ 2171417 h 4508078"/>
                    <a:gd name="connsiteX374" fmla="*/ 2036509 w 2084474"/>
                    <a:gd name="connsiteY374" fmla="*/ 2187895 h 4508078"/>
                    <a:gd name="connsiteX375" fmla="*/ 2043758 w 2084474"/>
                    <a:gd name="connsiteY375" fmla="*/ 2226443 h 4508078"/>
                    <a:gd name="connsiteX376" fmla="*/ 1996666 w 2084474"/>
                    <a:gd name="connsiteY376" fmla="*/ 2276106 h 4508078"/>
                    <a:gd name="connsiteX377" fmla="*/ 2021888 w 2084474"/>
                    <a:gd name="connsiteY377" fmla="*/ 4344422 h 4508078"/>
                    <a:gd name="connsiteX378" fmla="*/ 1990685 w 2084474"/>
                    <a:gd name="connsiteY378" fmla="*/ 4345775 h 4508078"/>
                    <a:gd name="connsiteX379" fmla="*/ 1975483 w 2084474"/>
                    <a:gd name="connsiteY379" fmla="*/ 3934123 h 4508078"/>
                    <a:gd name="connsiteX380" fmla="*/ 2060189 w 2084474"/>
                    <a:gd name="connsiteY380" fmla="*/ 4484259 h 4508078"/>
                    <a:gd name="connsiteX381" fmla="*/ 1953118 w 2084474"/>
                    <a:gd name="connsiteY381" fmla="*/ 4438719 h 4508078"/>
                    <a:gd name="connsiteX382" fmla="*/ 1975216 w 2084474"/>
                    <a:gd name="connsiteY382" fmla="*/ 4366567 h 4508078"/>
                    <a:gd name="connsiteX383" fmla="*/ 1989551 w 2084474"/>
                    <a:gd name="connsiteY383" fmla="*/ 4361577 h 4508078"/>
                    <a:gd name="connsiteX384" fmla="*/ 2024384 w 2084474"/>
                    <a:gd name="connsiteY384" fmla="*/ 4363462 h 4508078"/>
                    <a:gd name="connsiteX385" fmla="*/ 2029137 w 2084474"/>
                    <a:gd name="connsiteY385" fmla="*/ 4365739 h 4508078"/>
                    <a:gd name="connsiteX386" fmla="*/ 2052949 w 2084474"/>
                    <a:gd name="connsiteY386" fmla="*/ 4440110 h 4508078"/>
                    <a:gd name="connsiteX387" fmla="*/ 2066094 w 2084474"/>
                    <a:gd name="connsiteY387" fmla="*/ 4457865 h 4508078"/>
                    <a:gd name="connsiteX388" fmla="*/ 2060189 w 2084474"/>
                    <a:gd name="connsiteY388" fmla="*/ 4484259 h 4508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</a:cxnLst>
                  <a:rect l="l" t="t" r="r" b="b"/>
                  <a:pathLst>
                    <a:path w="2084474" h="4508078">
                      <a:moveTo>
                        <a:pt x="2084211" y="4455407"/>
                      </a:moveTo>
                      <a:cubicBezTo>
                        <a:pt x="2083410" y="4439805"/>
                        <a:pt x="2072781" y="4423022"/>
                        <a:pt x="2056017" y="4422003"/>
                      </a:cubicBezTo>
                      <a:cubicBezTo>
                        <a:pt x="2054969" y="4415174"/>
                        <a:pt x="2051378" y="4407554"/>
                        <a:pt x="2050587" y="4400429"/>
                      </a:cubicBezTo>
                      <a:cubicBezTo>
                        <a:pt x="2047730" y="4385132"/>
                        <a:pt x="2047920" y="4370044"/>
                        <a:pt x="2047692" y="4354575"/>
                      </a:cubicBezTo>
                      <a:cubicBezTo>
                        <a:pt x="2047606" y="4348603"/>
                        <a:pt x="2043405" y="4345889"/>
                        <a:pt x="2039110" y="4346098"/>
                      </a:cubicBezTo>
                      <a:cubicBezTo>
                        <a:pt x="2022374" y="3686902"/>
                        <a:pt x="2021231" y="3027381"/>
                        <a:pt x="2007963" y="2368099"/>
                      </a:cubicBezTo>
                      <a:cubicBezTo>
                        <a:pt x="2021498" y="2367327"/>
                        <a:pt x="2023775" y="2346677"/>
                        <a:pt x="2032195" y="2337895"/>
                      </a:cubicBezTo>
                      <a:cubicBezTo>
                        <a:pt x="2038700" y="2328208"/>
                        <a:pt x="2045930" y="2321064"/>
                        <a:pt x="2051159" y="2311558"/>
                      </a:cubicBezTo>
                      <a:cubicBezTo>
                        <a:pt x="2061284" y="2291565"/>
                        <a:pt x="2063789" y="2265571"/>
                        <a:pt x="2054778" y="2244788"/>
                      </a:cubicBezTo>
                      <a:cubicBezTo>
                        <a:pt x="2079477" y="2212584"/>
                        <a:pt x="2092974" y="2179504"/>
                        <a:pt x="2040462" y="2170750"/>
                      </a:cubicBezTo>
                      <a:cubicBezTo>
                        <a:pt x="2043577" y="2149100"/>
                        <a:pt x="2031652" y="2124706"/>
                        <a:pt x="2016936" y="2109457"/>
                      </a:cubicBezTo>
                      <a:cubicBezTo>
                        <a:pt x="1998990" y="2090854"/>
                        <a:pt x="1970454" y="2085825"/>
                        <a:pt x="1948070" y="2074462"/>
                      </a:cubicBezTo>
                      <a:cubicBezTo>
                        <a:pt x="1862735" y="2030199"/>
                        <a:pt x="1820692" y="1938054"/>
                        <a:pt x="1780639" y="1855511"/>
                      </a:cubicBezTo>
                      <a:cubicBezTo>
                        <a:pt x="1728642" y="1744097"/>
                        <a:pt x="1671054" y="1634826"/>
                        <a:pt x="1596874" y="1536385"/>
                      </a:cubicBezTo>
                      <a:cubicBezTo>
                        <a:pt x="1609608" y="1530489"/>
                        <a:pt x="1625610" y="1531165"/>
                        <a:pt x="1636564" y="1522193"/>
                      </a:cubicBezTo>
                      <a:cubicBezTo>
                        <a:pt x="1642632" y="1543424"/>
                        <a:pt x="1661082" y="1533118"/>
                        <a:pt x="1656052" y="1520583"/>
                      </a:cubicBezTo>
                      <a:cubicBezTo>
                        <a:pt x="1571727" y="1362849"/>
                        <a:pt x="1535447" y="1187608"/>
                        <a:pt x="1495775" y="1015158"/>
                      </a:cubicBezTo>
                      <a:cubicBezTo>
                        <a:pt x="1484793" y="972391"/>
                        <a:pt x="1459799" y="935510"/>
                        <a:pt x="1428100" y="905268"/>
                      </a:cubicBezTo>
                      <a:cubicBezTo>
                        <a:pt x="1394591" y="874140"/>
                        <a:pt x="1357377" y="840012"/>
                        <a:pt x="1312828" y="827439"/>
                      </a:cubicBezTo>
                      <a:cubicBezTo>
                        <a:pt x="1288511" y="811590"/>
                        <a:pt x="1300722" y="901563"/>
                        <a:pt x="1298912" y="913536"/>
                      </a:cubicBezTo>
                      <a:cubicBezTo>
                        <a:pt x="1299379" y="937367"/>
                        <a:pt x="1299132" y="961656"/>
                        <a:pt x="1293197" y="984783"/>
                      </a:cubicBezTo>
                      <a:cubicBezTo>
                        <a:pt x="1288340" y="978868"/>
                        <a:pt x="1283730" y="972772"/>
                        <a:pt x="1279224" y="966562"/>
                      </a:cubicBezTo>
                      <a:cubicBezTo>
                        <a:pt x="1271376" y="957008"/>
                        <a:pt x="1266099" y="942625"/>
                        <a:pt x="1255278" y="936510"/>
                      </a:cubicBezTo>
                      <a:cubicBezTo>
                        <a:pt x="1254535" y="929462"/>
                        <a:pt x="1245087" y="925347"/>
                        <a:pt x="1240238" y="932910"/>
                      </a:cubicBezTo>
                      <a:cubicBezTo>
                        <a:pt x="1239210" y="934510"/>
                        <a:pt x="1237933" y="935862"/>
                        <a:pt x="1236466" y="937005"/>
                      </a:cubicBezTo>
                      <a:cubicBezTo>
                        <a:pt x="1236286" y="937148"/>
                        <a:pt x="1236047" y="937082"/>
                        <a:pt x="1236124" y="936891"/>
                      </a:cubicBezTo>
                      <a:cubicBezTo>
                        <a:pt x="1242582" y="921108"/>
                        <a:pt x="1304208" y="821610"/>
                        <a:pt x="1275405" y="822277"/>
                      </a:cubicBezTo>
                      <a:cubicBezTo>
                        <a:pt x="1266699" y="825391"/>
                        <a:pt x="1265223" y="838203"/>
                        <a:pt x="1262374" y="845870"/>
                      </a:cubicBezTo>
                      <a:cubicBezTo>
                        <a:pt x="1249659" y="879513"/>
                        <a:pt x="1231514" y="910755"/>
                        <a:pt x="1216731" y="943444"/>
                      </a:cubicBezTo>
                      <a:cubicBezTo>
                        <a:pt x="1170649" y="946292"/>
                        <a:pt x="1175307" y="956113"/>
                        <a:pt x="1140912" y="974591"/>
                      </a:cubicBezTo>
                      <a:cubicBezTo>
                        <a:pt x="1133111" y="977401"/>
                        <a:pt x="1129158" y="971638"/>
                        <a:pt x="1124319" y="966438"/>
                      </a:cubicBezTo>
                      <a:cubicBezTo>
                        <a:pt x="1073475" y="911697"/>
                        <a:pt x="1019963" y="852262"/>
                        <a:pt x="1009133" y="775423"/>
                      </a:cubicBezTo>
                      <a:cubicBezTo>
                        <a:pt x="1004209" y="742314"/>
                        <a:pt x="1005200" y="705872"/>
                        <a:pt x="1027974" y="679259"/>
                      </a:cubicBezTo>
                      <a:cubicBezTo>
                        <a:pt x="1027964" y="679259"/>
                        <a:pt x="1027955" y="679249"/>
                        <a:pt x="1027936" y="679240"/>
                      </a:cubicBezTo>
                      <a:cubicBezTo>
                        <a:pt x="1029526" y="676268"/>
                        <a:pt x="1027021" y="671591"/>
                        <a:pt x="1023154" y="672991"/>
                      </a:cubicBezTo>
                      <a:cubicBezTo>
                        <a:pt x="991798" y="684317"/>
                        <a:pt x="989655" y="731361"/>
                        <a:pt x="991160" y="758812"/>
                      </a:cubicBezTo>
                      <a:cubicBezTo>
                        <a:pt x="994884" y="845994"/>
                        <a:pt x="1053710" y="915193"/>
                        <a:pt x="1110670" y="976153"/>
                      </a:cubicBezTo>
                      <a:cubicBezTo>
                        <a:pt x="1111070" y="976582"/>
                        <a:pt x="1110479" y="977210"/>
                        <a:pt x="1110013" y="976858"/>
                      </a:cubicBezTo>
                      <a:cubicBezTo>
                        <a:pt x="1064664" y="942654"/>
                        <a:pt x="1019973" y="907297"/>
                        <a:pt x="975739" y="871702"/>
                      </a:cubicBezTo>
                      <a:cubicBezTo>
                        <a:pt x="955165" y="864234"/>
                        <a:pt x="910940" y="895457"/>
                        <a:pt x="889128" y="902830"/>
                      </a:cubicBezTo>
                      <a:cubicBezTo>
                        <a:pt x="881184" y="890723"/>
                        <a:pt x="884918" y="869530"/>
                        <a:pt x="885956" y="856262"/>
                      </a:cubicBezTo>
                      <a:cubicBezTo>
                        <a:pt x="891661" y="807122"/>
                        <a:pt x="898224" y="720655"/>
                        <a:pt x="931190" y="683545"/>
                      </a:cubicBezTo>
                      <a:cubicBezTo>
                        <a:pt x="952860" y="662695"/>
                        <a:pt x="984397" y="665914"/>
                        <a:pt x="1011086" y="656313"/>
                      </a:cubicBezTo>
                      <a:cubicBezTo>
                        <a:pt x="1018744" y="653722"/>
                        <a:pt x="1015687" y="642130"/>
                        <a:pt x="1007724" y="644131"/>
                      </a:cubicBezTo>
                      <a:cubicBezTo>
                        <a:pt x="976072" y="651313"/>
                        <a:pt x="937896" y="649017"/>
                        <a:pt x="915569" y="676716"/>
                      </a:cubicBezTo>
                      <a:cubicBezTo>
                        <a:pt x="788992" y="621366"/>
                        <a:pt x="590862" y="684107"/>
                        <a:pt x="459122" y="710529"/>
                      </a:cubicBezTo>
                      <a:cubicBezTo>
                        <a:pt x="444367" y="713816"/>
                        <a:pt x="429299" y="716264"/>
                        <a:pt x="414354" y="717816"/>
                      </a:cubicBezTo>
                      <a:cubicBezTo>
                        <a:pt x="385541" y="722188"/>
                        <a:pt x="357585" y="732761"/>
                        <a:pt x="329582" y="740371"/>
                      </a:cubicBezTo>
                      <a:cubicBezTo>
                        <a:pt x="349298" y="674849"/>
                        <a:pt x="363224" y="605202"/>
                        <a:pt x="403010" y="548185"/>
                      </a:cubicBezTo>
                      <a:cubicBezTo>
                        <a:pt x="429461" y="510866"/>
                        <a:pt x="467894" y="481415"/>
                        <a:pt x="484887" y="437857"/>
                      </a:cubicBezTo>
                      <a:cubicBezTo>
                        <a:pt x="498289" y="404691"/>
                        <a:pt x="490954" y="367639"/>
                        <a:pt x="502156" y="333997"/>
                      </a:cubicBezTo>
                      <a:cubicBezTo>
                        <a:pt x="507918" y="317223"/>
                        <a:pt x="517929" y="302259"/>
                        <a:pt x="524711" y="285914"/>
                      </a:cubicBezTo>
                      <a:cubicBezTo>
                        <a:pt x="534703" y="261816"/>
                        <a:pt x="536817" y="227764"/>
                        <a:pt x="512995" y="210705"/>
                      </a:cubicBezTo>
                      <a:cubicBezTo>
                        <a:pt x="499917" y="201342"/>
                        <a:pt x="486125" y="205447"/>
                        <a:pt x="478162" y="218782"/>
                      </a:cubicBezTo>
                      <a:cubicBezTo>
                        <a:pt x="469275" y="233670"/>
                        <a:pt x="463170" y="251215"/>
                        <a:pt x="457112" y="267417"/>
                      </a:cubicBezTo>
                      <a:cubicBezTo>
                        <a:pt x="451406" y="285248"/>
                        <a:pt x="442882" y="303707"/>
                        <a:pt x="441415" y="322252"/>
                      </a:cubicBezTo>
                      <a:cubicBezTo>
                        <a:pt x="379712" y="335883"/>
                        <a:pt x="365320" y="140487"/>
                        <a:pt x="357880" y="98139"/>
                      </a:cubicBezTo>
                      <a:cubicBezTo>
                        <a:pt x="355347" y="81756"/>
                        <a:pt x="353718" y="63410"/>
                        <a:pt x="347736" y="47885"/>
                      </a:cubicBezTo>
                      <a:cubicBezTo>
                        <a:pt x="340926" y="26596"/>
                        <a:pt x="312961" y="16967"/>
                        <a:pt x="309122" y="45675"/>
                      </a:cubicBezTo>
                      <a:cubicBezTo>
                        <a:pt x="304483" y="98034"/>
                        <a:pt x="306426" y="150783"/>
                        <a:pt x="312618" y="202904"/>
                      </a:cubicBezTo>
                      <a:cubicBezTo>
                        <a:pt x="284167" y="153098"/>
                        <a:pt x="299073" y="96958"/>
                        <a:pt x="288405" y="43341"/>
                      </a:cubicBezTo>
                      <a:cubicBezTo>
                        <a:pt x="285681" y="28816"/>
                        <a:pt x="281490" y="2441"/>
                        <a:pt x="263259" y="145"/>
                      </a:cubicBezTo>
                      <a:cubicBezTo>
                        <a:pt x="245857" y="-1788"/>
                        <a:pt x="234103" y="15919"/>
                        <a:pt x="235008" y="31854"/>
                      </a:cubicBezTo>
                      <a:cubicBezTo>
                        <a:pt x="205242" y="10747"/>
                        <a:pt x="203328" y="44408"/>
                        <a:pt x="201185" y="65801"/>
                      </a:cubicBezTo>
                      <a:cubicBezTo>
                        <a:pt x="198575" y="90709"/>
                        <a:pt x="198746" y="115846"/>
                        <a:pt x="200661" y="140792"/>
                      </a:cubicBezTo>
                      <a:cubicBezTo>
                        <a:pt x="193012" y="123380"/>
                        <a:pt x="165837" y="113979"/>
                        <a:pt x="153017" y="131581"/>
                      </a:cubicBezTo>
                      <a:cubicBezTo>
                        <a:pt x="142739" y="148497"/>
                        <a:pt x="159475" y="200342"/>
                        <a:pt x="163570" y="221078"/>
                      </a:cubicBezTo>
                      <a:cubicBezTo>
                        <a:pt x="173991" y="262588"/>
                        <a:pt x="202128" y="296116"/>
                        <a:pt x="215758" y="336264"/>
                      </a:cubicBezTo>
                      <a:cubicBezTo>
                        <a:pt x="234113" y="393223"/>
                        <a:pt x="230998" y="456974"/>
                        <a:pt x="261668" y="509819"/>
                      </a:cubicBezTo>
                      <a:cubicBezTo>
                        <a:pt x="231046" y="571312"/>
                        <a:pt x="200785" y="633377"/>
                        <a:pt x="159637" y="688774"/>
                      </a:cubicBezTo>
                      <a:cubicBezTo>
                        <a:pt x="97438" y="783072"/>
                        <a:pt x="-40407" y="870626"/>
                        <a:pt x="11418" y="999137"/>
                      </a:cubicBezTo>
                      <a:cubicBezTo>
                        <a:pt x="22362" y="1033598"/>
                        <a:pt x="32364" y="1076766"/>
                        <a:pt x="66273" y="1095901"/>
                      </a:cubicBezTo>
                      <a:cubicBezTo>
                        <a:pt x="81875" y="1102436"/>
                        <a:pt x="101048" y="1091987"/>
                        <a:pt x="116212" y="1088386"/>
                      </a:cubicBezTo>
                      <a:cubicBezTo>
                        <a:pt x="120832" y="1119981"/>
                        <a:pt x="125309" y="1136545"/>
                        <a:pt x="147883" y="1160824"/>
                      </a:cubicBezTo>
                      <a:cubicBezTo>
                        <a:pt x="146292" y="1167625"/>
                        <a:pt x="154379" y="1171044"/>
                        <a:pt x="158008" y="1175702"/>
                      </a:cubicBezTo>
                      <a:cubicBezTo>
                        <a:pt x="167104" y="1187465"/>
                        <a:pt x="183640" y="1187532"/>
                        <a:pt x="197127" y="1186751"/>
                      </a:cubicBezTo>
                      <a:cubicBezTo>
                        <a:pt x="264107" y="1181084"/>
                        <a:pt x="331611" y="1175130"/>
                        <a:pt x="397485" y="1161367"/>
                      </a:cubicBezTo>
                      <a:cubicBezTo>
                        <a:pt x="378950" y="1237567"/>
                        <a:pt x="356852" y="1312881"/>
                        <a:pt x="330172" y="1386633"/>
                      </a:cubicBezTo>
                      <a:cubicBezTo>
                        <a:pt x="306017" y="1402835"/>
                        <a:pt x="327934" y="1509382"/>
                        <a:pt x="338602" y="1535518"/>
                      </a:cubicBezTo>
                      <a:cubicBezTo>
                        <a:pt x="174553" y="1786321"/>
                        <a:pt x="223969" y="2112390"/>
                        <a:pt x="233246" y="2396921"/>
                      </a:cubicBezTo>
                      <a:cubicBezTo>
                        <a:pt x="248991" y="2665145"/>
                        <a:pt x="219244" y="2933693"/>
                        <a:pt x="233646" y="3201946"/>
                      </a:cubicBezTo>
                      <a:cubicBezTo>
                        <a:pt x="239399" y="3418839"/>
                        <a:pt x="305750" y="3639105"/>
                        <a:pt x="266564" y="3854865"/>
                      </a:cubicBezTo>
                      <a:cubicBezTo>
                        <a:pt x="256392" y="3889232"/>
                        <a:pt x="233789" y="3925246"/>
                        <a:pt x="250686" y="3961326"/>
                      </a:cubicBezTo>
                      <a:cubicBezTo>
                        <a:pt x="265669" y="3992730"/>
                        <a:pt x="302702" y="4005780"/>
                        <a:pt x="335459" y="4006656"/>
                      </a:cubicBezTo>
                      <a:cubicBezTo>
                        <a:pt x="323276" y="4053728"/>
                        <a:pt x="305312" y="4105021"/>
                        <a:pt x="317580" y="4153665"/>
                      </a:cubicBezTo>
                      <a:cubicBezTo>
                        <a:pt x="348984" y="4256697"/>
                        <a:pt x="528854" y="4274004"/>
                        <a:pt x="587547" y="4189012"/>
                      </a:cubicBezTo>
                      <a:cubicBezTo>
                        <a:pt x="621704" y="4130004"/>
                        <a:pt x="573565" y="4065701"/>
                        <a:pt x="581023" y="4003646"/>
                      </a:cubicBezTo>
                      <a:cubicBezTo>
                        <a:pt x="629295" y="3994273"/>
                        <a:pt x="670939" y="3958326"/>
                        <a:pt x="688484" y="3912577"/>
                      </a:cubicBezTo>
                      <a:cubicBezTo>
                        <a:pt x="697437" y="3890375"/>
                        <a:pt x="701733" y="3865362"/>
                        <a:pt x="686855" y="3844674"/>
                      </a:cubicBezTo>
                      <a:cubicBezTo>
                        <a:pt x="565583" y="3531749"/>
                        <a:pt x="662233" y="3074911"/>
                        <a:pt x="674482" y="2738183"/>
                      </a:cubicBezTo>
                      <a:cubicBezTo>
                        <a:pt x="709820" y="3057556"/>
                        <a:pt x="708105" y="3383188"/>
                        <a:pt x="784905" y="3696445"/>
                      </a:cubicBezTo>
                      <a:cubicBezTo>
                        <a:pt x="789801" y="3723487"/>
                        <a:pt x="790544" y="3753262"/>
                        <a:pt x="775056" y="3776684"/>
                      </a:cubicBezTo>
                      <a:cubicBezTo>
                        <a:pt x="770503" y="3777503"/>
                        <a:pt x="766227" y="3780780"/>
                        <a:pt x="765608" y="3786562"/>
                      </a:cubicBezTo>
                      <a:cubicBezTo>
                        <a:pt x="762093" y="3825947"/>
                        <a:pt x="783153" y="3864724"/>
                        <a:pt x="812937" y="3889508"/>
                      </a:cubicBezTo>
                      <a:cubicBezTo>
                        <a:pt x="804974" y="3903595"/>
                        <a:pt x="801098" y="3919864"/>
                        <a:pt x="798650" y="3935780"/>
                      </a:cubicBezTo>
                      <a:cubicBezTo>
                        <a:pt x="792563" y="3965765"/>
                        <a:pt x="795249" y="4000741"/>
                        <a:pt x="828920" y="4011704"/>
                      </a:cubicBezTo>
                      <a:cubicBezTo>
                        <a:pt x="847189" y="4017172"/>
                        <a:pt x="883794" y="4032869"/>
                        <a:pt x="901206" y="4027354"/>
                      </a:cubicBezTo>
                      <a:cubicBezTo>
                        <a:pt x="907425" y="4025001"/>
                        <a:pt x="912312" y="4018724"/>
                        <a:pt x="919074" y="4017962"/>
                      </a:cubicBezTo>
                      <a:cubicBezTo>
                        <a:pt x="933657" y="4016314"/>
                        <a:pt x="947383" y="4033050"/>
                        <a:pt x="956993" y="4041736"/>
                      </a:cubicBezTo>
                      <a:cubicBezTo>
                        <a:pt x="1024935" y="4112183"/>
                        <a:pt x="1104279" y="4113498"/>
                        <a:pt x="1194518" y="4127728"/>
                      </a:cubicBezTo>
                      <a:cubicBezTo>
                        <a:pt x="1211225" y="4130338"/>
                        <a:pt x="1228180" y="4133815"/>
                        <a:pt x="1245163" y="4133567"/>
                      </a:cubicBezTo>
                      <a:cubicBezTo>
                        <a:pt x="1305951" y="4135386"/>
                        <a:pt x="1327268" y="4064720"/>
                        <a:pt x="1296493" y="4019819"/>
                      </a:cubicBezTo>
                      <a:cubicBezTo>
                        <a:pt x="1278043" y="3990435"/>
                        <a:pt x="1247611" y="3971499"/>
                        <a:pt x="1219484" y="3952506"/>
                      </a:cubicBezTo>
                      <a:cubicBezTo>
                        <a:pt x="1183155" y="3928789"/>
                        <a:pt x="1147941" y="3902586"/>
                        <a:pt x="1111003" y="3880116"/>
                      </a:cubicBezTo>
                      <a:cubicBezTo>
                        <a:pt x="1119966" y="3858875"/>
                        <a:pt x="1109489" y="3837082"/>
                        <a:pt x="1109917" y="3815251"/>
                      </a:cubicBezTo>
                      <a:cubicBezTo>
                        <a:pt x="1126634" y="3720468"/>
                        <a:pt x="1173220" y="3699455"/>
                        <a:pt x="1123471" y="3593338"/>
                      </a:cubicBezTo>
                      <a:cubicBezTo>
                        <a:pt x="1051234" y="3461912"/>
                        <a:pt x="1094049" y="3308940"/>
                        <a:pt x="1097906" y="3167008"/>
                      </a:cubicBezTo>
                      <a:cubicBezTo>
                        <a:pt x="1112794" y="2870323"/>
                        <a:pt x="1153713" y="2571657"/>
                        <a:pt x="1129120" y="2274801"/>
                      </a:cubicBezTo>
                      <a:cubicBezTo>
                        <a:pt x="1144265" y="2252122"/>
                        <a:pt x="1145408" y="2221356"/>
                        <a:pt x="1147474" y="2195048"/>
                      </a:cubicBezTo>
                      <a:cubicBezTo>
                        <a:pt x="1154323" y="2132117"/>
                        <a:pt x="1147103" y="2067442"/>
                        <a:pt x="1160067" y="2005301"/>
                      </a:cubicBezTo>
                      <a:cubicBezTo>
                        <a:pt x="1185775" y="1930749"/>
                        <a:pt x="1149208" y="1853110"/>
                        <a:pt x="1137597" y="1779511"/>
                      </a:cubicBezTo>
                      <a:cubicBezTo>
                        <a:pt x="1178621" y="1764328"/>
                        <a:pt x="1220274" y="1734962"/>
                        <a:pt x="1206672" y="1685651"/>
                      </a:cubicBezTo>
                      <a:cubicBezTo>
                        <a:pt x="1203539" y="1671040"/>
                        <a:pt x="1198652" y="1657000"/>
                        <a:pt x="1197081" y="1642055"/>
                      </a:cubicBezTo>
                      <a:cubicBezTo>
                        <a:pt x="1189318" y="1557873"/>
                        <a:pt x="1236533" y="1481131"/>
                        <a:pt x="1273443" y="1409026"/>
                      </a:cubicBezTo>
                      <a:cubicBezTo>
                        <a:pt x="1272909" y="1432915"/>
                        <a:pt x="1281434" y="1459214"/>
                        <a:pt x="1285825" y="1482664"/>
                      </a:cubicBezTo>
                      <a:cubicBezTo>
                        <a:pt x="1294550" y="1522431"/>
                        <a:pt x="1301960" y="1563007"/>
                        <a:pt x="1319067" y="1600241"/>
                      </a:cubicBezTo>
                      <a:cubicBezTo>
                        <a:pt x="1338003" y="1650485"/>
                        <a:pt x="1371750" y="1630444"/>
                        <a:pt x="1357205" y="1617176"/>
                      </a:cubicBezTo>
                      <a:cubicBezTo>
                        <a:pt x="1441787" y="1621472"/>
                        <a:pt x="1512149" y="1567989"/>
                        <a:pt x="1588053" y="1539538"/>
                      </a:cubicBezTo>
                      <a:cubicBezTo>
                        <a:pt x="1650699" y="1637731"/>
                        <a:pt x="1708173" y="1739249"/>
                        <a:pt x="1756560" y="1845252"/>
                      </a:cubicBezTo>
                      <a:cubicBezTo>
                        <a:pt x="1803328" y="1954275"/>
                        <a:pt x="1861954" y="2074881"/>
                        <a:pt x="1984503" y="2111800"/>
                      </a:cubicBezTo>
                      <a:cubicBezTo>
                        <a:pt x="2005944" y="2121354"/>
                        <a:pt x="2020203" y="2143156"/>
                        <a:pt x="2021317" y="2166483"/>
                      </a:cubicBezTo>
                      <a:cubicBezTo>
                        <a:pt x="1994533" y="2161359"/>
                        <a:pt x="1967272" y="2157434"/>
                        <a:pt x="1939945" y="2158758"/>
                      </a:cubicBezTo>
                      <a:cubicBezTo>
                        <a:pt x="1937554" y="2156177"/>
                        <a:pt x="1933868" y="2155015"/>
                        <a:pt x="1930544" y="2157577"/>
                      </a:cubicBezTo>
                      <a:cubicBezTo>
                        <a:pt x="1900769" y="2184600"/>
                        <a:pt x="1921762" y="2239902"/>
                        <a:pt x="1927791" y="2274134"/>
                      </a:cubicBezTo>
                      <a:cubicBezTo>
                        <a:pt x="1917018" y="2296585"/>
                        <a:pt x="1903436" y="2295547"/>
                        <a:pt x="1889834" y="2276440"/>
                      </a:cubicBezTo>
                      <a:cubicBezTo>
                        <a:pt x="1875975" y="2257732"/>
                        <a:pt x="1863593" y="2237835"/>
                        <a:pt x="1853525" y="2216804"/>
                      </a:cubicBezTo>
                      <a:cubicBezTo>
                        <a:pt x="1841847" y="2189000"/>
                        <a:pt x="1830007" y="2160463"/>
                        <a:pt x="1807709" y="2139280"/>
                      </a:cubicBezTo>
                      <a:cubicBezTo>
                        <a:pt x="1634373" y="1996100"/>
                        <a:pt x="1492689" y="1819620"/>
                        <a:pt x="1388238" y="1620596"/>
                      </a:cubicBezTo>
                      <a:cubicBezTo>
                        <a:pt x="1385761" y="1616528"/>
                        <a:pt x="1378360" y="1619176"/>
                        <a:pt x="1380218" y="1623977"/>
                      </a:cubicBezTo>
                      <a:cubicBezTo>
                        <a:pt x="1454760" y="1793332"/>
                        <a:pt x="1571499" y="1942922"/>
                        <a:pt x="1703915" y="2071100"/>
                      </a:cubicBezTo>
                      <a:cubicBezTo>
                        <a:pt x="1739244" y="2106571"/>
                        <a:pt x="1783611" y="2134127"/>
                        <a:pt x="1812805" y="2175151"/>
                      </a:cubicBezTo>
                      <a:cubicBezTo>
                        <a:pt x="1783421" y="2184866"/>
                        <a:pt x="1757103" y="2218842"/>
                        <a:pt x="1773400" y="2249189"/>
                      </a:cubicBezTo>
                      <a:cubicBezTo>
                        <a:pt x="1787297" y="2275906"/>
                        <a:pt x="1832084" y="2288327"/>
                        <a:pt x="1852591" y="2262838"/>
                      </a:cubicBezTo>
                      <a:cubicBezTo>
                        <a:pt x="1856411" y="2257294"/>
                        <a:pt x="1850105" y="2252094"/>
                        <a:pt x="1844876" y="2252799"/>
                      </a:cubicBezTo>
                      <a:cubicBezTo>
                        <a:pt x="1840094" y="2253437"/>
                        <a:pt x="1835646" y="2255208"/>
                        <a:pt x="1830808" y="2255675"/>
                      </a:cubicBezTo>
                      <a:cubicBezTo>
                        <a:pt x="1803537" y="2260552"/>
                        <a:pt x="1773991" y="2235539"/>
                        <a:pt x="1795546" y="2209612"/>
                      </a:cubicBezTo>
                      <a:cubicBezTo>
                        <a:pt x="1802452" y="2200983"/>
                        <a:pt x="1812996" y="2196611"/>
                        <a:pt x="1821063" y="2189543"/>
                      </a:cubicBezTo>
                      <a:cubicBezTo>
                        <a:pt x="1835789" y="2221271"/>
                        <a:pt x="1886538" y="2346182"/>
                        <a:pt x="1932515" y="2296642"/>
                      </a:cubicBezTo>
                      <a:cubicBezTo>
                        <a:pt x="1950022" y="2965421"/>
                        <a:pt x="1929610" y="3692759"/>
                        <a:pt x="1985474" y="4346889"/>
                      </a:cubicBezTo>
                      <a:cubicBezTo>
                        <a:pt x="1975949" y="4350509"/>
                        <a:pt x="1958338" y="4343041"/>
                        <a:pt x="1956909" y="4357557"/>
                      </a:cubicBezTo>
                      <a:cubicBezTo>
                        <a:pt x="1954432" y="4366587"/>
                        <a:pt x="1956737" y="4422603"/>
                        <a:pt x="1947498" y="4420546"/>
                      </a:cubicBezTo>
                      <a:cubicBezTo>
                        <a:pt x="1942726" y="4419803"/>
                        <a:pt x="1936640" y="4421698"/>
                        <a:pt x="1935640" y="4427280"/>
                      </a:cubicBezTo>
                      <a:cubicBezTo>
                        <a:pt x="1931763" y="4448921"/>
                        <a:pt x="1929153" y="4473943"/>
                        <a:pt x="1946965" y="4490459"/>
                      </a:cubicBezTo>
                      <a:cubicBezTo>
                        <a:pt x="1974559" y="4513605"/>
                        <a:pt x="2014907" y="4508481"/>
                        <a:pt x="2048263" y="4505128"/>
                      </a:cubicBezTo>
                      <a:cubicBezTo>
                        <a:pt x="2079620" y="4503709"/>
                        <a:pt x="2085954" y="4483220"/>
                        <a:pt x="2084211" y="4455407"/>
                      </a:cubicBezTo>
                      <a:close/>
                      <a:moveTo>
                        <a:pt x="968681" y="887228"/>
                      </a:moveTo>
                      <a:cubicBezTo>
                        <a:pt x="968719" y="887237"/>
                        <a:pt x="968747" y="887247"/>
                        <a:pt x="968757" y="887275"/>
                      </a:cubicBezTo>
                      <a:cubicBezTo>
                        <a:pt x="968957" y="887809"/>
                        <a:pt x="968852" y="887523"/>
                        <a:pt x="968681" y="887228"/>
                      </a:cubicBezTo>
                      <a:close/>
                      <a:moveTo>
                        <a:pt x="968652" y="887180"/>
                      </a:moveTo>
                      <a:cubicBezTo>
                        <a:pt x="968643" y="887171"/>
                        <a:pt x="968643" y="887161"/>
                        <a:pt x="968633" y="887152"/>
                      </a:cubicBezTo>
                      <a:cubicBezTo>
                        <a:pt x="968719" y="887132"/>
                        <a:pt x="968728" y="887142"/>
                        <a:pt x="968652" y="887180"/>
                      </a:cubicBezTo>
                      <a:close/>
                      <a:moveTo>
                        <a:pt x="968471" y="887237"/>
                      </a:moveTo>
                      <a:cubicBezTo>
                        <a:pt x="967757" y="887475"/>
                        <a:pt x="968147" y="887304"/>
                        <a:pt x="968471" y="887237"/>
                      </a:cubicBezTo>
                      <a:lnTo>
                        <a:pt x="968471" y="887237"/>
                      </a:lnTo>
                      <a:close/>
                      <a:moveTo>
                        <a:pt x="968052" y="887275"/>
                      </a:moveTo>
                      <a:cubicBezTo>
                        <a:pt x="968004" y="887352"/>
                        <a:pt x="967947" y="887352"/>
                        <a:pt x="967890" y="887314"/>
                      </a:cubicBezTo>
                      <a:cubicBezTo>
                        <a:pt x="967938" y="887294"/>
                        <a:pt x="967995" y="887285"/>
                        <a:pt x="968052" y="887275"/>
                      </a:cubicBezTo>
                      <a:close/>
                      <a:moveTo>
                        <a:pt x="120765" y="1068841"/>
                      </a:moveTo>
                      <a:cubicBezTo>
                        <a:pt x="106240" y="1073499"/>
                        <a:pt x="90761" y="1079442"/>
                        <a:pt x="75493" y="1080709"/>
                      </a:cubicBezTo>
                      <a:cubicBezTo>
                        <a:pt x="62358" y="1075899"/>
                        <a:pt x="54366" y="1061230"/>
                        <a:pt x="47861" y="1049372"/>
                      </a:cubicBezTo>
                      <a:cubicBezTo>
                        <a:pt x="36669" y="1027455"/>
                        <a:pt x="30554" y="1003223"/>
                        <a:pt x="24077" y="979601"/>
                      </a:cubicBezTo>
                      <a:cubicBezTo>
                        <a:pt x="14028" y="950179"/>
                        <a:pt x="15238" y="918051"/>
                        <a:pt x="28239" y="889676"/>
                      </a:cubicBezTo>
                      <a:cubicBezTo>
                        <a:pt x="57767" y="826430"/>
                        <a:pt x="112583" y="779881"/>
                        <a:pt x="153664" y="724465"/>
                      </a:cubicBezTo>
                      <a:cubicBezTo>
                        <a:pt x="202452" y="660333"/>
                        <a:pt x="247390" y="589943"/>
                        <a:pt x="271032" y="512400"/>
                      </a:cubicBezTo>
                      <a:cubicBezTo>
                        <a:pt x="274432" y="510676"/>
                        <a:pt x="276689" y="506656"/>
                        <a:pt x="274203" y="502408"/>
                      </a:cubicBezTo>
                      <a:cubicBezTo>
                        <a:pt x="240199" y="442515"/>
                        <a:pt x="249295" y="368792"/>
                        <a:pt x="219539" y="307212"/>
                      </a:cubicBezTo>
                      <a:cubicBezTo>
                        <a:pt x="200823" y="271598"/>
                        <a:pt x="179191" y="236966"/>
                        <a:pt x="172457" y="196580"/>
                      </a:cubicBezTo>
                      <a:cubicBezTo>
                        <a:pt x="169447" y="182683"/>
                        <a:pt x="167095" y="168643"/>
                        <a:pt x="164790" y="154612"/>
                      </a:cubicBezTo>
                      <a:cubicBezTo>
                        <a:pt x="164085" y="150259"/>
                        <a:pt x="162151" y="143459"/>
                        <a:pt x="165152" y="139553"/>
                      </a:cubicBezTo>
                      <a:cubicBezTo>
                        <a:pt x="178153" y="129200"/>
                        <a:pt x="190545" y="147373"/>
                        <a:pt x="192222" y="159327"/>
                      </a:cubicBezTo>
                      <a:cubicBezTo>
                        <a:pt x="201175" y="198723"/>
                        <a:pt x="217177" y="237689"/>
                        <a:pt x="247695" y="265331"/>
                      </a:cubicBezTo>
                      <a:cubicBezTo>
                        <a:pt x="252515" y="269770"/>
                        <a:pt x="258582" y="263226"/>
                        <a:pt x="254715" y="258311"/>
                      </a:cubicBezTo>
                      <a:cubicBezTo>
                        <a:pt x="241142" y="241042"/>
                        <a:pt x="228760" y="222402"/>
                        <a:pt x="220292" y="202056"/>
                      </a:cubicBezTo>
                      <a:cubicBezTo>
                        <a:pt x="223778" y="200818"/>
                        <a:pt x="226302" y="196494"/>
                        <a:pt x="224245" y="192408"/>
                      </a:cubicBezTo>
                      <a:cubicBezTo>
                        <a:pt x="213215" y="170548"/>
                        <a:pt x="212843" y="144906"/>
                        <a:pt x="211948" y="120827"/>
                      </a:cubicBezTo>
                      <a:cubicBezTo>
                        <a:pt x="210976" y="94805"/>
                        <a:pt x="211900" y="68468"/>
                        <a:pt x="217768" y="42998"/>
                      </a:cubicBezTo>
                      <a:cubicBezTo>
                        <a:pt x="217892" y="36369"/>
                        <a:pt x="225140" y="42465"/>
                        <a:pt x="227712" y="44122"/>
                      </a:cubicBezTo>
                      <a:cubicBezTo>
                        <a:pt x="262450" y="71459"/>
                        <a:pt x="226245" y="151002"/>
                        <a:pt x="279604" y="241157"/>
                      </a:cubicBezTo>
                      <a:cubicBezTo>
                        <a:pt x="282633" y="246795"/>
                        <a:pt x="290682" y="241842"/>
                        <a:pt x="288062" y="236213"/>
                      </a:cubicBezTo>
                      <a:cubicBezTo>
                        <a:pt x="275889" y="210000"/>
                        <a:pt x="267593" y="181549"/>
                        <a:pt x="263012" y="153031"/>
                      </a:cubicBezTo>
                      <a:cubicBezTo>
                        <a:pt x="255211" y="118408"/>
                        <a:pt x="267002" y="79984"/>
                        <a:pt x="249353" y="47837"/>
                      </a:cubicBezTo>
                      <a:cubicBezTo>
                        <a:pt x="253572" y="39198"/>
                        <a:pt x="243857" y="14871"/>
                        <a:pt x="260668" y="13985"/>
                      </a:cubicBezTo>
                      <a:cubicBezTo>
                        <a:pt x="269127" y="14119"/>
                        <a:pt x="272184" y="34369"/>
                        <a:pt x="273632" y="40655"/>
                      </a:cubicBezTo>
                      <a:cubicBezTo>
                        <a:pt x="283709" y="85375"/>
                        <a:pt x="275242" y="132352"/>
                        <a:pt x="287234" y="176787"/>
                      </a:cubicBezTo>
                      <a:cubicBezTo>
                        <a:pt x="290872" y="190245"/>
                        <a:pt x="302845" y="228898"/>
                        <a:pt x="323400" y="217620"/>
                      </a:cubicBezTo>
                      <a:cubicBezTo>
                        <a:pt x="326124" y="216125"/>
                        <a:pt x="326753" y="213191"/>
                        <a:pt x="326343" y="210391"/>
                      </a:cubicBezTo>
                      <a:cubicBezTo>
                        <a:pt x="321162" y="202209"/>
                        <a:pt x="310360" y="-18600"/>
                        <a:pt x="333935" y="57848"/>
                      </a:cubicBezTo>
                      <a:cubicBezTo>
                        <a:pt x="357080" y="148031"/>
                        <a:pt x="343307" y="259035"/>
                        <a:pt x="409868" y="331758"/>
                      </a:cubicBezTo>
                      <a:cubicBezTo>
                        <a:pt x="423555" y="341788"/>
                        <a:pt x="442043" y="342550"/>
                        <a:pt x="454397" y="329977"/>
                      </a:cubicBezTo>
                      <a:cubicBezTo>
                        <a:pt x="457255" y="327072"/>
                        <a:pt x="456874" y="323643"/>
                        <a:pt x="454988" y="321309"/>
                      </a:cubicBezTo>
                      <a:cubicBezTo>
                        <a:pt x="463637" y="288639"/>
                        <a:pt x="473228" y="255225"/>
                        <a:pt x="489926" y="225669"/>
                      </a:cubicBezTo>
                      <a:cubicBezTo>
                        <a:pt x="498822" y="210134"/>
                        <a:pt x="513976" y="228374"/>
                        <a:pt x="515900" y="239509"/>
                      </a:cubicBezTo>
                      <a:cubicBezTo>
                        <a:pt x="519177" y="252158"/>
                        <a:pt x="516872" y="265521"/>
                        <a:pt x="512233" y="277513"/>
                      </a:cubicBezTo>
                      <a:cubicBezTo>
                        <a:pt x="506118" y="293315"/>
                        <a:pt x="496669" y="307593"/>
                        <a:pt x="490192" y="323243"/>
                      </a:cubicBezTo>
                      <a:cubicBezTo>
                        <a:pt x="476514" y="355114"/>
                        <a:pt x="482201" y="390823"/>
                        <a:pt x="472562" y="423627"/>
                      </a:cubicBezTo>
                      <a:cubicBezTo>
                        <a:pt x="459341" y="465461"/>
                        <a:pt x="424184" y="494322"/>
                        <a:pt x="397847" y="527802"/>
                      </a:cubicBezTo>
                      <a:cubicBezTo>
                        <a:pt x="356738" y="579513"/>
                        <a:pt x="339964" y="644607"/>
                        <a:pt x="322066" y="706967"/>
                      </a:cubicBezTo>
                      <a:cubicBezTo>
                        <a:pt x="316990" y="724598"/>
                        <a:pt x="312808" y="742248"/>
                        <a:pt x="304541" y="758431"/>
                      </a:cubicBezTo>
                      <a:cubicBezTo>
                        <a:pt x="285948" y="811733"/>
                        <a:pt x="273051" y="866768"/>
                        <a:pt x="260078" y="921632"/>
                      </a:cubicBezTo>
                      <a:cubicBezTo>
                        <a:pt x="234170" y="1017215"/>
                        <a:pt x="213929" y="1035551"/>
                        <a:pt x="120765" y="1068841"/>
                      </a:cubicBezTo>
                      <a:close/>
                      <a:moveTo>
                        <a:pt x="157465" y="1147413"/>
                      </a:moveTo>
                      <a:cubicBezTo>
                        <a:pt x="140691" y="1129172"/>
                        <a:pt x="134491" y="1108903"/>
                        <a:pt x="131767" y="1084910"/>
                      </a:cubicBezTo>
                      <a:cubicBezTo>
                        <a:pt x="155236" y="1079014"/>
                        <a:pt x="178058" y="1070146"/>
                        <a:pt x="198746" y="1058097"/>
                      </a:cubicBezTo>
                      <a:cubicBezTo>
                        <a:pt x="191850" y="1090653"/>
                        <a:pt x="177725" y="1121552"/>
                        <a:pt x="157465" y="1147413"/>
                      </a:cubicBezTo>
                      <a:close/>
                      <a:moveTo>
                        <a:pt x="582442" y="4129719"/>
                      </a:moveTo>
                      <a:cubicBezTo>
                        <a:pt x="596348" y="4265584"/>
                        <a:pt x="327172" y="4250248"/>
                        <a:pt x="330496" y="4123489"/>
                      </a:cubicBezTo>
                      <a:cubicBezTo>
                        <a:pt x="379102" y="4202280"/>
                        <a:pt x="525368" y="4194508"/>
                        <a:pt x="582442" y="4129719"/>
                      </a:cubicBezTo>
                      <a:close/>
                      <a:moveTo>
                        <a:pt x="580470" y="4115507"/>
                      </a:moveTo>
                      <a:cubicBezTo>
                        <a:pt x="570402" y="4114717"/>
                        <a:pt x="564240" y="4126861"/>
                        <a:pt x="556696" y="4132186"/>
                      </a:cubicBezTo>
                      <a:cubicBezTo>
                        <a:pt x="549581" y="4137939"/>
                        <a:pt x="541608" y="4142692"/>
                        <a:pt x="533398" y="4146702"/>
                      </a:cubicBezTo>
                      <a:cubicBezTo>
                        <a:pt x="473952" y="4171962"/>
                        <a:pt x="382550" y="4178144"/>
                        <a:pt x="342212" y="4117851"/>
                      </a:cubicBezTo>
                      <a:cubicBezTo>
                        <a:pt x="336202" y="4107326"/>
                        <a:pt x="329906" y="4095877"/>
                        <a:pt x="333830" y="4083637"/>
                      </a:cubicBezTo>
                      <a:cubicBezTo>
                        <a:pt x="337545" y="4057919"/>
                        <a:pt x="345155" y="4032564"/>
                        <a:pt x="346393" y="4006561"/>
                      </a:cubicBezTo>
                      <a:cubicBezTo>
                        <a:pt x="393904" y="4004598"/>
                        <a:pt x="440948" y="3980938"/>
                        <a:pt x="489021" y="3992254"/>
                      </a:cubicBezTo>
                      <a:cubicBezTo>
                        <a:pt x="514014" y="3997998"/>
                        <a:pt x="538770" y="4007770"/>
                        <a:pt x="564849" y="4005694"/>
                      </a:cubicBezTo>
                      <a:cubicBezTo>
                        <a:pt x="558563" y="4042765"/>
                        <a:pt x="574470" y="4079322"/>
                        <a:pt x="580470" y="4115507"/>
                      </a:cubicBezTo>
                      <a:close/>
                      <a:moveTo>
                        <a:pt x="664138" y="2621759"/>
                      </a:moveTo>
                      <a:cubicBezTo>
                        <a:pt x="644869" y="2881677"/>
                        <a:pt x="621009" y="3141662"/>
                        <a:pt x="611188" y="3402180"/>
                      </a:cubicBezTo>
                      <a:cubicBezTo>
                        <a:pt x="608702" y="3550408"/>
                        <a:pt x="608112" y="3705047"/>
                        <a:pt x="666786" y="3843874"/>
                      </a:cubicBezTo>
                      <a:cubicBezTo>
                        <a:pt x="683578" y="3870524"/>
                        <a:pt x="680959" y="3888746"/>
                        <a:pt x="667148" y="3916454"/>
                      </a:cubicBezTo>
                      <a:cubicBezTo>
                        <a:pt x="646259" y="3958726"/>
                        <a:pt x="600854" y="3989692"/>
                        <a:pt x="552991" y="3987796"/>
                      </a:cubicBezTo>
                      <a:cubicBezTo>
                        <a:pt x="532683" y="3986958"/>
                        <a:pt x="513405" y="3979538"/>
                        <a:pt x="493697" y="3975299"/>
                      </a:cubicBezTo>
                      <a:cubicBezTo>
                        <a:pt x="436833" y="3960564"/>
                        <a:pt x="381750" y="3995207"/>
                        <a:pt x="324991" y="3988292"/>
                      </a:cubicBezTo>
                      <a:cubicBezTo>
                        <a:pt x="295797" y="3984186"/>
                        <a:pt x="263907" y="3966613"/>
                        <a:pt x="263383" y="3933628"/>
                      </a:cubicBezTo>
                      <a:cubicBezTo>
                        <a:pt x="263059" y="3913235"/>
                        <a:pt x="273165" y="3893642"/>
                        <a:pt x="280004" y="3874925"/>
                      </a:cubicBezTo>
                      <a:cubicBezTo>
                        <a:pt x="286986" y="3855808"/>
                        <a:pt x="291539" y="3836015"/>
                        <a:pt x="294377" y="3815879"/>
                      </a:cubicBezTo>
                      <a:cubicBezTo>
                        <a:pt x="308779" y="3646201"/>
                        <a:pt x="271527" y="3476828"/>
                        <a:pt x="258344" y="3308016"/>
                      </a:cubicBezTo>
                      <a:cubicBezTo>
                        <a:pt x="232893" y="3046174"/>
                        <a:pt x="256296" y="2783589"/>
                        <a:pt x="254296" y="2521232"/>
                      </a:cubicBezTo>
                      <a:cubicBezTo>
                        <a:pt x="250553" y="2215108"/>
                        <a:pt x="188974" y="1887439"/>
                        <a:pt x="316894" y="1597945"/>
                      </a:cubicBezTo>
                      <a:cubicBezTo>
                        <a:pt x="329039" y="1624349"/>
                        <a:pt x="342040" y="1650914"/>
                        <a:pt x="358328" y="1675031"/>
                      </a:cubicBezTo>
                      <a:cubicBezTo>
                        <a:pt x="372987" y="1696920"/>
                        <a:pt x="502270" y="1857892"/>
                        <a:pt x="524511" y="1812429"/>
                      </a:cubicBezTo>
                      <a:cubicBezTo>
                        <a:pt x="524720" y="1812010"/>
                        <a:pt x="524901" y="1812020"/>
                        <a:pt x="524873" y="1812439"/>
                      </a:cubicBezTo>
                      <a:cubicBezTo>
                        <a:pt x="524387" y="1819201"/>
                        <a:pt x="535236" y="1820344"/>
                        <a:pt x="537493" y="1813753"/>
                      </a:cubicBezTo>
                      <a:cubicBezTo>
                        <a:pt x="540903" y="1803447"/>
                        <a:pt x="540151" y="1793141"/>
                        <a:pt x="541799" y="1782625"/>
                      </a:cubicBezTo>
                      <a:cubicBezTo>
                        <a:pt x="542170" y="1780273"/>
                        <a:pt x="540646" y="1778606"/>
                        <a:pt x="538894" y="1778158"/>
                      </a:cubicBezTo>
                      <a:cubicBezTo>
                        <a:pt x="523863" y="1764071"/>
                        <a:pt x="517872" y="1799332"/>
                        <a:pt x="510023" y="1806619"/>
                      </a:cubicBezTo>
                      <a:cubicBezTo>
                        <a:pt x="474876" y="1786340"/>
                        <a:pt x="445577" y="1757394"/>
                        <a:pt x="419002" y="1726990"/>
                      </a:cubicBezTo>
                      <a:cubicBezTo>
                        <a:pt x="379350" y="1685051"/>
                        <a:pt x="347727" y="1637074"/>
                        <a:pt x="323629" y="1584696"/>
                      </a:cubicBezTo>
                      <a:cubicBezTo>
                        <a:pt x="329877" y="1572752"/>
                        <a:pt x="336544" y="1560969"/>
                        <a:pt x="343717" y="1549558"/>
                      </a:cubicBezTo>
                      <a:cubicBezTo>
                        <a:pt x="388113" y="1664220"/>
                        <a:pt x="483639" y="1756098"/>
                        <a:pt x="596053" y="1803352"/>
                      </a:cubicBezTo>
                      <a:cubicBezTo>
                        <a:pt x="592005" y="1815830"/>
                        <a:pt x="592348" y="1830260"/>
                        <a:pt x="591710" y="1843366"/>
                      </a:cubicBezTo>
                      <a:cubicBezTo>
                        <a:pt x="591434" y="1853920"/>
                        <a:pt x="595434" y="1861692"/>
                        <a:pt x="605550" y="1865464"/>
                      </a:cubicBezTo>
                      <a:cubicBezTo>
                        <a:pt x="629105" y="1874237"/>
                        <a:pt x="655222" y="1878695"/>
                        <a:pt x="679835" y="1883438"/>
                      </a:cubicBezTo>
                      <a:cubicBezTo>
                        <a:pt x="718221" y="1890782"/>
                        <a:pt x="757130" y="1895420"/>
                        <a:pt x="796135" y="1897745"/>
                      </a:cubicBezTo>
                      <a:cubicBezTo>
                        <a:pt x="807451" y="1898402"/>
                        <a:pt x="822386" y="1902012"/>
                        <a:pt x="831778" y="1894487"/>
                      </a:cubicBezTo>
                      <a:cubicBezTo>
                        <a:pt x="839836" y="1879295"/>
                        <a:pt x="808584" y="1881381"/>
                        <a:pt x="800107" y="1881200"/>
                      </a:cubicBezTo>
                      <a:cubicBezTo>
                        <a:pt x="788220" y="1880628"/>
                        <a:pt x="776342" y="1879819"/>
                        <a:pt x="764493" y="1878780"/>
                      </a:cubicBezTo>
                      <a:cubicBezTo>
                        <a:pt x="712753" y="1874285"/>
                        <a:pt x="661499" y="1864864"/>
                        <a:pt x="611179" y="1852177"/>
                      </a:cubicBezTo>
                      <a:cubicBezTo>
                        <a:pt x="599073" y="1850053"/>
                        <a:pt x="608474" y="1817649"/>
                        <a:pt x="605073" y="1807067"/>
                      </a:cubicBezTo>
                      <a:cubicBezTo>
                        <a:pt x="676978" y="1835965"/>
                        <a:pt x="755340" y="1847129"/>
                        <a:pt x="832454" y="1845624"/>
                      </a:cubicBezTo>
                      <a:cubicBezTo>
                        <a:pt x="829759" y="1866188"/>
                        <a:pt x="829768" y="1896887"/>
                        <a:pt x="857105" y="1898087"/>
                      </a:cubicBezTo>
                      <a:cubicBezTo>
                        <a:pt x="870887" y="1996071"/>
                        <a:pt x="864591" y="2096550"/>
                        <a:pt x="854638" y="2194648"/>
                      </a:cubicBezTo>
                      <a:cubicBezTo>
                        <a:pt x="852104" y="2210327"/>
                        <a:pt x="848351" y="2225833"/>
                        <a:pt x="842636" y="2240673"/>
                      </a:cubicBezTo>
                      <a:cubicBezTo>
                        <a:pt x="821234" y="2287679"/>
                        <a:pt x="794411" y="2334218"/>
                        <a:pt x="795945" y="2387634"/>
                      </a:cubicBezTo>
                      <a:cubicBezTo>
                        <a:pt x="795850" y="2391930"/>
                        <a:pt x="799488" y="2394873"/>
                        <a:pt x="803479" y="2395178"/>
                      </a:cubicBezTo>
                      <a:cubicBezTo>
                        <a:pt x="831654" y="2397312"/>
                        <a:pt x="857714" y="2384367"/>
                        <a:pt x="876764" y="2364460"/>
                      </a:cubicBezTo>
                      <a:cubicBezTo>
                        <a:pt x="794687" y="2457415"/>
                        <a:pt x="673606" y="2472236"/>
                        <a:pt x="664138" y="2621759"/>
                      </a:cubicBezTo>
                      <a:close/>
                      <a:moveTo>
                        <a:pt x="961804" y="1875666"/>
                      </a:moveTo>
                      <a:cubicBezTo>
                        <a:pt x="935772" y="1877704"/>
                        <a:pt x="909749" y="1879847"/>
                        <a:pt x="883737" y="1882038"/>
                      </a:cubicBezTo>
                      <a:cubicBezTo>
                        <a:pt x="874507" y="1882809"/>
                        <a:pt x="857352" y="1887191"/>
                        <a:pt x="849485" y="1880199"/>
                      </a:cubicBezTo>
                      <a:cubicBezTo>
                        <a:pt x="841484" y="1870837"/>
                        <a:pt x="846561" y="1856320"/>
                        <a:pt x="842417" y="1845348"/>
                      </a:cubicBezTo>
                      <a:cubicBezTo>
                        <a:pt x="883413" y="1843947"/>
                        <a:pt x="924351" y="1838985"/>
                        <a:pt x="964633" y="1831117"/>
                      </a:cubicBezTo>
                      <a:cubicBezTo>
                        <a:pt x="962223" y="1846233"/>
                        <a:pt x="961537" y="1860607"/>
                        <a:pt x="961804" y="1875666"/>
                      </a:cubicBezTo>
                      <a:close/>
                      <a:moveTo>
                        <a:pt x="1295179" y="4071150"/>
                      </a:moveTo>
                      <a:cubicBezTo>
                        <a:pt x="1289302" y="4143473"/>
                        <a:pt x="1204386" y="4110745"/>
                        <a:pt x="1157981" y="4106373"/>
                      </a:cubicBezTo>
                      <a:cubicBezTo>
                        <a:pt x="1060664" y="4095191"/>
                        <a:pt x="1021297" y="4082323"/>
                        <a:pt x="949926" y="4013600"/>
                      </a:cubicBezTo>
                      <a:cubicBezTo>
                        <a:pt x="939582" y="4005694"/>
                        <a:pt x="926361" y="3998855"/>
                        <a:pt x="912988" y="4002398"/>
                      </a:cubicBezTo>
                      <a:cubicBezTo>
                        <a:pt x="905854" y="4004294"/>
                        <a:pt x="900596" y="4011075"/>
                        <a:pt x="893614" y="4012409"/>
                      </a:cubicBezTo>
                      <a:cubicBezTo>
                        <a:pt x="885727" y="4013914"/>
                        <a:pt x="874840" y="4008475"/>
                        <a:pt x="867316" y="4006284"/>
                      </a:cubicBezTo>
                      <a:cubicBezTo>
                        <a:pt x="824024" y="3996598"/>
                        <a:pt x="805546" y="3989092"/>
                        <a:pt x="814423" y="3940009"/>
                      </a:cubicBezTo>
                      <a:cubicBezTo>
                        <a:pt x="826720" y="3948039"/>
                        <a:pt x="839826" y="3954868"/>
                        <a:pt x="853685" y="3959755"/>
                      </a:cubicBezTo>
                      <a:cubicBezTo>
                        <a:pt x="888328" y="3971794"/>
                        <a:pt x="927247" y="3968622"/>
                        <a:pt x="957613" y="3991854"/>
                      </a:cubicBezTo>
                      <a:cubicBezTo>
                        <a:pt x="1052339" y="4063273"/>
                        <a:pt x="1179393" y="4093848"/>
                        <a:pt x="1295217" y="4064234"/>
                      </a:cubicBezTo>
                      <a:cubicBezTo>
                        <a:pt x="1295302" y="4066511"/>
                        <a:pt x="1295302" y="4068816"/>
                        <a:pt x="1295179" y="4071150"/>
                      </a:cubicBezTo>
                      <a:close/>
                      <a:moveTo>
                        <a:pt x="1191032" y="3953144"/>
                      </a:moveTo>
                      <a:cubicBezTo>
                        <a:pt x="1229018" y="3979005"/>
                        <a:pt x="1279215" y="4002751"/>
                        <a:pt x="1293007" y="4049956"/>
                      </a:cubicBezTo>
                      <a:cubicBezTo>
                        <a:pt x="1182355" y="4077036"/>
                        <a:pt x="1060835" y="4054605"/>
                        <a:pt x="969586" y="3985577"/>
                      </a:cubicBezTo>
                      <a:cubicBezTo>
                        <a:pt x="937782" y="3959374"/>
                        <a:pt x="904501" y="3960822"/>
                        <a:pt x="866735" y="3953030"/>
                      </a:cubicBezTo>
                      <a:cubicBezTo>
                        <a:pt x="848904" y="3948277"/>
                        <a:pt x="831730" y="3941286"/>
                        <a:pt x="815757" y="3932085"/>
                      </a:cubicBezTo>
                      <a:cubicBezTo>
                        <a:pt x="818033" y="3920512"/>
                        <a:pt x="821434" y="3909272"/>
                        <a:pt x="824463" y="3897842"/>
                      </a:cubicBezTo>
                      <a:cubicBezTo>
                        <a:pt x="866096" y="3924807"/>
                        <a:pt x="916169" y="3930532"/>
                        <a:pt x="964480" y="3933513"/>
                      </a:cubicBezTo>
                      <a:cubicBezTo>
                        <a:pt x="1012610" y="3937666"/>
                        <a:pt x="1073056" y="3940362"/>
                        <a:pt x="1103336" y="3895089"/>
                      </a:cubicBezTo>
                      <a:cubicBezTo>
                        <a:pt x="1131958" y="3915187"/>
                        <a:pt x="1161962" y="3933618"/>
                        <a:pt x="1191032" y="3953144"/>
                      </a:cubicBezTo>
                      <a:close/>
                      <a:moveTo>
                        <a:pt x="1145865" y="1884686"/>
                      </a:moveTo>
                      <a:cubicBezTo>
                        <a:pt x="1152275" y="1920871"/>
                        <a:pt x="1156361" y="1958838"/>
                        <a:pt x="1143845" y="1994147"/>
                      </a:cubicBezTo>
                      <a:cubicBezTo>
                        <a:pt x="1134863" y="2019465"/>
                        <a:pt x="1133663" y="2048163"/>
                        <a:pt x="1131692" y="2074710"/>
                      </a:cubicBezTo>
                      <a:cubicBezTo>
                        <a:pt x="1127720" y="2126640"/>
                        <a:pt x="1128758" y="2179380"/>
                        <a:pt x="1120738" y="2230881"/>
                      </a:cubicBezTo>
                      <a:cubicBezTo>
                        <a:pt x="1117014" y="2228176"/>
                        <a:pt x="1109727" y="2230262"/>
                        <a:pt x="1110470" y="2235777"/>
                      </a:cubicBezTo>
                      <a:cubicBezTo>
                        <a:pt x="1111727" y="2245160"/>
                        <a:pt x="1112813" y="2254542"/>
                        <a:pt x="1113775" y="2263933"/>
                      </a:cubicBezTo>
                      <a:cubicBezTo>
                        <a:pt x="1111899" y="2268286"/>
                        <a:pt x="1110784" y="2274211"/>
                        <a:pt x="1115004" y="2276821"/>
                      </a:cubicBezTo>
                      <a:cubicBezTo>
                        <a:pt x="1127891" y="2544816"/>
                        <a:pt x="1100792" y="2813726"/>
                        <a:pt x="1084571" y="3081235"/>
                      </a:cubicBezTo>
                      <a:cubicBezTo>
                        <a:pt x="1081352" y="3223844"/>
                        <a:pt x="1048491" y="3368919"/>
                        <a:pt x="1070998" y="3510689"/>
                      </a:cubicBezTo>
                      <a:cubicBezTo>
                        <a:pt x="1102278" y="3623075"/>
                        <a:pt x="1160124" y="3649459"/>
                        <a:pt x="1097202" y="3771531"/>
                      </a:cubicBezTo>
                      <a:cubicBezTo>
                        <a:pt x="1083095" y="3807136"/>
                        <a:pt x="1088029" y="3824271"/>
                        <a:pt x="1092163" y="3859752"/>
                      </a:cubicBezTo>
                      <a:cubicBezTo>
                        <a:pt x="1081657" y="3929532"/>
                        <a:pt x="990131" y="3911834"/>
                        <a:pt x="939401" y="3909015"/>
                      </a:cubicBezTo>
                      <a:cubicBezTo>
                        <a:pt x="869630" y="3906119"/>
                        <a:pt x="776657" y="3866314"/>
                        <a:pt x="786639" y="3783142"/>
                      </a:cubicBezTo>
                      <a:cubicBezTo>
                        <a:pt x="820900" y="3737337"/>
                        <a:pt x="796126" y="3676072"/>
                        <a:pt x="785296" y="3625932"/>
                      </a:cubicBezTo>
                      <a:cubicBezTo>
                        <a:pt x="768198" y="3552761"/>
                        <a:pt x="757492" y="3478285"/>
                        <a:pt x="749472" y="3403628"/>
                      </a:cubicBezTo>
                      <a:cubicBezTo>
                        <a:pt x="730194" y="3207842"/>
                        <a:pt x="716068" y="3011570"/>
                        <a:pt x="699866" y="2815507"/>
                      </a:cubicBezTo>
                      <a:cubicBezTo>
                        <a:pt x="695866" y="2796648"/>
                        <a:pt x="696218" y="2674489"/>
                        <a:pt x="678864" y="2679966"/>
                      </a:cubicBezTo>
                      <a:cubicBezTo>
                        <a:pt x="682597" y="2523423"/>
                        <a:pt x="733994" y="2498562"/>
                        <a:pt x="852647" y="2417229"/>
                      </a:cubicBezTo>
                      <a:cubicBezTo>
                        <a:pt x="865725" y="2408590"/>
                        <a:pt x="942058" y="2335942"/>
                        <a:pt x="896272" y="2337247"/>
                      </a:cubicBezTo>
                      <a:cubicBezTo>
                        <a:pt x="909721" y="2311911"/>
                        <a:pt x="915045" y="2282564"/>
                        <a:pt x="918722" y="2254370"/>
                      </a:cubicBezTo>
                      <a:cubicBezTo>
                        <a:pt x="925218" y="2201021"/>
                        <a:pt x="956784" y="2154843"/>
                        <a:pt x="962699" y="2101427"/>
                      </a:cubicBezTo>
                      <a:cubicBezTo>
                        <a:pt x="965614" y="2044992"/>
                        <a:pt x="939506" y="1987603"/>
                        <a:pt x="960937" y="1932235"/>
                      </a:cubicBezTo>
                      <a:cubicBezTo>
                        <a:pt x="963185" y="1925605"/>
                        <a:pt x="953784" y="1922510"/>
                        <a:pt x="950212" y="1927710"/>
                      </a:cubicBezTo>
                      <a:cubicBezTo>
                        <a:pt x="912140" y="1988594"/>
                        <a:pt x="962728" y="2061117"/>
                        <a:pt x="942735" y="2125764"/>
                      </a:cubicBezTo>
                      <a:cubicBezTo>
                        <a:pt x="933867" y="2159130"/>
                        <a:pt x="917684" y="2190048"/>
                        <a:pt x="909054" y="2223481"/>
                      </a:cubicBezTo>
                      <a:cubicBezTo>
                        <a:pt x="901339" y="2257504"/>
                        <a:pt x="901244" y="2293699"/>
                        <a:pt x="885375" y="2325522"/>
                      </a:cubicBezTo>
                      <a:cubicBezTo>
                        <a:pt x="871621" y="2354106"/>
                        <a:pt x="844465" y="2380024"/>
                        <a:pt x="811575" y="2380472"/>
                      </a:cubicBezTo>
                      <a:cubicBezTo>
                        <a:pt x="814785" y="2316549"/>
                        <a:pt x="859067" y="2265905"/>
                        <a:pt x="869297" y="2203878"/>
                      </a:cubicBezTo>
                      <a:cubicBezTo>
                        <a:pt x="880251" y="2102818"/>
                        <a:pt x="884003" y="1999005"/>
                        <a:pt x="866811" y="1898430"/>
                      </a:cubicBezTo>
                      <a:cubicBezTo>
                        <a:pt x="932695" y="1895468"/>
                        <a:pt x="999627" y="1892973"/>
                        <a:pt x="1058882" y="1860549"/>
                      </a:cubicBezTo>
                      <a:cubicBezTo>
                        <a:pt x="1085810" y="1847605"/>
                        <a:pt x="1129063" y="1818182"/>
                        <a:pt x="1124938" y="1784407"/>
                      </a:cubicBezTo>
                      <a:cubicBezTo>
                        <a:pt x="1125348" y="1784254"/>
                        <a:pt x="1125767" y="1784102"/>
                        <a:pt x="1126177" y="1783940"/>
                      </a:cubicBezTo>
                      <a:cubicBezTo>
                        <a:pt x="1128796" y="1818011"/>
                        <a:pt x="1139921" y="1851139"/>
                        <a:pt x="1145865" y="1884686"/>
                      </a:cubicBezTo>
                      <a:close/>
                      <a:moveTo>
                        <a:pt x="978653" y="1852958"/>
                      </a:moveTo>
                      <a:cubicBezTo>
                        <a:pt x="979320" y="1844824"/>
                        <a:pt x="982082" y="1835823"/>
                        <a:pt x="982216" y="1827488"/>
                      </a:cubicBezTo>
                      <a:cubicBezTo>
                        <a:pt x="1025516" y="1818106"/>
                        <a:pt x="1067998" y="1805438"/>
                        <a:pt x="1109527" y="1790083"/>
                      </a:cubicBezTo>
                      <a:cubicBezTo>
                        <a:pt x="1091896" y="1842452"/>
                        <a:pt x="1024069" y="1858159"/>
                        <a:pt x="978110" y="1877723"/>
                      </a:cubicBezTo>
                      <a:cubicBezTo>
                        <a:pt x="977844" y="1869465"/>
                        <a:pt x="977977" y="1861216"/>
                        <a:pt x="978653" y="1852958"/>
                      </a:cubicBezTo>
                      <a:close/>
                      <a:moveTo>
                        <a:pt x="1576490" y="1524184"/>
                      </a:moveTo>
                      <a:cubicBezTo>
                        <a:pt x="1522378" y="1545586"/>
                        <a:pt x="1472829" y="1577257"/>
                        <a:pt x="1416861" y="1594059"/>
                      </a:cubicBezTo>
                      <a:cubicBezTo>
                        <a:pt x="1399487" y="1599393"/>
                        <a:pt x="1381532" y="1602574"/>
                        <a:pt x="1363473" y="1604413"/>
                      </a:cubicBezTo>
                      <a:cubicBezTo>
                        <a:pt x="1357653" y="1605089"/>
                        <a:pt x="1350605" y="1604441"/>
                        <a:pt x="1345909" y="1608356"/>
                      </a:cubicBezTo>
                      <a:cubicBezTo>
                        <a:pt x="1320791" y="1567846"/>
                        <a:pt x="1313543" y="1519488"/>
                        <a:pt x="1302284" y="1473901"/>
                      </a:cubicBezTo>
                      <a:cubicBezTo>
                        <a:pt x="1298170" y="1462081"/>
                        <a:pt x="1290388" y="1400911"/>
                        <a:pt x="1276491" y="1403245"/>
                      </a:cubicBezTo>
                      <a:cubicBezTo>
                        <a:pt x="1310504" y="1339227"/>
                        <a:pt x="1346728" y="1276353"/>
                        <a:pt x="1385418" y="1215059"/>
                      </a:cubicBezTo>
                      <a:cubicBezTo>
                        <a:pt x="1389648" y="1165453"/>
                        <a:pt x="1282234" y="1360611"/>
                        <a:pt x="1276405" y="1368526"/>
                      </a:cubicBezTo>
                      <a:cubicBezTo>
                        <a:pt x="1234828" y="1447945"/>
                        <a:pt x="1181793" y="1527984"/>
                        <a:pt x="1176954" y="1619948"/>
                      </a:cubicBezTo>
                      <a:cubicBezTo>
                        <a:pt x="1172325" y="1679479"/>
                        <a:pt x="1221474" y="1720675"/>
                        <a:pt x="1143617" y="1752384"/>
                      </a:cubicBezTo>
                      <a:cubicBezTo>
                        <a:pt x="964252" y="1826793"/>
                        <a:pt x="748244" y="1858216"/>
                        <a:pt x="569574" y="1765871"/>
                      </a:cubicBezTo>
                      <a:cubicBezTo>
                        <a:pt x="433909" y="1695424"/>
                        <a:pt x="334973" y="1552454"/>
                        <a:pt x="340583" y="1396711"/>
                      </a:cubicBezTo>
                      <a:cubicBezTo>
                        <a:pt x="376064" y="1320015"/>
                        <a:pt x="394799" y="1237500"/>
                        <a:pt x="417097" y="1156300"/>
                      </a:cubicBezTo>
                      <a:cubicBezTo>
                        <a:pt x="437967" y="1149794"/>
                        <a:pt x="459960" y="1143993"/>
                        <a:pt x="476657" y="1129210"/>
                      </a:cubicBezTo>
                      <a:cubicBezTo>
                        <a:pt x="481315" y="1125191"/>
                        <a:pt x="476295" y="1118114"/>
                        <a:pt x="470952" y="1119400"/>
                      </a:cubicBezTo>
                      <a:cubicBezTo>
                        <a:pt x="450930" y="1124000"/>
                        <a:pt x="432661" y="1133887"/>
                        <a:pt x="412706" y="1138888"/>
                      </a:cubicBezTo>
                      <a:cubicBezTo>
                        <a:pt x="373216" y="1149899"/>
                        <a:pt x="331039" y="1155404"/>
                        <a:pt x="289758" y="1159557"/>
                      </a:cubicBezTo>
                      <a:cubicBezTo>
                        <a:pt x="253382" y="1162938"/>
                        <a:pt x="216901" y="1169949"/>
                        <a:pt x="180287" y="1168482"/>
                      </a:cubicBezTo>
                      <a:cubicBezTo>
                        <a:pt x="175143" y="1168358"/>
                        <a:pt x="171876" y="1164824"/>
                        <a:pt x="168647" y="1161291"/>
                      </a:cubicBezTo>
                      <a:cubicBezTo>
                        <a:pt x="191669" y="1129591"/>
                        <a:pt x="214996" y="1090882"/>
                        <a:pt x="211481" y="1050115"/>
                      </a:cubicBezTo>
                      <a:cubicBezTo>
                        <a:pt x="267260" y="1013586"/>
                        <a:pt x="265821" y="978020"/>
                        <a:pt x="278347" y="919327"/>
                      </a:cubicBezTo>
                      <a:cubicBezTo>
                        <a:pt x="293311" y="866863"/>
                        <a:pt x="307646" y="814323"/>
                        <a:pt x="323619" y="762203"/>
                      </a:cubicBezTo>
                      <a:cubicBezTo>
                        <a:pt x="363024" y="751468"/>
                        <a:pt x="401905" y="738047"/>
                        <a:pt x="442729" y="734075"/>
                      </a:cubicBezTo>
                      <a:cubicBezTo>
                        <a:pt x="594234" y="706367"/>
                        <a:pt x="751939" y="647522"/>
                        <a:pt x="905978" y="690394"/>
                      </a:cubicBezTo>
                      <a:cubicBezTo>
                        <a:pt x="885747" y="724103"/>
                        <a:pt x="847618" y="893467"/>
                        <a:pt x="880765" y="919003"/>
                      </a:cubicBezTo>
                      <a:cubicBezTo>
                        <a:pt x="882889" y="920822"/>
                        <a:pt x="886166" y="922366"/>
                        <a:pt x="889023" y="921184"/>
                      </a:cubicBezTo>
                      <a:cubicBezTo>
                        <a:pt x="915398" y="910431"/>
                        <a:pt x="940058" y="894819"/>
                        <a:pt x="967690" y="887361"/>
                      </a:cubicBezTo>
                      <a:cubicBezTo>
                        <a:pt x="993303" y="908335"/>
                        <a:pt x="1019620" y="928909"/>
                        <a:pt x="1045586" y="949512"/>
                      </a:cubicBezTo>
                      <a:cubicBezTo>
                        <a:pt x="1055101" y="955732"/>
                        <a:pt x="1121576" y="1019025"/>
                        <a:pt x="1117252" y="983116"/>
                      </a:cubicBezTo>
                      <a:cubicBezTo>
                        <a:pt x="1120023" y="985859"/>
                        <a:pt x="1123033" y="988317"/>
                        <a:pt x="1126510" y="989945"/>
                      </a:cubicBezTo>
                      <a:cubicBezTo>
                        <a:pt x="1099259" y="1046857"/>
                        <a:pt x="1130196" y="1112199"/>
                        <a:pt x="1113156" y="1171235"/>
                      </a:cubicBezTo>
                      <a:cubicBezTo>
                        <a:pt x="1103774" y="1213526"/>
                        <a:pt x="1074723" y="1252664"/>
                        <a:pt x="1079123" y="1297155"/>
                      </a:cubicBezTo>
                      <a:cubicBezTo>
                        <a:pt x="1079933" y="1302642"/>
                        <a:pt x="1088858" y="1303623"/>
                        <a:pt x="1091144" y="1298727"/>
                      </a:cubicBezTo>
                      <a:cubicBezTo>
                        <a:pt x="1099545" y="1280772"/>
                        <a:pt x="1104621" y="1261446"/>
                        <a:pt x="1111451" y="1242825"/>
                      </a:cubicBezTo>
                      <a:cubicBezTo>
                        <a:pt x="1126072" y="1204944"/>
                        <a:pt x="1141207" y="1165872"/>
                        <a:pt x="1138683" y="1124524"/>
                      </a:cubicBezTo>
                      <a:cubicBezTo>
                        <a:pt x="1136654" y="1080223"/>
                        <a:pt x="1122795" y="1035161"/>
                        <a:pt x="1139054" y="991965"/>
                      </a:cubicBezTo>
                      <a:cubicBezTo>
                        <a:pt x="1158838" y="989641"/>
                        <a:pt x="1171601" y="970657"/>
                        <a:pt x="1189661" y="964714"/>
                      </a:cubicBezTo>
                      <a:cubicBezTo>
                        <a:pt x="1209825" y="958846"/>
                        <a:pt x="1236676" y="963742"/>
                        <a:pt x="1251640" y="946035"/>
                      </a:cubicBezTo>
                      <a:cubicBezTo>
                        <a:pt x="1258945" y="969428"/>
                        <a:pt x="1275176" y="989041"/>
                        <a:pt x="1290788" y="1007386"/>
                      </a:cubicBezTo>
                      <a:cubicBezTo>
                        <a:pt x="1325821" y="1030293"/>
                        <a:pt x="1312876" y="857605"/>
                        <a:pt x="1315981" y="839450"/>
                      </a:cubicBezTo>
                      <a:cubicBezTo>
                        <a:pt x="1380189" y="874321"/>
                        <a:pt x="1454589" y="939815"/>
                        <a:pt x="1476430" y="1011224"/>
                      </a:cubicBezTo>
                      <a:cubicBezTo>
                        <a:pt x="1517178" y="1180407"/>
                        <a:pt x="1550182" y="1352819"/>
                        <a:pt x="1630449" y="1509334"/>
                      </a:cubicBezTo>
                      <a:cubicBezTo>
                        <a:pt x="1611952" y="1508563"/>
                        <a:pt x="1593816" y="1518631"/>
                        <a:pt x="1576490" y="1524184"/>
                      </a:cubicBezTo>
                      <a:close/>
                      <a:moveTo>
                        <a:pt x="2039262" y="2274068"/>
                      </a:moveTo>
                      <a:cubicBezTo>
                        <a:pt x="2038834" y="2298490"/>
                        <a:pt x="2019155" y="2313873"/>
                        <a:pt x="2007087" y="2333066"/>
                      </a:cubicBezTo>
                      <a:cubicBezTo>
                        <a:pt x="2006677" y="2318721"/>
                        <a:pt x="2006191" y="2304386"/>
                        <a:pt x="2005610" y="2290051"/>
                      </a:cubicBezTo>
                      <a:cubicBezTo>
                        <a:pt x="2020098" y="2290441"/>
                        <a:pt x="2008306" y="2275411"/>
                        <a:pt x="2040167" y="2257751"/>
                      </a:cubicBezTo>
                      <a:cubicBezTo>
                        <a:pt x="2040100" y="2263200"/>
                        <a:pt x="2039929" y="2268658"/>
                        <a:pt x="2039262" y="2274068"/>
                      </a:cubicBezTo>
                      <a:close/>
                      <a:moveTo>
                        <a:pt x="1975483" y="3934123"/>
                      </a:moveTo>
                      <a:cubicBezTo>
                        <a:pt x="1957338" y="3417420"/>
                        <a:pt x="1960471" y="2900308"/>
                        <a:pt x="1949098" y="2383463"/>
                      </a:cubicBezTo>
                      <a:cubicBezTo>
                        <a:pt x="1948108" y="2345001"/>
                        <a:pt x="1948355" y="2306272"/>
                        <a:pt x="1944450" y="2267991"/>
                      </a:cubicBezTo>
                      <a:cubicBezTo>
                        <a:pt x="1936764" y="2248503"/>
                        <a:pt x="1934316" y="2226357"/>
                        <a:pt x="1932897" y="2205250"/>
                      </a:cubicBezTo>
                      <a:cubicBezTo>
                        <a:pt x="1932515" y="2195172"/>
                        <a:pt x="1931696" y="2179694"/>
                        <a:pt x="1938993" y="2171417"/>
                      </a:cubicBezTo>
                      <a:cubicBezTo>
                        <a:pt x="1971835" y="2176122"/>
                        <a:pt x="2004486" y="2178923"/>
                        <a:pt x="2036509" y="2187895"/>
                      </a:cubicBezTo>
                      <a:cubicBezTo>
                        <a:pt x="2072238" y="2193591"/>
                        <a:pt x="2056979" y="2204992"/>
                        <a:pt x="2043758" y="2226443"/>
                      </a:cubicBezTo>
                      <a:cubicBezTo>
                        <a:pt x="2031385" y="2245540"/>
                        <a:pt x="1998371" y="2250998"/>
                        <a:pt x="1996666" y="2276106"/>
                      </a:cubicBezTo>
                      <a:cubicBezTo>
                        <a:pt x="1990208" y="2962687"/>
                        <a:pt x="2021907" y="3655688"/>
                        <a:pt x="2021888" y="4344422"/>
                      </a:cubicBezTo>
                      <a:cubicBezTo>
                        <a:pt x="2011373" y="4345479"/>
                        <a:pt x="2000972" y="4347013"/>
                        <a:pt x="1990685" y="4345775"/>
                      </a:cubicBezTo>
                      <a:cubicBezTo>
                        <a:pt x="1995961" y="4212748"/>
                        <a:pt x="1975540" y="4070387"/>
                        <a:pt x="1975483" y="3934123"/>
                      </a:cubicBezTo>
                      <a:close/>
                      <a:moveTo>
                        <a:pt x="2060189" y="4484259"/>
                      </a:moveTo>
                      <a:cubicBezTo>
                        <a:pt x="2021174" y="4492726"/>
                        <a:pt x="1938469" y="4502413"/>
                        <a:pt x="1953118" y="4438719"/>
                      </a:cubicBezTo>
                      <a:cubicBezTo>
                        <a:pt x="1980226" y="4428804"/>
                        <a:pt x="1972178" y="4389894"/>
                        <a:pt x="1975216" y="4366567"/>
                      </a:cubicBezTo>
                      <a:cubicBezTo>
                        <a:pt x="1980331" y="4365863"/>
                        <a:pt x="1985198" y="4364253"/>
                        <a:pt x="1989551" y="4361577"/>
                      </a:cubicBezTo>
                      <a:cubicBezTo>
                        <a:pt x="2000734" y="4364444"/>
                        <a:pt x="2013059" y="4365082"/>
                        <a:pt x="2024384" y="4363462"/>
                      </a:cubicBezTo>
                      <a:cubicBezTo>
                        <a:pt x="2025680" y="4364691"/>
                        <a:pt x="2027365" y="4365453"/>
                        <a:pt x="2029137" y="4365739"/>
                      </a:cubicBezTo>
                      <a:cubicBezTo>
                        <a:pt x="2029242" y="4382436"/>
                        <a:pt x="2031709" y="4439319"/>
                        <a:pt x="2052949" y="4440110"/>
                      </a:cubicBezTo>
                      <a:cubicBezTo>
                        <a:pt x="2062246" y="4441225"/>
                        <a:pt x="2065770" y="4449073"/>
                        <a:pt x="2066094" y="4457865"/>
                      </a:cubicBezTo>
                      <a:cubicBezTo>
                        <a:pt x="2066332" y="4464228"/>
                        <a:pt x="2066732" y="4480534"/>
                        <a:pt x="2060189" y="448425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5" name="Graphic 7" descr="Old man using cane">
              <a:extLst>
                <a:ext uri="{FF2B5EF4-FFF2-40B4-BE49-F238E27FC236}">
                  <a16:creationId xmlns:a16="http://schemas.microsoft.com/office/drawing/2014/main" id="{C5087592-02B1-5BD3-7F06-6FA0079A059B}"/>
                </a:ext>
              </a:extLst>
            </p:cNvPr>
            <p:cNvGrpSpPr/>
            <p:nvPr/>
          </p:nvGrpSpPr>
          <p:grpSpPr>
            <a:xfrm>
              <a:off x="7589431" y="2193134"/>
              <a:ext cx="641287" cy="641486"/>
              <a:chOff x="7589431" y="2193134"/>
              <a:chExt cx="641287" cy="641486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CF82C90-F8B7-C3DD-EE77-1B74DB085AF4}"/>
                  </a:ext>
                </a:extLst>
              </p:cNvPr>
              <p:cNvSpPr/>
              <p:nvPr/>
            </p:nvSpPr>
            <p:spPr>
              <a:xfrm>
                <a:off x="7593863" y="2202042"/>
                <a:ext cx="628911" cy="628861"/>
              </a:xfrm>
              <a:custGeom>
                <a:avLst/>
                <a:gdLst>
                  <a:gd name="connsiteX0" fmla="*/ 598329 w 628911"/>
                  <a:gd name="connsiteY0" fmla="*/ 185908 h 628861"/>
                  <a:gd name="connsiteX1" fmla="*/ 488124 w 628911"/>
                  <a:gd name="connsiteY1" fmla="*/ 36633 h 628861"/>
                  <a:gd name="connsiteX2" fmla="*/ 331248 w 628911"/>
                  <a:gd name="connsiteY2" fmla="*/ 4248 h 628861"/>
                  <a:gd name="connsiteX3" fmla="*/ 289148 w 628911"/>
                  <a:gd name="connsiteY3" fmla="*/ 17373 h 628861"/>
                  <a:gd name="connsiteX4" fmla="*/ 142082 w 628911"/>
                  <a:gd name="connsiteY4" fmla="*/ 183003 h 628861"/>
                  <a:gd name="connsiteX5" fmla="*/ 126174 w 628911"/>
                  <a:gd name="connsiteY5" fmla="*/ 241106 h 628861"/>
                  <a:gd name="connsiteX6" fmla="*/ 73310 w 628911"/>
                  <a:gd name="connsiteY6" fmla="*/ 259842 h 628861"/>
                  <a:gd name="connsiteX7" fmla="*/ 6540 w 628911"/>
                  <a:gd name="connsiteY7" fmla="*/ 342023 h 628861"/>
                  <a:gd name="connsiteX8" fmla="*/ 16734 w 628911"/>
                  <a:gd name="connsiteY8" fmla="*/ 367113 h 628861"/>
                  <a:gd name="connsiteX9" fmla="*/ 30259 w 628911"/>
                  <a:gd name="connsiteY9" fmla="*/ 364141 h 628861"/>
                  <a:gd name="connsiteX10" fmla="*/ 26069 w 628911"/>
                  <a:gd name="connsiteY10" fmla="*/ 380086 h 628861"/>
                  <a:gd name="connsiteX11" fmla="*/ 44070 w 628911"/>
                  <a:gd name="connsiteY11" fmla="*/ 399383 h 628861"/>
                  <a:gd name="connsiteX12" fmla="*/ 48070 w 628911"/>
                  <a:gd name="connsiteY12" fmla="*/ 404841 h 628861"/>
                  <a:gd name="connsiteX13" fmla="*/ 59404 w 628911"/>
                  <a:gd name="connsiteY13" fmla="*/ 423396 h 628861"/>
                  <a:gd name="connsiteX14" fmla="*/ 84551 w 628911"/>
                  <a:gd name="connsiteY14" fmla="*/ 403345 h 628861"/>
                  <a:gd name="connsiteX15" fmla="*/ 95313 w 628911"/>
                  <a:gd name="connsiteY15" fmla="*/ 403621 h 628861"/>
                  <a:gd name="connsiteX16" fmla="*/ 99029 w 628911"/>
                  <a:gd name="connsiteY16" fmla="*/ 422405 h 628861"/>
                  <a:gd name="connsiteX17" fmla="*/ 161702 w 628911"/>
                  <a:gd name="connsiteY17" fmla="*/ 462096 h 628861"/>
                  <a:gd name="connsiteX18" fmla="*/ 172276 w 628911"/>
                  <a:gd name="connsiteY18" fmla="*/ 493909 h 628861"/>
                  <a:gd name="connsiteX19" fmla="*/ 232854 w 628911"/>
                  <a:gd name="connsiteY19" fmla="*/ 573405 h 628861"/>
                  <a:gd name="connsiteX20" fmla="*/ 239902 w 628911"/>
                  <a:gd name="connsiteY20" fmla="*/ 593721 h 628861"/>
                  <a:gd name="connsiteX21" fmla="*/ 428116 w 628911"/>
                  <a:gd name="connsiteY21" fmla="*/ 624849 h 628861"/>
                  <a:gd name="connsiteX22" fmla="*/ 502316 w 628911"/>
                  <a:gd name="connsiteY22" fmla="*/ 605275 h 628861"/>
                  <a:gd name="connsiteX23" fmla="*/ 551371 w 628911"/>
                  <a:gd name="connsiteY23" fmla="*/ 573205 h 628861"/>
                  <a:gd name="connsiteX24" fmla="*/ 596234 w 628911"/>
                  <a:gd name="connsiteY24" fmla="*/ 534800 h 628861"/>
                  <a:gd name="connsiteX25" fmla="*/ 629762 w 628911"/>
                  <a:gd name="connsiteY25" fmla="*/ 477964 h 628861"/>
                  <a:gd name="connsiteX26" fmla="*/ 618333 w 628911"/>
                  <a:gd name="connsiteY26" fmla="*/ 325564 h 628861"/>
                  <a:gd name="connsiteX27" fmla="*/ 598329 w 628911"/>
                  <a:gd name="connsiteY27" fmla="*/ 185908 h 62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28911" h="628861">
                    <a:moveTo>
                      <a:pt x="598329" y="185908"/>
                    </a:moveTo>
                    <a:cubicBezTo>
                      <a:pt x="575375" y="115795"/>
                      <a:pt x="535463" y="67237"/>
                      <a:pt x="488124" y="36633"/>
                    </a:cubicBezTo>
                    <a:cubicBezTo>
                      <a:pt x="441929" y="6791"/>
                      <a:pt x="388684" y="-6096"/>
                      <a:pt x="331248" y="4248"/>
                    </a:cubicBezTo>
                    <a:cubicBezTo>
                      <a:pt x="321723" y="8058"/>
                      <a:pt x="293910" y="14211"/>
                      <a:pt x="289148" y="17373"/>
                    </a:cubicBezTo>
                    <a:cubicBezTo>
                      <a:pt x="213804" y="58540"/>
                      <a:pt x="171895" y="114157"/>
                      <a:pt x="142082" y="183003"/>
                    </a:cubicBezTo>
                    <a:cubicBezTo>
                      <a:pt x="134271" y="201063"/>
                      <a:pt x="130272" y="221103"/>
                      <a:pt x="126174" y="241106"/>
                    </a:cubicBezTo>
                    <a:cubicBezTo>
                      <a:pt x="110268" y="243878"/>
                      <a:pt x="87123" y="251479"/>
                      <a:pt x="73310" y="259842"/>
                    </a:cubicBezTo>
                    <a:cubicBezTo>
                      <a:pt x="43498" y="278520"/>
                      <a:pt x="25306" y="313077"/>
                      <a:pt x="6540" y="342023"/>
                    </a:cubicBezTo>
                    <a:cubicBezTo>
                      <a:pt x="824" y="350729"/>
                      <a:pt x="6065" y="365131"/>
                      <a:pt x="16734" y="367113"/>
                    </a:cubicBezTo>
                    <a:cubicBezTo>
                      <a:pt x="21208" y="367969"/>
                      <a:pt x="25687" y="363998"/>
                      <a:pt x="30259" y="364141"/>
                    </a:cubicBezTo>
                    <a:cubicBezTo>
                      <a:pt x="29208" y="368103"/>
                      <a:pt x="27878" y="376428"/>
                      <a:pt x="26069" y="380086"/>
                    </a:cubicBezTo>
                    <a:cubicBezTo>
                      <a:pt x="19306" y="392982"/>
                      <a:pt x="28259" y="414471"/>
                      <a:pt x="44070" y="399383"/>
                    </a:cubicBezTo>
                    <a:cubicBezTo>
                      <a:pt x="45402" y="400088"/>
                      <a:pt x="46642" y="404412"/>
                      <a:pt x="48070" y="404841"/>
                    </a:cubicBezTo>
                    <a:cubicBezTo>
                      <a:pt x="48165" y="412146"/>
                      <a:pt x="51974" y="421919"/>
                      <a:pt x="59404" y="423396"/>
                    </a:cubicBezTo>
                    <a:cubicBezTo>
                      <a:pt x="71405" y="425967"/>
                      <a:pt x="87409" y="416776"/>
                      <a:pt x="84551" y="403345"/>
                    </a:cubicBezTo>
                    <a:cubicBezTo>
                      <a:pt x="88074" y="403974"/>
                      <a:pt x="91695" y="404069"/>
                      <a:pt x="95313" y="403621"/>
                    </a:cubicBezTo>
                    <a:cubicBezTo>
                      <a:pt x="95695" y="410623"/>
                      <a:pt x="98076" y="415947"/>
                      <a:pt x="99029" y="422405"/>
                    </a:cubicBezTo>
                    <a:cubicBezTo>
                      <a:pt x="102171" y="452818"/>
                      <a:pt x="132746" y="471345"/>
                      <a:pt x="161702" y="462096"/>
                    </a:cubicBezTo>
                    <a:cubicBezTo>
                      <a:pt x="163514" y="471573"/>
                      <a:pt x="165895" y="477812"/>
                      <a:pt x="172276" y="493909"/>
                    </a:cubicBezTo>
                    <a:cubicBezTo>
                      <a:pt x="183229" y="524523"/>
                      <a:pt x="201993" y="559460"/>
                      <a:pt x="232854" y="573405"/>
                    </a:cubicBezTo>
                    <a:cubicBezTo>
                      <a:pt x="230189" y="580444"/>
                      <a:pt x="231617" y="589007"/>
                      <a:pt x="239902" y="593721"/>
                    </a:cubicBezTo>
                    <a:cubicBezTo>
                      <a:pt x="296387" y="625926"/>
                      <a:pt x="364204" y="636832"/>
                      <a:pt x="428116" y="624849"/>
                    </a:cubicBezTo>
                    <a:cubicBezTo>
                      <a:pt x="453645" y="623325"/>
                      <a:pt x="478504" y="617562"/>
                      <a:pt x="502316" y="605275"/>
                    </a:cubicBezTo>
                    <a:cubicBezTo>
                      <a:pt x="519748" y="596313"/>
                      <a:pt x="535749" y="584930"/>
                      <a:pt x="551371" y="573205"/>
                    </a:cubicBezTo>
                    <a:cubicBezTo>
                      <a:pt x="566991" y="561479"/>
                      <a:pt x="583756" y="550040"/>
                      <a:pt x="596234" y="534800"/>
                    </a:cubicBezTo>
                    <a:cubicBezTo>
                      <a:pt x="609759" y="518255"/>
                      <a:pt x="625665" y="498691"/>
                      <a:pt x="629762" y="477964"/>
                    </a:cubicBezTo>
                    <a:cubicBezTo>
                      <a:pt x="640238" y="425300"/>
                      <a:pt x="623190" y="379276"/>
                      <a:pt x="618333" y="325564"/>
                    </a:cubicBezTo>
                    <a:cubicBezTo>
                      <a:pt x="614426" y="283330"/>
                      <a:pt x="616902" y="234743"/>
                      <a:pt x="598329" y="18590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B4BDC01-A60F-E3C0-71EE-E18CC029AE34}"/>
                  </a:ext>
                </a:extLst>
              </p:cNvPr>
              <p:cNvSpPr/>
              <p:nvPr/>
            </p:nvSpPr>
            <p:spPr>
              <a:xfrm>
                <a:off x="7596197" y="2444220"/>
                <a:ext cx="223183" cy="178099"/>
              </a:xfrm>
              <a:custGeom>
                <a:avLst/>
                <a:gdLst>
                  <a:gd name="connsiteX0" fmla="*/ 72692 w 223183"/>
                  <a:gd name="connsiteY0" fmla="*/ 17092 h 178099"/>
                  <a:gd name="connsiteX1" fmla="*/ 218994 w 223183"/>
                  <a:gd name="connsiteY1" fmla="*/ 67641 h 178099"/>
                  <a:gd name="connsiteX2" fmla="*/ 227378 w 223183"/>
                  <a:gd name="connsiteY2" fmla="*/ 124743 h 178099"/>
                  <a:gd name="connsiteX3" fmla="*/ 185371 w 223183"/>
                  <a:gd name="connsiteY3" fmla="*/ 115180 h 178099"/>
                  <a:gd name="connsiteX4" fmla="*/ 174609 w 223183"/>
                  <a:gd name="connsiteY4" fmla="*/ 96225 h 178099"/>
                  <a:gd name="connsiteX5" fmla="*/ 95169 w 223183"/>
                  <a:gd name="connsiteY5" fmla="*/ 161053 h 178099"/>
                  <a:gd name="connsiteX6" fmla="*/ 80691 w 223183"/>
                  <a:gd name="connsiteY6" fmla="*/ 160338 h 178099"/>
                  <a:gd name="connsiteX7" fmla="*/ 80121 w 223183"/>
                  <a:gd name="connsiteY7" fmla="*/ 165958 h 178099"/>
                  <a:gd name="connsiteX8" fmla="*/ 50688 w 223183"/>
                  <a:gd name="connsiteY8" fmla="*/ 149013 h 178099"/>
                  <a:gd name="connsiteX9" fmla="*/ 39640 w 223183"/>
                  <a:gd name="connsiteY9" fmla="*/ 156986 h 178099"/>
                  <a:gd name="connsiteX10" fmla="*/ 26399 w 223183"/>
                  <a:gd name="connsiteY10" fmla="*/ 131287 h 178099"/>
                  <a:gd name="connsiteX11" fmla="*/ 33831 w 223183"/>
                  <a:gd name="connsiteY11" fmla="*/ 111304 h 178099"/>
                  <a:gd name="connsiteX12" fmla="*/ 18400 w 223183"/>
                  <a:gd name="connsiteY12" fmla="*/ 122000 h 178099"/>
                  <a:gd name="connsiteX13" fmla="*/ 4303 w 223183"/>
                  <a:gd name="connsiteY13" fmla="*/ 107256 h 178099"/>
                  <a:gd name="connsiteX14" fmla="*/ 72692 w 223183"/>
                  <a:gd name="connsiteY14" fmla="*/ 17092 h 17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183" h="178099">
                    <a:moveTo>
                      <a:pt x="72692" y="17092"/>
                    </a:moveTo>
                    <a:cubicBezTo>
                      <a:pt x="128507" y="-17075"/>
                      <a:pt x="206042" y="3404"/>
                      <a:pt x="218994" y="67641"/>
                    </a:cubicBezTo>
                    <a:cubicBezTo>
                      <a:pt x="223280" y="87329"/>
                      <a:pt x="220806" y="105531"/>
                      <a:pt x="227378" y="124743"/>
                    </a:cubicBezTo>
                    <a:cubicBezTo>
                      <a:pt x="206611" y="134364"/>
                      <a:pt x="192801" y="128792"/>
                      <a:pt x="185371" y="115180"/>
                    </a:cubicBezTo>
                    <a:cubicBezTo>
                      <a:pt x="182134" y="109322"/>
                      <a:pt x="178704" y="99197"/>
                      <a:pt x="174609" y="96225"/>
                    </a:cubicBezTo>
                    <a:cubicBezTo>
                      <a:pt x="133460" y="78881"/>
                      <a:pt x="93551" y="127125"/>
                      <a:pt x="95169" y="161053"/>
                    </a:cubicBezTo>
                    <a:lnTo>
                      <a:pt x="80691" y="160338"/>
                    </a:lnTo>
                    <a:lnTo>
                      <a:pt x="80121" y="165958"/>
                    </a:lnTo>
                    <a:cubicBezTo>
                      <a:pt x="68120" y="193428"/>
                      <a:pt x="31827" y="171721"/>
                      <a:pt x="50688" y="149013"/>
                    </a:cubicBezTo>
                    <a:cubicBezTo>
                      <a:pt x="47068" y="149051"/>
                      <a:pt x="42496" y="153842"/>
                      <a:pt x="39640" y="156986"/>
                    </a:cubicBezTo>
                    <a:cubicBezTo>
                      <a:pt x="23543" y="169616"/>
                      <a:pt x="22781" y="148851"/>
                      <a:pt x="26399" y="131287"/>
                    </a:cubicBezTo>
                    <a:cubicBezTo>
                      <a:pt x="28590" y="121143"/>
                      <a:pt x="34399" y="111751"/>
                      <a:pt x="33831" y="111304"/>
                    </a:cubicBezTo>
                    <a:cubicBezTo>
                      <a:pt x="33068" y="110665"/>
                      <a:pt x="26115" y="120372"/>
                      <a:pt x="18400" y="122000"/>
                    </a:cubicBezTo>
                    <a:cubicBezTo>
                      <a:pt x="11256" y="123486"/>
                      <a:pt x="3159" y="117447"/>
                      <a:pt x="4303" y="107256"/>
                    </a:cubicBezTo>
                    <a:cubicBezTo>
                      <a:pt x="11921" y="72870"/>
                      <a:pt x="43259" y="34437"/>
                      <a:pt x="72692" y="1709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18" name="Graphic 7" descr="Old man using cane">
                <a:extLst>
                  <a:ext uri="{FF2B5EF4-FFF2-40B4-BE49-F238E27FC236}">
                    <a16:creationId xmlns:a16="http://schemas.microsoft.com/office/drawing/2014/main" id="{67EFE35C-9302-D702-71EF-62F426869073}"/>
                  </a:ext>
                </a:extLst>
              </p:cNvPr>
              <p:cNvGrpSpPr/>
              <p:nvPr/>
            </p:nvGrpSpPr>
            <p:grpSpPr>
              <a:xfrm>
                <a:off x="7589431" y="2193134"/>
                <a:ext cx="641287" cy="641486"/>
                <a:chOff x="7589431" y="2193134"/>
                <a:chExt cx="641287" cy="641486"/>
              </a:xfrm>
              <a:solidFill>
                <a:srgbClr val="000000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8A2A1AE-9FE5-0A14-8168-E3E2728D88D4}"/>
                    </a:ext>
                  </a:extLst>
                </p:cNvPr>
                <p:cNvSpPr/>
                <p:nvPr/>
              </p:nvSpPr>
              <p:spPr>
                <a:xfrm>
                  <a:off x="7589431" y="2193134"/>
                  <a:ext cx="641287" cy="641486"/>
                </a:xfrm>
                <a:custGeom>
                  <a:avLst/>
                  <a:gdLst>
                    <a:gd name="connsiteX0" fmla="*/ 415309 w 641287"/>
                    <a:gd name="connsiteY0" fmla="*/ 641977 h 641486"/>
                    <a:gd name="connsiteX1" fmla="*/ 328440 w 641287"/>
                    <a:gd name="connsiteY1" fmla="*/ 600219 h 641486"/>
                    <a:gd name="connsiteX2" fmla="*/ 340346 w 641287"/>
                    <a:gd name="connsiteY2" fmla="*/ 599543 h 641486"/>
                    <a:gd name="connsiteX3" fmla="*/ 587233 w 641287"/>
                    <a:gd name="connsiteY3" fmla="*/ 546517 h 641486"/>
                    <a:gd name="connsiteX4" fmla="*/ 614667 w 641287"/>
                    <a:gd name="connsiteY4" fmla="*/ 308764 h 641486"/>
                    <a:gd name="connsiteX5" fmla="*/ 614667 w 641287"/>
                    <a:gd name="connsiteY5" fmla="*/ 308687 h 641486"/>
                    <a:gd name="connsiteX6" fmla="*/ 509415 w 641287"/>
                    <a:gd name="connsiteY6" fmla="*/ 67429 h 641486"/>
                    <a:gd name="connsiteX7" fmla="*/ 133749 w 641287"/>
                    <a:gd name="connsiteY7" fmla="*/ 244974 h 641486"/>
                    <a:gd name="connsiteX8" fmla="*/ 234334 w 641287"/>
                    <a:gd name="connsiteY8" fmla="*/ 343225 h 641486"/>
                    <a:gd name="connsiteX9" fmla="*/ 239096 w 641287"/>
                    <a:gd name="connsiteY9" fmla="*/ 375000 h 641486"/>
                    <a:gd name="connsiteX10" fmla="*/ 236620 w 641287"/>
                    <a:gd name="connsiteY10" fmla="*/ 381011 h 641486"/>
                    <a:gd name="connsiteX11" fmla="*/ 188137 w 641287"/>
                    <a:gd name="connsiteY11" fmla="*/ 348283 h 641486"/>
                    <a:gd name="connsiteX12" fmla="*/ 190899 w 641287"/>
                    <a:gd name="connsiteY12" fmla="*/ 348654 h 641486"/>
                    <a:gd name="connsiteX13" fmla="*/ 227665 w 641287"/>
                    <a:gd name="connsiteY13" fmla="*/ 374048 h 641486"/>
                    <a:gd name="connsiteX14" fmla="*/ 208426 w 641287"/>
                    <a:gd name="connsiteY14" fmla="*/ 294428 h 641486"/>
                    <a:gd name="connsiteX15" fmla="*/ 32593 w 641287"/>
                    <a:gd name="connsiteY15" fmla="*/ 326633 h 641486"/>
                    <a:gd name="connsiteX16" fmla="*/ 22403 w 641287"/>
                    <a:gd name="connsiteY16" fmla="*/ 367266 h 641486"/>
                    <a:gd name="connsiteX17" fmla="*/ 36783 w 641287"/>
                    <a:gd name="connsiteY17" fmla="*/ 355265 h 641486"/>
                    <a:gd name="connsiteX18" fmla="*/ 42499 w 641287"/>
                    <a:gd name="connsiteY18" fmla="*/ 352074 h 641486"/>
                    <a:gd name="connsiteX19" fmla="*/ 48692 w 641287"/>
                    <a:gd name="connsiteY19" fmla="*/ 362228 h 641486"/>
                    <a:gd name="connsiteX20" fmla="*/ 38690 w 641287"/>
                    <a:gd name="connsiteY20" fmla="*/ 405204 h 641486"/>
                    <a:gd name="connsiteX21" fmla="*/ 64598 w 641287"/>
                    <a:gd name="connsiteY21" fmla="*/ 397947 h 641486"/>
                    <a:gd name="connsiteX22" fmla="*/ 62789 w 641287"/>
                    <a:gd name="connsiteY22" fmla="*/ 404785 h 641486"/>
                    <a:gd name="connsiteX23" fmla="*/ 68502 w 641287"/>
                    <a:gd name="connsiteY23" fmla="*/ 422968 h 641486"/>
                    <a:gd name="connsiteX24" fmla="*/ 76885 w 641287"/>
                    <a:gd name="connsiteY24" fmla="*/ 418835 h 641486"/>
                    <a:gd name="connsiteX25" fmla="*/ 81362 w 641287"/>
                    <a:gd name="connsiteY25" fmla="*/ 410329 h 641486"/>
                    <a:gd name="connsiteX26" fmla="*/ 94126 w 641287"/>
                    <a:gd name="connsiteY26" fmla="*/ 410053 h 641486"/>
                    <a:gd name="connsiteX27" fmla="*/ 45739 w 641287"/>
                    <a:gd name="connsiteY27" fmla="*/ 416873 h 641486"/>
                    <a:gd name="connsiteX28" fmla="*/ 26402 w 641287"/>
                    <a:gd name="connsiteY28" fmla="*/ 380801 h 641486"/>
                    <a:gd name="connsiteX29" fmla="*/ 56882 w 641287"/>
                    <a:gd name="connsiteY29" fmla="*/ 276750 h 641486"/>
                    <a:gd name="connsiteX30" fmla="*/ 129940 w 641287"/>
                    <a:gd name="connsiteY30" fmla="*/ 245156 h 641486"/>
                    <a:gd name="connsiteX31" fmla="*/ 292626 w 641287"/>
                    <a:gd name="connsiteY31" fmla="*/ 18909 h 641486"/>
                    <a:gd name="connsiteX32" fmla="*/ 441884 w 641287"/>
                    <a:gd name="connsiteY32" fmla="*/ 12736 h 641486"/>
                    <a:gd name="connsiteX33" fmla="*/ 580185 w 641287"/>
                    <a:gd name="connsiteY33" fmla="*/ 122340 h 641486"/>
                    <a:gd name="connsiteX34" fmla="*/ 628859 w 641287"/>
                    <a:gd name="connsiteY34" fmla="*/ 307878 h 641486"/>
                    <a:gd name="connsiteX35" fmla="*/ 628859 w 641287"/>
                    <a:gd name="connsiteY35" fmla="*/ 307887 h 641486"/>
                    <a:gd name="connsiteX36" fmla="*/ 640956 w 641287"/>
                    <a:gd name="connsiteY36" fmla="*/ 404033 h 641486"/>
                    <a:gd name="connsiteX37" fmla="*/ 642288 w 641287"/>
                    <a:gd name="connsiteY37" fmla="*/ 481652 h 641486"/>
                    <a:gd name="connsiteX38" fmla="*/ 415309 w 641287"/>
                    <a:gd name="connsiteY38" fmla="*/ 641977 h 641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41287" h="641486">
                      <a:moveTo>
                        <a:pt x="415309" y="641977"/>
                      </a:moveTo>
                      <a:cubicBezTo>
                        <a:pt x="399022" y="644482"/>
                        <a:pt x="303865" y="626308"/>
                        <a:pt x="328440" y="600219"/>
                      </a:cubicBezTo>
                      <a:cubicBezTo>
                        <a:pt x="331679" y="597171"/>
                        <a:pt x="336823" y="596952"/>
                        <a:pt x="340346" y="599543"/>
                      </a:cubicBezTo>
                      <a:cubicBezTo>
                        <a:pt x="417500" y="649921"/>
                        <a:pt x="527893" y="605839"/>
                        <a:pt x="587233" y="546517"/>
                      </a:cubicBezTo>
                      <a:cubicBezTo>
                        <a:pt x="659815" y="474432"/>
                        <a:pt x="618001" y="395203"/>
                        <a:pt x="614667" y="308764"/>
                      </a:cubicBezTo>
                      <a:lnTo>
                        <a:pt x="614667" y="308687"/>
                      </a:lnTo>
                      <a:cubicBezTo>
                        <a:pt x="609332" y="213437"/>
                        <a:pt x="589615" y="128960"/>
                        <a:pt x="509415" y="67429"/>
                      </a:cubicBezTo>
                      <a:cubicBezTo>
                        <a:pt x="347490" y="-59216"/>
                        <a:pt x="180707" y="74925"/>
                        <a:pt x="133749" y="244974"/>
                      </a:cubicBezTo>
                      <a:cubicBezTo>
                        <a:pt x="190709" y="242289"/>
                        <a:pt x="234904" y="286666"/>
                        <a:pt x="234334" y="343225"/>
                      </a:cubicBezTo>
                      <a:cubicBezTo>
                        <a:pt x="235380" y="353722"/>
                        <a:pt x="236525" y="364571"/>
                        <a:pt x="239096" y="375000"/>
                      </a:cubicBezTo>
                      <a:cubicBezTo>
                        <a:pt x="239666" y="377325"/>
                        <a:pt x="238715" y="379753"/>
                        <a:pt x="236620" y="381011"/>
                      </a:cubicBezTo>
                      <a:cubicBezTo>
                        <a:pt x="213949" y="397184"/>
                        <a:pt x="178898" y="376439"/>
                        <a:pt x="188137" y="348283"/>
                      </a:cubicBezTo>
                      <a:cubicBezTo>
                        <a:pt x="188518" y="346778"/>
                        <a:pt x="190899" y="347083"/>
                        <a:pt x="190899" y="348654"/>
                      </a:cubicBezTo>
                      <a:cubicBezTo>
                        <a:pt x="191471" y="368647"/>
                        <a:pt x="210712" y="383335"/>
                        <a:pt x="227665" y="374048"/>
                      </a:cubicBezTo>
                      <a:cubicBezTo>
                        <a:pt x="219951" y="347616"/>
                        <a:pt x="224046" y="318536"/>
                        <a:pt x="208426" y="294428"/>
                      </a:cubicBezTo>
                      <a:cubicBezTo>
                        <a:pt x="163278" y="228811"/>
                        <a:pt x="65361" y="262415"/>
                        <a:pt x="32593" y="326633"/>
                      </a:cubicBezTo>
                      <a:cubicBezTo>
                        <a:pt x="28309" y="334053"/>
                        <a:pt x="9352" y="363371"/>
                        <a:pt x="22403" y="367266"/>
                      </a:cubicBezTo>
                      <a:cubicBezTo>
                        <a:pt x="28877" y="366571"/>
                        <a:pt x="33165" y="360370"/>
                        <a:pt x="36783" y="355265"/>
                      </a:cubicBezTo>
                      <a:cubicBezTo>
                        <a:pt x="38025" y="353284"/>
                        <a:pt x="40216" y="352084"/>
                        <a:pt x="42499" y="352074"/>
                      </a:cubicBezTo>
                      <a:cubicBezTo>
                        <a:pt x="47643" y="351893"/>
                        <a:pt x="51738" y="357779"/>
                        <a:pt x="48692" y="362228"/>
                      </a:cubicBezTo>
                      <a:cubicBezTo>
                        <a:pt x="41643" y="374334"/>
                        <a:pt x="37072" y="391860"/>
                        <a:pt x="38690" y="405204"/>
                      </a:cubicBezTo>
                      <a:cubicBezTo>
                        <a:pt x="43548" y="401271"/>
                        <a:pt x="56787" y="384392"/>
                        <a:pt x="64598" y="397947"/>
                      </a:cubicBezTo>
                      <a:cubicBezTo>
                        <a:pt x="65647" y="400328"/>
                        <a:pt x="64789" y="403185"/>
                        <a:pt x="62789" y="404785"/>
                      </a:cubicBezTo>
                      <a:cubicBezTo>
                        <a:pt x="56310" y="410319"/>
                        <a:pt x="59645" y="422759"/>
                        <a:pt x="68502" y="422968"/>
                      </a:cubicBezTo>
                      <a:cubicBezTo>
                        <a:pt x="71742" y="422778"/>
                        <a:pt x="74790" y="421292"/>
                        <a:pt x="76885" y="418835"/>
                      </a:cubicBezTo>
                      <a:cubicBezTo>
                        <a:pt x="79171" y="416510"/>
                        <a:pt x="80790" y="413548"/>
                        <a:pt x="81362" y="410329"/>
                      </a:cubicBezTo>
                      <a:cubicBezTo>
                        <a:pt x="81648" y="402290"/>
                        <a:pt x="93936" y="401689"/>
                        <a:pt x="94126" y="410053"/>
                      </a:cubicBezTo>
                      <a:cubicBezTo>
                        <a:pt x="95268" y="439380"/>
                        <a:pt x="51168" y="447981"/>
                        <a:pt x="45739" y="416873"/>
                      </a:cubicBezTo>
                      <a:cubicBezTo>
                        <a:pt x="22403" y="427712"/>
                        <a:pt x="21449" y="395527"/>
                        <a:pt x="26402" y="380801"/>
                      </a:cubicBezTo>
                      <a:cubicBezTo>
                        <a:pt x="-30082" y="380449"/>
                        <a:pt x="36593" y="290990"/>
                        <a:pt x="56882" y="276750"/>
                      </a:cubicBezTo>
                      <a:cubicBezTo>
                        <a:pt x="77267" y="259091"/>
                        <a:pt x="102793" y="246832"/>
                        <a:pt x="129940" y="245156"/>
                      </a:cubicBezTo>
                      <a:cubicBezTo>
                        <a:pt x="138035" y="150801"/>
                        <a:pt x="207664" y="58152"/>
                        <a:pt x="292626" y="18909"/>
                      </a:cubicBezTo>
                      <a:cubicBezTo>
                        <a:pt x="340537" y="-4561"/>
                        <a:pt x="393306" y="-3875"/>
                        <a:pt x="441884" y="12736"/>
                      </a:cubicBezTo>
                      <a:cubicBezTo>
                        <a:pt x="498367" y="32043"/>
                        <a:pt x="549229" y="72877"/>
                        <a:pt x="580185" y="122340"/>
                      </a:cubicBezTo>
                      <a:cubicBezTo>
                        <a:pt x="615904" y="177195"/>
                        <a:pt x="624096" y="243851"/>
                        <a:pt x="628859" y="307878"/>
                      </a:cubicBezTo>
                      <a:lnTo>
                        <a:pt x="628859" y="307887"/>
                      </a:lnTo>
                      <a:cubicBezTo>
                        <a:pt x="631335" y="340158"/>
                        <a:pt x="635621" y="371791"/>
                        <a:pt x="640956" y="404033"/>
                      </a:cubicBezTo>
                      <a:cubicBezTo>
                        <a:pt x="645241" y="429607"/>
                        <a:pt x="647909" y="456077"/>
                        <a:pt x="642288" y="481652"/>
                      </a:cubicBezTo>
                      <a:cubicBezTo>
                        <a:pt x="617429" y="577949"/>
                        <a:pt x="510368" y="639272"/>
                        <a:pt x="415309" y="64197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0216D7FA-D853-FCB7-904C-D68B6D43DA7F}"/>
                    </a:ext>
                  </a:extLst>
                </p:cNvPr>
                <p:cNvSpPr/>
                <p:nvPr/>
              </p:nvSpPr>
              <p:spPr>
                <a:xfrm>
                  <a:off x="7679986" y="2531308"/>
                  <a:ext cx="172629" cy="266734"/>
                </a:xfrm>
                <a:custGeom>
                  <a:avLst/>
                  <a:gdLst>
                    <a:gd name="connsiteX0" fmla="*/ 165780 w 172629"/>
                    <a:gd name="connsiteY0" fmla="*/ 267456 h 266734"/>
                    <a:gd name="connsiteX1" fmla="*/ 72911 w 172629"/>
                    <a:gd name="connsiteY1" fmla="*/ 142012 h 266734"/>
                    <a:gd name="connsiteX2" fmla="*/ 17764 w 172629"/>
                    <a:gd name="connsiteY2" fmla="*/ 31807 h 266734"/>
                    <a:gd name="connsiteX3" fmla="*/ 88629 w 172629"/>
                    <a:gd name="connsiteY3" fmla="*/ 5357 h 266734"/>
                    <a:gd name="connsiteX4" fmla="*/ 90152 w 172629"/>
                    <a:gd name="connsiteY4" fmla="*/ 12690 h 266734"/>
                    <a:gd name="connsiteX5" fmla="*/ 89485 w 172629"/>
                    <a:gd name="connsiteY5" fmla="*/ 13167 h 266734"/>
                    <a:gd name="connsiteX6" fmla="*/ 81104 w 172629"/>
                    <a:gd name="connsiteY6" fmla="*/ 8233 h 266734"/>
                    <a:gd name="connsiteX7" fmla="*/ 42336 w 172629"/>
                    <a:gd name="connsiteY7" fmla="*/ 25673 h 266734"/>
                    <a:gd name="connsiteX8" fmla="*/ 58340 w 172629"/>
                    <a:gd name="connsiteY8" fmla="*/ 128905 h 266734"/>
                    <a:gd name="connsiteX9" fmla="*/ 81485 w 172629"/>
                    <a:gd name="connsiteY9" fmla="*/ 126648 h 266734"/>
                    <a:gd name="connsiteX10" fmla="*/ 83962 w 172629"/>
                    <a:gd name="connsiteY10" fmla="*/ 130868 h 266734"/>
                    <a:gd name="connsiteX11" fmla="*/ 80341 w 172629"/>
                    <a:gd name="connsiteY11" fmla="*/ 138030 h 266734"/>
                    <a:gd name="connsiteX12" fmla="*/ 162352 w 172629"/>
                    <a:gd name="connsiteY12" fmla="*/ 242263 h 266734"/>
                    <a:gd name="connsiteX13" fmla="*/ 162352 w 172629"/>
                    <a:gd name="connsiteY13" fmla="*/ 242263 h 266734"/>
                    <a:gd name="connsiteX14" fmla="*/ 175305 w 172629"/>
                    <a:gd name="connsiteY14" fmla="*/ 251940 h 266734"/>
                    <a:gd name="connsiteX15" fmla="*/ 175877 w 172629"/>
                    <a:gd name="connsiteY15" fmla="*/ 261198 h 266734"/>
                    <a:gd name="connsiteX16" fmla="*/ 169019 w 172629"/>
                    <a:gd name="connsiteY16" fmla="*/ 267227 h 266734"/>
                    <a:gd name="connsiteX17" fmla="*/ 165780 w 172629"/>
                    <a:gd name="connsiteY17" fmla="*/ 267456 h 26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72629" h="266734">
                      <a:moveTo>
                        <a:pt x="165780" y="267456"/>
                      </a:moveTo>
                      <a:cubicBezTo>
                        <a:pt x="114251" y="256950"/>
                        <a:pt x="80246" y="190417"/>
                        <a:pt x="72911" y="142012"/>
                      </a:cubicBezTo>
                      <a:cubicBezTo>
                        <a:pt x="13096" y="157604"/>
                        <a:pt x="-14337" y="72089"/>
                        <a:pt x="17764" y="31807"/>
                      </a:cubicBezTo>
                      <a:cubicBezTo>
                        <a:pt x="30716" y="12434"/>
                        <a:pt x="66721" y="-8874"/>
                        <a:pt x="88629" y="5357"/>
                      </a:cubicBezTo>
                      <a:cubicBezTo>
                        <a:pt x="90247" y="7443"/>
                        <a:pt x="90820" y="10148"/>
                        <a:pt x="90152" y="12690"/>
                      </a:cubicBezTo>
                      <a:cubicBezTo>
                        <a:pt x="90057" y="12986"/>
                        <a:pt x="89771" y="13186"/>
                        <a:pt x="89485" y="13167"/>
                      </a:cubicBezTo>
                      <a:cubicBezTo>
                        <a:pt x="87010" y="10376"/>
                        <a:pt x="87389" y="8329"/>
                        <a:pt x="81104" y="8233"/>
                      </a:cubicBezTo>
                      <a:cubicBezTo>
                        <a:pt x="64435" y="10128"/>
                        <a:pt x="54243" y="16282"/>
                        <a:pt x="42336" y="25673"/>
                      </a:cubicBezTo>
                      <a:cubicBezTo>
                        <a:pt x="7857" y="50933"/>
                        <a:pt x="11476" y="123752"/>
                        <a:pt x="58340" y="128905"/>
                      </a:cubicBezTo>
                      <a:cubicBezTo>
                        <a:pt x="66054" y="128924"/>
                        <a:pt x="73865" y="123200"/>
                        <a:pt x="81485" y="126648"/>
                      </a:cubicBezTo>
                      <a:cubicBezTo>
                        <a:pt x="83008" y="127496"/>
                        <a:pt x="83962" y="129124"/>
                        <a:pt x="83962" y="130868"/>
                      </a:cubicBezTo>
                      <a:cubicBezTo>
                        <a:pt x="83676" y="133639"/>
                        <a:pt x="82436" y="136211"/>
                        <a:pt x="80341" y="138030"/>
                      </a:cubicBezTo>
                      <a:cubicBezTo>
                        <a:pt x="100631" y="177187"/>
                        <a:pt x="120727" y="221421"/>
                        <a:pt x="162352" y="242263"/>
                      </a:cubicBezTo>
                      <a:lnTo>
                        <a:pt x="162352" y="242263"/>
                      </a:lnTo>
                      <a:cubicBezTo>
                        <a:pt x="167306" y="244882"/>
                        <a:pt x="171591" y="247139"/>
                        <a:pt x="175305" y="251940"/>
                      </a:cubicBezTo>
                      <a:cubicBezTo>
                        <a:pt x="177117" y="254711"/>
                        <a:pt x="177307" y="258217"/>
                        <a:pt x="175877" y="261198"/>
                      </a:cubicBezTo>
                      <a:cubicBezTo>
                        <a:pt x="174831" y="264265"/>
                        <a:pt x="172259" y="266551"/>
                        <a:pt x="169019" y="267227"/>
                      </a:cubicBezTo>
                      <a:cubicBezTo>
                        <a:pt x="167973" y="267389"/>
                        <a:pt x="166829" y="267456"/>
                        <a:pt x="165780" y="26745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9EF50FF0-F2C8-742A-3291-D4159B52C37E}"/>
                    </a:ext>
                  </a:extLst>
                </p:cNvPr>
                <p:cNvSpPr/>
                <p:nvPr/>
              </p:nvSpPr>
              <p:spPr>
                <a:xfrm>
                  <a:off x="7710244" y="2588721"/>
                  <a:ext cx="68643" cy="28786"/>
                </a:xfrm>
                <a:custGeom>
                  <a:avLst/>
                  <a:gdLst>
                    <a:gd name="connsiteX0" fmla="*/ 63801 w 68643"/>
                    <a:gd name="connsiteY0" fmla="*/ 29506 h 28786"/>
                    <a:gd name="connsiteX1" fmla="*/ 33129 w 68643"/>
                    <a:gd name="connsiteY1" fmla="*/ 14399 h 28786"/>
                    <a:gd name="connsiteX2" fmla="*/ 6174 w 68643"/>
                    <a:gd name="connsiteY2" fmla="*/ 17123 h 28786"/>
                    <a:gd name="connsiteX3" fmla="*/ 4365 w 68643"/>
                    <a:gd name="connsiteY3" fmla="*/ 15380 h 28786"/>
                    <a:gd name="connsiteX4" fmla="*/ 51513 w 68643"/>
                    <a:gd name="connsiteY4" fmla="*/ 3769 h 28786"/>
                    <a:gd name="connsiteX5" fmla="*/ 70277 w 68643"/>
                    <a:gd name="connsiteY5" fmla="*/ 13647 h 28786"/>
                    <a:gd name="connsiteX6" fmla="*/ 63801 w 68643"/>
                    <a:gd name="connsiteY6" fmla="*/ 29506 h 2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643" h="28786">
                      <a:moveTo>
                        <a:pt x="63801" y="29506"/>
                      </a:moveTo>
                      <a:cubicBezTo>
                        <a:pt x="52369" y="27991"/>
                        <a:pt x="43988" y="18057"/>
                        <a:pt x="33129" y="14399"/>
                      </a:cubicBezTo>
                      <a:cubicBezTo>
                        <a:pt x="24366" y="11218"/>
                        <a:pt x="13983" y="11732"/>
                        <a:pt x="6174" y="17123"/>
                      </a:cubicBezTo>
                      <a:cubicBezTo>
                        <a:pt x="5126" y="17847"/>
                        <a:pt x="3698" y="16400"/>
                        <a:pt x="4365" y="15380"/>
                      </a:cubicBezTo>
                      <a:cubicBezTo>
                        <a:pt x="14269" y="121"/>
                        <a:pt x="35605" y="-2232"/>
                        <a:pt x="51513" y="3769"/>
                      </a:cubicBezTo>
                      <a:cubicBezTo>
                        <a:pt x="58181" y="6179"/>
                        <a:pt x="65515" y="8665"/>
                        <a:pt x="70277" y="13647"/>
                      </a:cubicBezTo>
                      <a:cubicBezTo>
                        <a:pt x="75896" y="19000"/>
                        <a:pt x="71610" y="29649"/>
                        <a:pt x="63801" y="2950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6" name="Graphic 7" descr="Old man using cane">
              <a:extLst>
                <a:ext uri="{FF2B5EF4-FFF2-40B4-BE49-F238E27FC236}">
                  <a16:creationId xmlns:a16="http://schemas.microsoft.com/office/drawing/2014/main" id="{8D42D2F5-87F1-6E95-F8F8-EDED437B099C}"/>
                </a:ext>
              </a:extLst>
            </p:cNvPr>
            <p:cNvGrpSpPr/>
            <p:nvPr/>
          </p:nvGrpSpPr>
          <p:grpSpPr>
            <a:xfrm>
              <a:off x="7914900" y="2427141"/>
              <a:ext cx="259086" cy="318352"/>
              <a:chOff x="7914900" y="2427141"/>
              <a:chExt cx="259086" cy="318352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C6A0330-2BD2-58A4-7F2A-9CCA7D5F3B73}"/>
                  </a:ext>
                </a:extLst>
              </p:cNvPr>
              <p:cNvSpPr/>
              <p:nvPr/>
            </p:nvSpPr>
            <p:spPr>
              <a:xfrm>
                <a:off x="7956486" y="2641970"/>
                <a:ext cx="120831" cy="47692"/>
              </a:xfrm>
              <a:custGeom>
                <a:avLst/>
                <a:gdLst>
                  <a:gd name="connsiteX0" fmla="*/ 3544 w 120831"/>
                  <a:gd name="connsiteY0" fmla="*/ 21691 h 47692"/>
                  <a:gd name="connsiteX1" fmla="*/ 38472 w 120831"/>
                  <a:gd name="connsiteY1" fmla="*/ 1374 h 47692"/>
                  <a:gd name="connsiteX2" fmla="*/ 121025 w 120831"/>
                  <a:gd name="connsiteY2" fmla="*/ 11652 h 47692"/>
                  <a:gd name="connsiteX3" fmla="*/ 121654 w 120831"/>
                  <a:gd name="connsiteY3" fmla="*/ 37569 h 47692"/>
                  <a:gd name="connsiteX4" fmla="*/ 10526 w 120831"/>
                  <a:gd name="connsiteY4" fmla="*/ 48361 h 47692"/>
                  <a:gd name="connsiteX5" fmla="*/ 3544 w 120831"/>
                  <a:gd name="connsiteY5" fmla="*/ 21691 h 47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831" h="47692">
                    <a:moveTo>
                      <a:pt x="3544" y="21691"/>
                    </a:moveTo>
                    <a:cubicBezTo>
                      <a:pt x="7468" y="13843"/>
                      <a:pt x="20527" y="3165"/>
                      <a:pt x="38472" y="1374"/>
                    </a:cubicBezTo>
                    <a:cubicBezTo>
                      <a:pt x="72753" y="-2045"/>
                      <a:pt x="121025" y="11652"/>
                      <a:pt x="121025" y="11652"/>
                    </a:cubicBezTo>
                    <a:lnTo>
                      <a:pt x="121654" y="37569"/>
                    </a:lnTo>
                    <a:cubicBezTo>
                      <a:pt x="121654" y="37569"/>
                      <a:pt x="40787" y="50047"/>
                      <a:pt x="10526" y="48361"/>
                    </a:cubicBezTo>
                    <a:cubicBezTo>
                      <a:pt x="-894" y="47723"/>
                      <a:pt x="-818" y="31854"/>
                      <a:pt x="3544" y="21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59543E6-D823-588E-1B7A-CF8DC4574BA7}"/>
                  </a:ext>
                </a:extLst>
              </p:cNvPr>
              <p:cNvSpPr/>
              <p:nvPr/>
            </p:nvSpPr>
            <p:spPr>
              <a:xfrm>
                <a:off x="7965129" y="2686710"/>
                <a:ext cx="111700" cy="44969"/>
              </a:xfrm>
              <a:custGeom>
                <a:avLst/>
                <a:gdLst>
                  <a:gd name="connsiteX0" fmla="*/ 950 w 111700"/>
                  <a:gd name="connsiteY0" fmla="*/ 20195 h 44969"/>
                  <a:gd name="connsiteX1" fmla="*/ 95495 w 111700"/>
                  <a:gd name="connsiteY1" fmla="*/ 5755 h 44969"/>
                  <a:gd name="connsiteX2" fmla="*/ 111449 w 111700"/>
                  <a:gd name="connsiteY2" fmla="*/ 39892 h 44969"/>
                  <a:gd name="connsiteX3" fmla="*/ 950 w 111700"/>
                  <a:gd name="connsiteY3" fmla="*/ 20195 h 4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00" h="44969">
                    <a:moveTo>
                      <a:pt x="950" y="20195"/>
                    </a:moveTo>
                    <a:cubicBezTo>
                      <a:pt x="-2670" y="12441"/>
                      <a:pt x="72292" y="-8686"/>
                      <a:pt x="95495" y="5755"/>
                    </a:cubicBezTo>
                    <a:cubicBezTo>
                      <a:pt x="118707" y="20195"/>
                      <a:pt x="111449" y="39892"/>
                      <a:pt x="111449" y="39892"/>
                    </a:cubicBezTo>
                    <a:cubicBezTo>
                      <a:pt x="111449" y="39892"/>
                      <a:pt x="13827" y="62162"/>
                      <a:pt x="950" y="201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9" name="Graphic 7" descr="Old man using cane">
                <a:extLst>
                  <a:ext uri="{FF2B5EF4-FFF2-40B4-BE49-F238E27FC236}">
                    <a16:creationId xmlns:a16="http://schemas.microsoft.com/office/drawing/2014/main" id="{2BAC44C3-D8FC-101A-F268-712E0DC6EB32}"/>
                  </a:ext>
                </a:extLst>
              </p:cNvPr>
              <p:cNvGrpSpPr/>
              <p:nvPr/>
            </p:nvGrpSpPr>
            <p:grpSpPr>
              <a:xfrm>
                <a:off x="7914900" y="2427141"/>
                <a:ext cx="259086" cy="318352"/>
                <a:chOff x="7914900" y="2427141"/>
                <a:chExt cx="259086" cy="318352"/>
              </a:xfrm>
              <a:solidFill>
                <a:srgbClr val="000000"/>
              </a:solidFill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1F0A0F77-5EEF-F250-FE45-01C4F8A8BE8E}"/>
                    </a:ext>
                  </a:extLst>
                </p:cNvPr>
                <p:cNvSpPr/>
                <p:nvPr/>
              </p:nvSpPr>
              <p:spPr>
                <a:xfrm>
                  <a:off x="7942330" y="2632308"/>
                  <a:ext cx="175325" cy="113185"/>
                </a:xfrm>
                <a:custGeom>
                  <a:avLst/>
                  <a:gdLst>
                    <a:gd name="connsiteX0" fmla="*/ 160203 w 175325"/>
                    <a:gd name="connsiteY0" fmla="*/ 75406 h 113185"/>
                    <a:gd name="connsiteX1" fmla="*/ 150430 w 175325"/>
                    <a:gd name="connsiteY1" fmla="*/ 77998 h 113185"/>
                    <a:gd name="connsiteX2" fmla="*/ 147906 w 175325"/>
                    <a:gd name="connsiteY2" fmla="*/ 79207 h 113185"/>
                    <a:gd name="connsiteX3" fmla="*/ 147421 w 175325"/>
                    <a:gd name="connsiteY3" fmla="*/ 79426 h 113185"/>
                    <a:gd name="connsiteX4" fmla="*/ 146992 w 175325"/>
                    <a:gd name="connsiteY4" fmla="*/ 74578 h 113185"/>
                    <a:gd name="connsiteX5" fmla="*/ 146630 w 175325"/>
                    <a:gd name="connsiteY5" fmla="*/ 73168 h 113185"/>
                    <a:gd name="connsiteX6" fmla="*/ 143973 w 175325"/>
                    <a:gd name="connsiteY6" fmla="*/ 55585 h 113185"/>
                    <a:gd name="connsiteX7" fmla="*/ 140391 w 175325"/>
                    <a:gd name="connsiteY7" fmla="*/ 28105 h 113185"/>
                    <a:gd name="connsiteX8" fmla="*/ 140182 w 175325"/>
                    <a:gd name="connsiteY8" fmla="*/ 25639 h 113185"/>
                    <a:gd name="connsiteX9" fmla="*/ 176148 w 175325"/>
                    <a:gd name="connsiteY9" fmla="*/ 15018 h 113185"/>
                    <a:gd name="connsiteX10" fmla="*/ 173214 w 175325"/>
                    <a:gd name="connsiteY10" fmla="*/ 14113 h 113185"/>
                    <a:gd name="connsiteX11" fmla="*/ 130609 w 175325"/>
                    <a:gd name="connsiteY11" fmla="*/ 14408 h 113185"/>
                    <a:gd name="connsiteX12" fmla="*/ 101891 w 175325"/>
                    <a:gd name="connsiteY12" fmla="*/ 8151 h 113185"/>
                    <a:gd name="connsiteX13" fmla="*/ 78726 w 175325"/>
                    <a:gd name="connsiteY13" fmla="*/ 114012 h 113185"/>
                    <a:gd name="connsiteX14" fmla="*/ 156155 w 175325"/>
                    <a:gd name="connsiteY14" fmla="*/ 97952 h 113185"/>
                    <a:gd name="connsiteX15" fmla="*/ 164528 w 175325"/>
                    <a:gd name="connsiteY15" fmla="*/ 91285 h 113185"/>
                    <a:gd name="connsiteX16" fmla="*/ 167880 w 175325"/>
                    <a:gd name="connsiteY16" fmla="*/ 81503 h 113185"/>
                    <a:gd name="connsiteX17" fmla="*/ 166080 w 175325"/>
                    <a:gd name="connsiteY17" fmla="*/ 77302 h 113185"/>
                    <a:gd name="connsiteX18" fmla="*/ 160203 w 175325"/>
                    <a:gd name="connsiteY18" fmla="*/ 75406 h 113185"/>
                    <a:gd name="connsiteX19" fmla="*/ 33454 w 175325"/>
                    <a:gd name="connsiteY19" fmla="*/ 78550 h 113185"/>
                    <a:gd name="connsiteX20" fmla="*/ 33292 w 175325"/>
                    <a:gd name="connsiteY20" fmla="*/ 77674 h 113185"/>
                    <a:gd name="connsiteX21" fmla="*/ 70325 w 175325"/>
                    <a:gd name="connsiteY21" fmla="*/ 66634 h 113185"/>
                    <a:gd name="connsiteX22" fmla="*/ 70325 w 175325"/>
                    <a:gd name="connsiteY22" fmla="*/ 66634 h 113185"/>
                    <a:gd name="connsiteX23" fmla="*/ 87556 w 175325"/>
                    <a:gd name="connsiteY23" fmla="*/ 76207 h 113185"/>
                    <a:gd name="connsiteX24" fmla="*/ 127504 w 175325"/>
                    <a:gd name="connsiteY24" fmla="*/ 86122 h 113185"/>
                    <a:gd name="connsiteX25" fmla="*/ 33454 w 175325"/>
                    <a:gd name="connsiteY25" fmla="*/ 78550 h 113185"/>
                    <a:gd name="connsiteX26" fmla="*/ 127789 w 175325"/>
                    <a:gd name="connsiteY26" fmla="*/ 34316 h 113185"/>
                    <a:gd name="connsiteX27" fmla="*/ 127532 w 175325"/>
                    <a:gd name="connsiteY27" fmla="*/ 36849 h 113185"/>
                    <a:gd name="connsiteX28" fmla="*/ 123722 w 175325"/>
                    <a:gd name="connsiteY28" fmla="*/ 36678 h 113185"/>
                    <a:gd name="connsiteX29" fmla="*/ 22434 w 175325"/>
                    <a:gd name="connsiteY29" fmla="*/ 46489 h 113185"/>
                    <a:gd name="connsiteX30" fmla="*/ 64877 w 175325"/>
                    <a:gd name="connsiteY30" fmla="*/ 21314 h 113185"/>
                    <a:gd name="connsiteX31" fmla="*/ 64877 w 175325"/>
                    <a:gd name="connsiteY31" fmla="*/ 21314 h 113185"/>
                    <a:gd name="connsiteX32" fmla="*/ 128847 w 175325"/>
                    <a:gd name="connsiteY32" fmla="*/ 26448 h 113185"/>
                    <a:gd name="connsiteX33" fmla="*/ 127789 w 175325"/>
                    <a:gd name="connsiteY33" fmla="*/ 34316 h 113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75325" h="113185">
                      <a:moveTo>
                        <a:pt x="160203" y="75406"/>
                      </a:moveTo>
                      <a:cubicBezTo>
                        <a:pt x="156793" y="75521"/>
                        <a:pt x="153450" y="76407"/>
                        <a:pt x="150430" y="77998"/>
                      </a:cubicBezTo>
                      <a:cubicBezTo>
                        <a:pt x="149840" y="78274"/>
                        <a:pt x="148507" y="78912"/>
                        <a:pt x="147906" y="79207"/>
                      </a:cubicBezTo>
                      <a:lnTo>
                        <a:pt x="147421" y="79426"/>
                      </a:lnTo>
                      <a:cubicBezTo>
                        <a:pt x="147582" y="77798"/>
                        <a:pt x="147440" y="76149"/>
                        <a:pt x="146992" y="74578"/>
                      </a:cubicBezTo>
                      <a:lnTo>
                        <a:pt x="146630" y="73168"/>
                      </a:lnTo>
                      <a:cubicBezTo>
                        <a:pt x="145354" y="67367"/>
                        <a:pt x="144458" y="61500"/>
                        <a:pt x="143973" y="55585"/>
                      </a:cubicBezTo>
                      <a:cubicBezTo>
                        <a:pt x="142944" y="46279"/>
                        <a:pt x="141772" y="37506"/>
                        <a:pt x="140391" y="28105"/>
                      </a:cubicBezTo>
                      <a:cubicBezTo>
                        <a:pt x="140277" y="27286"/>
                        <a:pt x="140201" y="26467"/>
                        <a:pt x="140182" y="25639"/>
                      </a:cubicBezTo>
                      <a:cubicBezTo>
                        <a:pt x="151993" y="23838"/>
                        <a:pt x="167499" y="23390"/>
                        <a:pt x="176148" y="15018"/>
                      </a:cubicBezTo>
                      <a:cubicBezTo>
                        <a:pt x="175777" y="13751"/>
                        <a:pt x="174253" y="14218"/>
                        <a:pt x="173214" y="14113"/>
                      </a:cubicBezTo>
                      <a:cubicBezTo>
                        <a:pt x="159012" y="14980"/>
                        <a:pt x="144801" y="16552"/>
                        <a:pt x="130609" y="14408"/>
                      </a:cubicBezTo>
                      <a:cubicBezTo>
                        <a:pt x="120912" y="12961"/>
                        <a:pt x="111311" y="10865"/>
                        <a:pt x="101891" y="8151"/>
                      </a:cubicBezTo>
                      <a:cubicBezTo>
                        <a:pt x="-18476" y="-32711"/>
                        <a:pt x="-37650" y="110564"/>
                        <a:pt x="78726" y="114012"/>
                      </a:cubicBezTo>
                      <a:cubicBezTo>
                        <a:pt x="106577" y="112640"/>
                        <a:pt x="131143" y="108135"/>
                        <a:pt x="156155" y="97952"/>
                      </a:cubicBezTo>
                      <a:cubicBezTo>
                        <a:pt x="159375" y="96324"/>
                        <a:pt x="162223" y="94056"/>
                        <a:pt x="164528" y="91285"/>
                      </a:cubicBezTo>
                      <a:cubicBezTo>
                        <a:pt x="166738" y="88503"/>
                        <a:pt x="167928" y="85055"/>
                        <a:pt x="167880" y="81503"/>
                      </a:cubicBezTo>
                      <a:cubicBezTo>
                        <a:pt x="167899" y="79912"/>
                        <a:pt x="167242" y="78388"/>
                        <a:pt x="166080" y="77302"/>
                      </a:cubicBezTo>
                      <a:cubicBezTo>
                        <a:pt x="164509" y="75816"/>
                        <a:pt x="162308" y="75359"/>
                        <a:pt x="160203" y="75406"/>
                      </a:cubicBezTo>
                      <a:close/>
                      <a:moveTo>
                        <a:pt x="33454" y="78550"/>
                      </a:moveTo>
                      <a:cubicBezTo>
                        <a:pt x="33206" y="78321"/>
                        <a:pt x="33140" y="77969"/>
                        <a:pt x="33292" y="77674"/>
                      </a:cubicBezTo>
                      <a:cubicBezTo>
                        <a:pt x="38978" y="71225"/>
                        <a:pt x="59981" y="66682"/>
                        <a:pt x="70325" y="66634"/>
                      </a:cubicBezTo>
                      <a:lnTo>
                        <a:pt x="70325" y="66634"/>
                      </a:lnTo>
                      <a:cubicBezTo>
                        <a:pt x="77059" y="66472"/>
                        <a:pt x="86280" y="68368"/>
                        <a:pt x="87556" y="76207"/>
                      </a:cubicBezTo>
                      <a:cubicBezTo>
                        <a:pt x="97033" y="60310"/>
                        <a:pt x="125342" y="63843"/>
                        <a:pt x="127504" y="86122"/>
                      </a:cubicBezTo>
                      <a:cubicBezTo>
                        <a:pt x="98453" y="94285"/>
                        <a:pt x="55428" y="100962"/>
                        <a:pt x="33454" y="78550"/>
                      </a:cubicBezTo>
                      <a:close/>
                      <a:moveTo>
                        <a:pt x="127789" y="34316"/>
                      </a:moveTo>
                      <a:cubicBezTo>
                        <a:pt x="127695" y="35316"/>
                        <a:pt x="127609" y="36173"/>
                        <a:pt x="127532" y="36849"/>
                      </a:cubicBezTo>
                      <a:cubicBezTo>
                        <a:pt x="126266" y="36697"/>
                        <a:pt x="124999" y="36640"/>
                        <a:pt x="123722" y="36678"/>
                      </a:cubicBezTo>
                      <a:cubicBezTo>
                        <a:pt x="89613" y="38249"/>
                        <a:pt x="54685" y="42288"/>
                        <a:pt x="22434" y="46489"/>
                      </a:cubicBezTo>
                      <a:cubicBezTo>
                        <a:pt x="26958" y="27534"/>
                        <a:pt x="44789" y="21647"/>
                        <a:pt x="64877" y="21314"/>
                      </a:cubicBezTo>
                      <a:lnTo>
                        <a:pt x="64877" y="21314"/>
                      </a:lnTo>
                      <a:cubicBezTo>
                        <a:pt x="86280" y="21657"/>
                        <a:pt x="107359" y="27648"/>
                        <a:pt x="128847" y="26448"/>
                      </a:cubicBezTo>
                      <a:cubicBezTo>
                        <a:pt x="128342" y="29039"/>
                        <a:pt x="127989" y="31668"/>
                        <a:pt x="127789" y="3431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18CBFA23-78F7-66CC-8DE9-2B36C7D03AE1}"/>
                    </a:ext>
                  </a:extLst>
                </p:cNvPr>
                <p:cNvSpPr/>
                <p:nvPr/>
              </p:nvSpPr>
              <p:spPr>
                <a:xfrm>
                  <a:off x="8029196" y="2542676"/>
                  <a:ext cx="75584" cy="67673"/>
                </a:xfrm>
                <a:custGeom>
                  <a:avLst/>
                  <a:gdLst>
                    <a:gd name="connsiteX0" fmla="*/ 42572 w 75584"/>
                    <a:gd name="connsiteY0" fmla="*/ 68474 h 67673"/>
                    <a:gd name="connsiteX1" fmla="*/ 4882 w 75584"/>
                    <a:gd name="connsiteY1" fmla="*/ 38079 h 67673"/>
                    <a:gd name="connsiteX2" fmla="*/ 10369 w 75584"/>
                    <a:gd name="connsiteY2" fmla="*/ 35937 h 67673"/>
                    <a:gd name="connsiteX3" fmla="*/ 14616 w 75584"/>
                    <a:gd name="connsiteY3" fmla="*/ 37241 h 67673"/>
                    <a:gd name="connsiteX4" fmla="*/ 16045 w 75584"/>
                    <a:gd name="connsiteY4" fmla="*/ 38336 h 67673"/>
                    <a:gd name="connsiteX5" fmla="*/ 16055 w 75584"/>
                    <a:gd name="connsiteY5" fmla="*/ 38336 h 67673"/>
                    <a:gd name="connsiteX6" fmla="*/ 57651 w 75584"/>
                    <a:gd name="connsiteY6" fmla="*/ 46766 h 67673"/>
                    <a:gd name="connsiteX7" fmla="*/ 61603 w 75584"/>
                    <a:gd name="connsiteY7" fmla="*/ 36137 h 67673"/>
                    <a:gd name="connsiteX8" fmla="*/ 61336 w 75584"/>
                    <a:gd name="connsiteY8" fmla="*/ 36279 h 67673"/>
                    <a:gd name="connsiteX9" fmla="*/ 60936 w 75584"/>
                    <a:gd name="connsiteY9" fmla="*/ 36508 h 67673"/>
                    <a:gd name="connsiteX10" fmla="*/ 60936 w 75584"/>
                    <a:gd name="connsiteY10" fmla="*/ 36146 h 67673"/>
                    <a:gd name="connsiteX11" fmla="*/ 61451 w 75584"/>
                    <a:gd name="connsiteY11" fmla="*/ 35955 h 67673"/>
                    <a:gd name="connsiteX12" fmla="*/ 61612 w 75584"/>
                    <a:gd name="connsiteY12" fmla="*/ 35898 h 67673"/>
                    <a:gd name="connsiteX13" fmla="*/ 61612 w 75584"/>
                    <a:gd name="connsiteY13" fmla="*/ 36137 h 67673"/>
                    <a:gd name="connsiteX14" fmla="*/ 61860 w 75584"/>
                    <a:gd name="connsiteY14" fmla="*/ 35994 h 67673"/>
                    <a:gd name="connsiteX15" fmla="*/ 62032 w 75584"/>
                    <a:gd name="connsiteY15" fmla="*/ 35889 h 67673"/>
                    <a:gd name="connsiteX16" fmla="*/ 62146 w 75584"/>
                    <a:gd name="connsiteY16" fmla="*/ 35755 h 67673"/>
                    <a:gd name="connsiteX17" fmla="*/ 61622 w 75584"/>
                    <a:gd name="connsiteY17" fmla="*/ 35898 h 67673"/>
                    <a:gd name="connsiteX18" fmla="*/ 42039 w 75584"/>
                    <a:gd name="connsiteY18" fmla="*/ 8647 h 67673"/>
                    <a:gd name="connsiteX19" fmla="*/ 41067 w 75584"/>
                    <a:gd name="connsiteY19" fmla="*/ 4523 h 67673"/>
                    <a:gd name="connsiteX20" fmla="*/ 46268 w 75584"/>
                    <a:gd name="connsiteY20" fmla="*/ 827 h 67673"/>
                    <a:gd name="connsiteX21" fmla="*/ 76177 w 75584"/>
                    <a:gd name="connsiteY21" fmla="*/ 36784 h 67673"/>
                    <a:gd name="connsiteX22" fmla="*/ 42572 w 75584"/>
                    <a:gd name="connsiteY22" fmla="*/ 68474 h 67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5584" h="67673">
                      <a:moveTo>
                        <a:pt x="42572" y="68474"/>
                      </a:moveTo>
                      <a:cubicBezTo>
                        <a:pt x="30618" y="68912"/>
                        <a:pt x="-12454" y="54167"/>
                        <a:pt x="4882" y="38079"/>
                      </a:cubicBezTo>
                      <a:cubicBezTo>
                        <a:pt x="6396" y="36737"/>
                        <a:pt x="8349" y="35984"/>
                        <a:pt x="10369" y="35937"/>
                      </a:cubicBezTo>
                      <a:cubicBezTo>
                        <a:pt x="11883" y="35946"/>
                        <a:pt x="13359" y="36403"/>
                        <a:pt x="14616" y="37241"/>
                      </a:cubicBezTo>
                      <a:cubicBezTo>
                        <a:pt x="15064" y="37584"/>
                        <a:pt x="15540" y="37956"/>
                        <a:pt x="16045" y="38336"/>
                      </a:cubicBezTo>
                      <a:lnTo>
                        <a:pt x="16055" y="38336"/>
                      </a:lnTo>
                      <a:cubicBezTo>
                        <a:pt x="26180" y="46595"/>
                        <a:pt x="45630" y="60149"/>
                        <a:pt x="57651" y="46766"/>
                      </a:cubicBezTo>
                      <a:cubicBezTo>
                        <a:pt x="59965" y="43680"/>
                        <a:pt x="61336" y="39994"/>
                        <a:pt x="61603" y="36137"/>
                      </a:cubicBezTo>
                      <a:lnTo>
                        <a:pt x="61336" y="36279"/>
                      </a:lnTo>
                      <a:cubicBezTo>
                        <a:pt x="61212" y="36365"/>
                        <a:pt x="61051" y="36432"/>
                        <a:pt x="60936" y="36508"/>
                      </a:cubicBezTo>
                      <a:lnTo>
                        <a:pt x="60936" y="36146"/>
                      </a:lnTo>
                      <a:lnTo>
                        <a:pt x="61451" y="35955"/>
                      </a:lnTo>
                      <a:lnTo>
                        <a:pt x="61612" y="35898"/>
                      </a:lnTo>
                      <a:cubicBezTo>
                        <a:pt x="61612" y="35974"/>
                        <a:pt x="61612" y="36060"/>
                        <a:pt x="61612" y="36137"/>
                      </a:cubicBezTo>
                      <a:lnTo>
                        <a:pt x="61860" y="35994"/>
                      </a:lnTo>
                      <a:lnTo>
                        <a:pt x="62032" y="35889"/>
                      </a:lnTo>
                      <a:cubicBezTo>
                        <a:pt x="62137" y="35822"/>
                        <a:pt x="62222" y="35755"/>
                        <a:pt x="62146" y="35755"/>
                      </a:cubicBezTo>
                      <a:cubicBezTo>
                        <a:pt x="61965" y="35784"/>
                        <a:pt x="61794" y="35831"/>
                        <a:pt x="61622" y="35898"/>
                      </a:cubicBezTo>
                      <a:cubicBezTo>
                        <a:pt x="62042" y="24840"/>
                        <a:pt x="51783" y="14572"/>
                        <a:pt x="42039" y="8647"/>
                      </a:cubicBezTo>
                      <a:cubicBezTo>
                        <a:pt x="40848" y="7628"/>
                        <a:pt x="40458" y="5961"/>
                        <a:pt x="41067" y="4523"/>
                      </a:cubicBezTo>
                      <a:cubicBezTo>
                        <a:pt x="41791" y="2275"/>
                        <a:pt x="43906" y="779"/>
                        <a:pt x="46268" y="827"/>
                      </a:cubicBezTo>
                      <a:cubicBezTo>
                        <a:pt x="64108" y="2189"/>
                        <a:pt x="78415" y="18868"/>
                        <a:pt x="76177" y="36784"/>
                      </a:cubicBezTo>
                      <a:cubicBezTo>
                        <a:pt x="75176" y="54015"/>
                        <a:pt x="60165" y="69207"/>
                        <a:pt x="42572" y="6847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2BF9FC08-485D-D4EF-FF40-4F91726E7A10}"/>
                    </a:ext>
                  </a:extLst>
                </p:cNvPr>
                <p:cNvSpPr/>
                <p:nvPr/>
              </p:nvSpPr>
              <p:spPr>
                <a:xfrm>
                  <a:off x="7951520" y="2489770"/>
                  <a:ext cx="32698" cy="58127"/>
                </a:xfrm>
                <a:custGeom>
                  <a:avLst/>
                  <a:gdLst>
                    <a:gd name="connsiteX0" fmla="*/ 19264 w 32698"/>
                    <a:gd name="connsiteY0" fmla="*/ 58954 h 58127"/>
                    <a:gd name="connsiteX1" fmla="*/ 5557 w 32698"/>
                    <a:gd name="connsiteY1" fmla="*/ 48410 h 58127"/>
                    <a:gd name="connsiteX2" fmla="*/ 823 w 32698"/>
                    <a:gd name="connsiteY2" fmla="*/ 30940 h 58127"/>
                    <a:gd name="connsiteX3" fmla="*/ 823 w 32698"/>
                    <a:gd name="connsiteY3" fmla="*/ 30616 h 58127"/>
                    <a:gd name="connsiteX4" fmla="*/ 5138 w 32698"/>
                    <a:gd name="connsiteY4" fmla="*/ 12243 h 58127"/>
                    <a:gd name="connsiteX5" fmla="*/ 29036 w 32698"/>
                    <a:gd name="connsiteY5" fmla="*/ 9604 h 58127"/>
                    <a:gd name="connsiteX6" fmla="*/ 26541 w 32698"/>
                    <a:gd name="connsiteY6" fmla="*/ 55743 h 58127"/>
                    <a:gd name="connsiteX7" fmla="*/ 19264 w 32698"/>
                    <a:gd name="connsiteY7" fmla="*/ 58954 h 5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98" h="58127">
                      <a:moveTo>
                        <a:pt x="19264" y="58954"/>
                      </a:moveTo>
                      <a:cubicBezTo>
                        <a:pt x="12920" y="58963"/>
                        <a:pt x="8253" y="53648"/>
                        <a:pt x="5557" y="48410"/>
                      </a:cubicBezTo>
                      <a:cubicBezTo>
                        <a:pt x="2737" y="42990"/>
                        <a:pt x="1128" y="37036"/>
                        <a:pt x="823" y="30940"/>
                      </a:cubicBezTo>
                      <a:lnTo>
                        <a:pt x="823" y="30616"/>
                      </a:lnTo>
                      <a:cubicBezTo>
                        <a:pt x="1033" y="24263"/>
                        <a:pt x="2490" y="18025"/>
                        <a:pt x="5138" y="12243"/>
                      </a:cubicBezTo>
                      <a:cubicBezTo>
                        <a:pt x="9139" y="1708"/>
                        <a:pt x="23131" y="-5835"/>
                        <a:pt x="29036" y="9604"/>
                      </a:cubicBezTo>
                      <a:cubicBezTo>
                        <a:pt x="34237" y="24044"/>
                        <a:pt x="36628" y="41713"/>
                        <a:pt x="26541" y="55743"/>
                      </a:cubicBezTo>
                      <a:cubicBezTo>
                        <a:pt x="24674" y="57792"/>
                        <a:pt x="22035" y="58954"/>
                        <a:pt x="19264" y="5895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FE772AF5-0A71-A6CD-69E3-23DE3CE5AC54}"/>
                    </a:ext>
                  </a:extLst>
                </p:cNvPr>
                <p:cNvSpPr/>
                <p:nvPr/>
              </p:nvSpPr>
              <p:spPr>
                <a:xfrm>
                  <a:off x="8112153" y="2486897"/>
                  <a:ext cx="32487" cy="58142"/>
                </a:xfrm>
                <a:custGeom>
                  <a:avLst/>
                  <a:gdLst>
                    <a:gd name="connsiteX0" fmla="*/ 14860 w 32487"/>
                    <a:gd name="connsiteY0" fmla="*/ 58968 h 58142"/>
                    <a:gd name="connsiteX1" fmla="*/ 7516 w 32487"/>
                    <a:gd name="connsiteY1" fmla="*/ 55673 h 58142"/>
                    <a:gd name="connsiteX2" fmla="*/ 830 w 32487"/>
                    <a:gd name="connsiteY2" fmla="*/ 29469 h 58142"/>
                    <a:gd name="connsiteX3" fmla="*/ 5278 w 32487"/>
                    <a:gd name="connsiteY3" fmla="*/ 9219 h 58142"/>
                    <a:gd name="connsiteX4" fmla="*/ 28995 w 32487"/>
                    <a:gd name="connsiteY4" fmla="*/ 12258 h 58142"/>
                    <a:gd name="connsiteX5" fmla="*/ 33310 w 32487"/>
                    <a:gd name="connsiteY5" fmla="*/ 30631 h 58142"/>
                    <a:gd name="connsiteX6" fmla="*/ 33310 w 32487"/>
                    <a:gd name="connsiteY6" fmla="*/ 30955 h 58142"/>
                    <a:gd name="connsiteX7" fmla="*/ 28576 w 32487"/>
                    <a:gd name="connsiteY7" fmla="*/ 48424 h 58142"/>
                    <a:gd name="connsiteX8" fmla="*/ 14860 w 32487"/>
                    <a:gd name="connsiteY8" fmla="*/ 58968 h 58142"/>
                    <a:gd name="connsiteX9" fmla="*/ 14860 w 32487"/>
                    <a:gd name="connsiteY9" fmla="*/ 58968 h 58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487" h="58142">
                      <a:moveTo>
                        <a:pt x="14860" y="58968"/>
                      </a:moveTo>
                      <a:cubicBezTo>
                        <a:pt x="12050" y="58968"/>
                        <a:pt x="9383" y="57768"/>
                        <a:pt x="7516" y="55673"/>
                      </a:cubicBezTo>
                      <a:cubicBezTo>
                        <a:pt x="1411" y="48215"/>
                        <a:pt x="744" y="38528"/>
                        <a:pt x="830" y="29469"/>
                      </a:cubicBezTo>
                      <a:cubicBezTo>
                        <a:pt x="1135" y="22516"/>
                        <a:pt x="2573" y="15649"/>
                        <a:pt x="5278" y="9219"/>
                      </a:cubicBezTo>
                      <a:cubicBezTo>
                        <a:pt x="11288" y="-5821"/>
                        <a:pt x="25109" y="1961"/>
                        <a:pt x="28995" y="12258"/>
                      </a:cubicBezTo>
                      <a:cubicBezTo>
                        <a:pt x="31634" y="18039"/>
                        <a:pt x="33100" y="24278"/>
                        <a:pt x="33310" y="30631"/>
                      </a:cubicBezTo>
                      <a:lnTo>
                        <a:pt x="33310" y="30955"/>
                      </a:lnTo>
                      <a:cubicBezTo>
                        <a:pt x="33006" y="37051"/>
                        <a:pt x="31386" y="43014"/>
                        <a:pt x="28576" y="48424"/>
                      </a:cubicBezTo>
                      <a:cubicBezTo>
                        <a:pt x="25871" y="53663"/>
                        <a:pt x="21204" y="58978"/>
                        <a:pt x="14860" y="58968"/>
                      </a:cubicBezTo>
                      <a:lnTo>
                        <a:pt x="14860" y="589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8CA54E0C-D3A2-2FDB-DEF6-49CD4E037720}"/>
                    </a:ext>
                  </a:extLst>
                </p:cNvPr>
                <p:cNvSpPr/>
                <p:nvPr/>
              </p:nvSpPr>
              <p:spPr>
                <a:xfrm>
                  <a:off x="7914900" y="2427141"/>
                  <a:ext cx="74753" cy="61892"/>
                </a:xfrm>
                <a:custGeom>
                  <a:avLst/>
                  <a:gdLst>
                    <a:gd name="connsiteX0" fmla="*/ 8878 w 74753"/>
                    <a:gd name="connsiteY0" fmla="*/ 62718 h 61892"/>
                    <a:gd name="connsiteX1" fmla="*/ 1191 w 74753"/>
                    <a:gd name="connsiteY1" fmla="*/ 46763 h 61892"/>
                    <a:gd name="connsiteX2" fmla="*/ 28880 w 74753"/>
                    <a:gd name="connsiteY2" fmla="*/ 6730 h 61892"/>
                    <a:gd name="connsiteX3" fmla="*/ 74791 w 74753"/>
                    <a:gd name="connsiteY3" fmla="*/ 13569 h 61892"/>
                    <a:gd name="connsiteX4" fmla="*/ 74562 w 74753"/>
                    <a:gd name="connsiteY4" fmla="*/ 20799 h 61892"/>
                    <a:gd name="connsiteX5" fmla="*/ 68781 w 74753"/>
                    <a:gd name="connsiteY5" fmla="*/ 24046 h 61892"/>
                    <a:gd name="connsiteX6" fmla="*/ 31194 w 74753"/>
                    <a:gd name="connsiteY6" fmla="*/ 30495 h 61892"/>
                    <a:gd name="connsiteX7" fmla="*/ 18164 w 74753"/>
                    <a:gd name="connsiteY7" fmla="*/ 44773 h 61892"/>
                    <a:gd name="connsiteX8" fmla="*/ 11259 w 74753"/>
                    <a:gd name="connsiteY8" fmla="*/ 60270 h 61892"/>
                    <a:gd name="connsiteX9" fmla="*/ 10640 w 74753"/>
                    <a:gd name="connsiteY9" fmla="*/ 61889 h 61892"/>
                    <a:gd name="connsiteX10" fmla="*/ 8878 w 74753"/>
                    <a:gd name="connsiteY10" fmla="*/ 62718 h 6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753" h="61892">
                      <a:moveTo>
                        <a:pt x="8878" y="62718"/>
                      </a:moveTo>
                      <a:cubicBezTo>
                        <a:pt x="1181" y="62632"/>
                        <a:pt x="77" y="52507"/>
                        <a:pt x="1191" y="46763"/>
                      </a:cubicBezTo>
                      <a:cubicBezTo>
                        <a:pt x="4210" y="30390"/>
                        <a:pt x="14316" y="15007"/>
                        <a:pt x="28880" y="6730"/>
                      </a:cubicBezTo>
                      <a:cubicBezTo>
                        <a:pt x="42872" y="-1395"/>
                        <a:pt x="66304" y="-2871"/>
                        <a:pt x="74791" y="13569"/>
                      </a:cubicBezTo>
                      <a:cubicBezTo>
                        <a:pt x="75914" y="15865"/>
                        <a:pt x="75829" y="18579"/>
                        <a:pt x="74562" y="20799"/>
                      </a:cubicBezTo>
                      <a:cubicBezTo>
                        <a:pt x="73314" y="22799"/>
                        <a:pt x="71133" y="24028"/>
                        <a:pt x="68781" y="24046"/>
                      </a:cubicBezTo>
                      <a:cubicBezTo>
                        <a:pt x="55941" y="24523"/>
                        <a:pt x="41825" y="22037"/>
                        <a:pt x="31194" y="30495"/>
                      </a:cubicBezTo>
                      <a:cubicBezTo>
                        <a:pt x="26099" y="34514"/>
                        <a:pt x="21699" y="39334"/>
                        <a:pt x="18164" y="44773"/>
                      </a:cubicBezTo>
                      <a:cubicBezTo>
                        <a:pt x="15107" y="49450"/>
                        <a:pt x="10840" y="54222"/>
                        <a:pt x="11259" y="60270"/>
                      </a:cubicBezTo>
                      <a:cubicBezTo>
                        <a:pt x="11288" y="60870"/>
                        <a:pt x="11068" y="61461"/>
                        <a:pt x="10640" y="61889"/>
                      </a:cubicBezTo>
                      <a:cubicBezTo>
                        <a:pt x="10202" y="62394"/>
                        <a:pt x="9563" y="62699"/>
                        <a:pt x="8878" y="627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3368EB80-81E4-DC7B-7ED4-4210B1C88476}"/>
                    </a:ext>
                  </a:extLst>
                </p:cNvPr>
                <p:cNvSpPr/>
                <p:nvPr/>
              </p:nvSpPr>
              <p:spPr>
                <a:xfrm>
                  <a:off x="8099192" y="2434703"/>
                  <a:ext cx="74794" cy="44548"/>
                </a:xfrm>
                <a:custGeom>
                  <a:avLst/>
                  <a:gdLst>
                    <a:gd name="connsiteX0" fmla="*/ 65064 w 74794"/>
                    <a:gd name="connsiteY0" fmla="*/ 45374 h 44548"/>
                    <a:gd name="connsiteX1" fmla="*/ 52776 w 74794"/>
                    <a:gd name="connsiteY1" fmla="*/ 35096 h 44548"/>
                    <a:gd name="connsiteX2" fmla="*/ 48805 w 74794"/>
                    <a:gd name="connsiteY2" fmla="*/ 29143 h 44548"/>
                    <a:gd name="connsiteX3" fmla="*/ 10790 w 74794"/>
                    <a:gd name="connsiteY3" fmla="*/ 15799 h 44548"/>
                    <a:gd name="connsiteX4" fmla="*/ 4675 w 74794"/>
                    <a:gd name="connsiteY4" fmla="*/ 20857 h 44548"/>
                    <a:gd name="connsiteX5" fmla="*/ 2666 w 74794"/>
                    <a:gd name="connsiteY5" fmla="*/ 22028 h 44548"/>
                    <a:gd name="connsiteX6" fmla="*/ 8057 w 74794"/>
                    <a:gd name="connsiteY6" fmla="*/ 6855 h 44548"/>
                    <a:gd name="connsiteX7" fmla="*/ 33526 w 74794"/>
                    <a:gd name="connsiteY7" fmla="*/ 987 h 44548"/>
                    <a:gd name="connsiteX8" fmla="*/ 75408 w 74794"/>
                    <a:gd name="connsiteY8" fmla="*/ 37687 h 44548"/>
                    <a:gd name="connsiteX9" fmla="*/ 65064 w 74794"/>
                    <a:gd name="connsiteY9" fmla="*/ 45374 h 44548"/>
                    <a:gd name="connsiteX10" fmla="*/ 65064 w 74794"/>
                    <a:gd name="connsiteY10" fmla="*/ 45374 h 44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794" h="44548">
                      <a:moveTo>
                        <a:pt x="65064" y="45374"/>
                      </a:moveTo>
                      <a:cubicBezTo>
                        <a:pt x="59016" y="45450"/>
                        <a:pt x="55339" y="39544"/>
                        <a:pt x="52776" y="35096"/>
                      </a:cubicBezTo>
                      <a:cubicBezTo>
                        <a:pt x="51624" y="33001"/>
                        <a:pt x="50300" y="31010"/>
                        <a:pt x="48805" y="29143"/>
                      </a:cubicBezTo>
                      <a:cubicBezTo>
                        <a:pt x="39375" y="18637"/>
                        <a:pt x="24783" y="13255"/>
                        <a:pt x="10790" y="15799"/>
                      </a:cubicBezTo>
                      <a:cubicBezTo>
                        <a:pt x="6800" y="16694"/>
                        <a:pt x="3752" y="17494"/>
                        <a:pt x="4675" y="20857"/>
                      </a:cubicBezTo>
                      <a:cubicBezTo>
                        <a:pt x="5132" y="21961"/>
                        <a:pt x="3418" y="22895"/>
                        <a:pt x="2666" y="22028"/>
                      </a:cubicBezTo>
                      <a:cubicBezTo>
                        <a:pt x="-2088" y="16951"/>
                        <a:pt x="3313" y="9826"/>
                        <a:pt x="8057" y="6855"/>
                      </a:cubicBezTo>
                      <a:cubicBezTo>
                        <a:pt x="15648" y="2159"/>
                        <a:pt x="24659" y="225"/>
                        <a:pt x="33526" y="987"/>
                      </a:cubicBezTo>
                      <a:cubicBezTo>
                        <a:pt x="51377" y="3026"/>
                        <a:pt x="78256" y="15646"/>
                        <a:pt x="75408" y="37687"/>
                      </a:cubicBezTo>
                      <a:cubicBezTo>
                        <a:pt x="74551" y="42497"/>
                        <a:pt x="69474" y="45384"/>
                        <a:pt x="65064" y="45374"/>
                      </a:cubicBezTo>
                      <a:lnTo>
                        <a:pt x="65064" y="4537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79775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8C7CC1-AD89-670E-B81A-B5410C86D4E7}"/>
              </a:ext>
            </a:extLst>
          </p:cNvPr>
          <p:cNvSpPr txBox="1"/>
          <p:nvPr/>
        </p:nvSpPr>
        <p:spPr>
          <a:xfrm>
            <a:off x="836195" y="382012"/>
            <a:ext cx="974959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941"/>
                </a:solidFill>
                <a:latin typeface="Frutiger W01"/>
              </a:rPr>
              <a:t>The DCCR after that:</a:t>
            </a:r>
          </a:p>
          <a:p>
            <a:endParaRPr lang="en-GB" sz="3200" dirty="0">
              <a:solidFill>
                <a:srgbClr val="212B32"/>
              </a:solidFill>
              <a:latin typeface="Frutiger W01"/>
            </a:endParaRPr>
          </a:p>
          <a:p>
            <a:r>
              <a:rPr lang="en-GB" sz="2800" dirty="0"/>
              <a:t>NRL access</a:t>
            </a:r>
          </a:p>
          <a:p>
            <a:endParaRPr lang="en-GB" sz="2800" dirty="0"/>
          </a:p>
          <a:p>
            <a:r>
              <a:rPr lang="en-GB" sz="2800" dirty="0"/>
              <a:t>Joining other SCR</a:t>
            </a:r>
          </a:p>
          <a:p>
            <a:endParaRPr lang="en-GB" sz="2800" dirty="0"/>
          </a:p>
          <a:p>
            <a:r>
              <a:rPr lang="en-GB" sz="2800" dirty="0"/>
              <a:t>NHS App data sharing</a:t>
            </a:r>
          </a:p>
          <a:p>
            <a:endParaRPr lang="en-GB" sz="2800" dirty="0"/>
          </a:p>
          <a:p>
            <a:r>
              <a:rPr lang="en-GB" sz="2800" dirty="0"/>
              <a:t>Continued expansion…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9F79C2-A0EE-886E-EFDC-4957C1927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9545" y="755408"/>
            <a:ext cx="2036240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94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yellow logo&#10;&#10;Description automatically generated with low confidence">
            <a:extLst>
              <a:ext uri="{FF2B5EF4-FFF2-40B4-BE49-F238E27FC236}">
                <a16:creationId xmlns:a16="http://schemas.microsoft.com/office/drawing/2014/main" id="{A88ED0E3-A28A-CFCE-D044-BE164A02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42" y="2067126"/>
            <a:ext cx="4605568" cy="216026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9EEA2DC-8E58-4A2D-836F-10A726467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548" y="1756610"/>
            <a:ext cx="450641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20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DE237A-24F7-55A5-58BE-93373689D3FF}"/>
              </a:ext>
            </a:extLst>
          </p:cNvPr>
          <p:cNvSpPr txBox="1"/>
          <p:nvPr/>
        </p:nvSpPr>
        <p:spPr>
          <a:xfrm>
            <a:off x="1221205" y="553451"/>
            <a:ext cx="97495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212B32"/>
                </a:solidFill>
                <a:effectLst/>
                <a:latin typeface="Frutiger W01"/>
              </a:rPr>
              <a:t>The Devon and Cornwall Care Record brings together patient data from a number of health and social care providers and presents it as a single record.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5D3A8-3A27-F168-43B4-266319830548}"/>
              </a:ext>
            </a:extLst>
          </p:cNvPr>
          <p:cNvSpPr txBox="1"/>
          <p:nvPr/>
        </p:nvSpPr>
        <p:spPr>
          <a:xfrm>
            <a:off x="1221205" y="2225842"/>
            <a:ext cx="31522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Hospitals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GPs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Care Homes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Hospices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Pharmacies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Social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Private hospitals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Opticians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Frutiger W01"/>
              </a:rPr>
              <a:t>And many more!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Frutiger W01"/>
            </a:endParaRPr>
          </a:p>
        </p:txBody>
      </p:sp>
    </p:spTree>
    <p:extLst>
      <p:ext uri="{BB962C8B-B14F-4D97-AF65-F5344CB8AC3E}">
        <p14:creationId xmlns:p14="http://schemas.microsoft.com/office/powerpoint/2010/main" val="741780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B1C8E9-AAA4-5CB4-423A-39A7E4651C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34"/>
          <a:stretch/>
        </p:blipFill>
        <p:spPr>
          <a:xfrm>
            <a:off x="1106269" y="670054"/>
            <a:ext cx="9979462" cy="440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7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B1C8E9-AAA4-5CB4-423A-39A7E4651C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34"/>
          <a:stretch/>
        </p:blipFill>
        <p:spPr>
          <a:xfrm>
            <a:off x="1106269" y="670054"/>
            <a:ext cx="9979462" cy="44072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FDAF98-26FD-450A-422F-3BD20CED4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269" y="670055"/>
            <a:ext cx="9941519" cy="440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62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8C7CC1-AD89-670E-B81A-B5410C86D4E7}"/>
              </a:ext>
            </a:extLst>
          </p:cNvPr>
          <p:cNvSpPr txBox="1"/>
          <p:nvPr/>
        </p:nvSpPr>
        <p:spPr>
          <a:xfrm>
            <a:off x="1221205" y="1800289"/>
            <a:ext cx="974959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212B32"/>
                </a:solidFill>
                <a:latin typeface="Frutiger W01"/>
              </a:rPr>
              <a:t>The DCCR is implemented by a project board run out of the Integrated Care System that includes all major stakeholders.</a:t>
            </a: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r>
              <a:rPr lang="en-GB" sz="2800" dirty="0">
                <a:solidFill>
                  <a:srgbClr val="212B32"/>
                </a:solidFill>
                <a:latin typeface="Frutiger W01"/>
              </a:rPr>
              <a:t>It consists of 1 full time programme manager, part time IG support and the support team hosted by CITS.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2000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8C7CC1-AD89-670E-B81A-B5410C86D4E7}"/>
              </a:ext>
            </a:extLst>
          </p:cNvPr>
          <p:cNvSpPr txBox="1"/>
          <p:nvPr/>
        </p:nvSpPr>
        <p:spPr>
          <a:xfrm>
            <a:off x="836195" y="382012"/>
            <a:ext cx="974959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7941"/>
                </a:solidFill>
                <a:latin typeface="Frutiger W01"/>
              </a:rPr>
              <a:t>The DCCR currently receives data from:</a:t>
            </a: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GP Data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 	56 of 56 Cornwall </a:t>
            </a:r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	85 of 121 Devon</a:t>
            </a:r>
          </a:p>
          <a:p>
            <a:pPr indent="457200"/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RCHT</a:t>
            </a:r>
            <a:r>
              <a:rPr lang="en-GB" sz="1600" b="1" dirty="0"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Admission, discharge, and Transfer (ADT) information </a:t>
            </a:r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	Emergency Department (ED) Attendances </a:t>
            </a:r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	Outpatient appointments, attendances, and cancellations</a:t>
            </a:r>
          </a:p>
          <a:p>
            <a:r>
              <a:rPr lang="en-GB" sz="1600" dirty="0"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Range of Documents (including echocardiograms)</a:t>
            </a:r>
          </a:p>
          <a:p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	Range of Alerts including autism &amp; learning disabilities flags</a:t>
            </a:r>
          </a:p>
          <a:p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Devon Hospices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Clinical Record</a:t>
            </a:r>
          </a:p>
          <a:p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CFT</a:t>
            </a:r>
            <a:r>
              <a:rPr lang="en-GB" sz="1600" b="1" dirty="0"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ADT information</a:t>
            </a:r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	Outpatient appointments, attendances, and cancellations</a:t>
            </a:r>
          </a:p>
          <a:p>
            <a:pPr indent="457200"/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UHP</a:t>
            </a:r>
            <a:r>
              <a:rPr lang="en-GB" sz="1600" b="1" dirty="0"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ADT information </a:t>
            </a:r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	Outpatient appointments, attendances, and cancellations</a:t>
            </a:r>
          </a:p>
          <a:p>
            <a:pPr indent="457200"/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DPT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IAPTUS data</a:t>
            </a:r>
          </a:p>
          <a:p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b="1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Livewell	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Clinical Record (from </a:t>
            </a:r>
            <a:r>
              <a:rPr lang="en-GB" sz="1600" dirty="0" err="1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SystmOne</a:t>
            </a:r>
            <a:r>
              <a:rPr lang="en-GB" sz="1600" dirty="0">
                <a:effectLst/>
                <a:latin typeface="Frutiger W01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52912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3F1C33-3526-C7B3-D6F9-2FFCA0692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030" y="2018941"/>
            <a:ext cx="10313939" cy="207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78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EF4958-A25F-C47A-6585-E9CD91CF5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768" y="1226520"/>
            <a:ext cx="10082463" cy="440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73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34C87D-2E84-0CE9-188A-B117790E8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210" y="2254205"/>
            <a:ext cx="4066595" cy="23495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7B6DA8-6DB4-BDD6-6B88-F1FC78D85F44}"/>
              </a:ext>
            </a:extLst>
          </p:cNvPr>
          <p:cNvSpPr txBox="1"/>
          <p:nvPr/>
        </p:nvSpPr>
        <p:spPr>
          <a:xfrm>
            <a:off x="836195" y="382012"/>
            <a:ext cx="974959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941"/>
                </a:solidFill>
                <a:latin typeface="Frutiger W01"/>
              </a:rPr>
              <a:t>Electronic Treatment Escalation Plan (</a:t>
            </a:r>
            <a:r>
              <a:rPr lang="en-GB" sz="3200" b="1" dirty="0" err="1">
                <a:solidFill>
                  <a:srgbClr val="007941"/>
                </a:solidFill>
                <a:latin typeface="Frutiger W01"/>
              </a:rPr>
              <a:t>eTEP</a:t>
            </a:r>
            <a:r>
              <a:rPr lang="en-GB" sz="3200" b="1" dirty="0">
                <a:solidFill>
                  <a:srgbClr val="007941"/>
                </a:solidFill>
                <a:latin typeface="Frutiger W01"/>
              </a:rPr>
              <a:t>)</a:t>
            </a: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endParaRPr lang="en-GB" sz="2800" dirty="0">
              <a:solidFill>
                <a:srgbClr val="212B32"/>
              </a:solidFill>
              <a:latin typeface="Frutiger W01"/>
            </a:endParaRPr>
          </a:p>
          <a:p>
            <a:r>
              <a:rPr lang="en-GB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Went live in Plymouth and South-West Devon in February </a:t>
            </a:r>
          </a:p>
          <a:p>
            <a:endParaRPr lang="en-GB" dirty="0">
              <a:latin typeface="Frutiger W01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dirty="0"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First part of the DCCR that wasn’t reading from elsewhere</a:t>
            </a:r>
          </a:p>
          <a:p>
            <a:endParaRPr lang="en-GB" dirty="0">
              <a:latin typeface="Frutiger W01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Single source of truth </a:t>
            </a:r>
          </a:p>
          <a:p>
            <a:endParaRPr lang="en-GB" dirty="0">
              <a:latin typeface="Frutiger W01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dirty="0">
                <a:effectLst/>
                <a:latin typeface="Frutiger W01"/>
                <a:ea typeface="Times New Roman" panose="02020603050405020304" pitchFamily="18" charset="0"/>
                <a:cs typeface="Arial" panose="020B0604020202020204" pitchFamily="34" charset="0"/>
              </a:rPr>
              <a:t>Mandatory fields</a:t>
            </a:r>
          </a:p>
          <a:p>
            <a:endParaRPr lang="en-GB" sz="1600" dirty="0">
              <a:effectLst/>
              <a:latin typeface="Frutiger W01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08883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b228eb0d-ddb0-4107-818a-c7e1a8f3e2d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C4DAC3163F6E42A0623C1EA1E675B6" ma:contentTypeVersion="11" ma:contentTypeDescription="Create a new document." ma:contentTypeScope="" ma:versionID="6b71ed92c2347cd70ee13febe9af36d2">
  <xsd:schema xmlns:xsd="http://www.w3.org/2001/XMLSchema" xmlns:xs="http://www.w3.org/2001/XMLSchema" xmlns:p="http://schemas.microsoft.com/office/2006/metadata/properties" xmlns:ns1="http://schemas.microsoft.com/sharepoint/v3" xmlns:ns3="b228eb0d-ddb0-4107-818a-c7e1a8f3e2d9" xmlns:ns4="ddb65e3a-2a86-4024-a01e-0e293c1a0b58" targetNamespace="http://schemas.microsoft.com/office/2006/metadata/properties" ma:root="true" ma:fieldsID="aa1c123eaecac6019bda413f9e5f2b05" ns1:_="" ns3:_="" ns4:_="">
    <xsd:import namespace="http://schemas.microsoft.com/sharepoint/v3"/>
    <xsd:import namespace="b228eb0d-ddb0-4107-818a-c7e1a8f3e2d9"/>
    <xsd:import namespace="ddb65e3a-2a86-4024-a01e-0e293c1a0b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1:_ip_UnifiedCompliancePolicyProperties" minOccurs="0"/>
                <xsd:element ref="ns1:_ip_UnifiedCompliancePolicyUIAction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8eb0d-ddb0-4107-818a-c7e1a8f3e2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65e3a-2a86-4024-a01e-0e293c1a0b5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C0CD20-21E1-4B8A-9345-652EAEAAC31E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ddb65e3a-2a86-4024-a01e-0e293c1a0b58"/>
    <ds:schemaRef ds:uri="b228eb0d-ddb0-4107-818a-c7e1a8f3e2d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9A7234F-C943-4F19-B7DC-8E15CF3D5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228eb0d-ddb0-4107-818a-c7e1a8f3e2d9"/>
    <ds:schemaRef ds:uri="ddb65e3a-2a86-4024-a01e-0e293c1a0b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231331-8FC9-4B58-86D1-00AAAB2C092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321</Words>
  <Application>Microsoft Office PowerPoint</Application>
  <PresentationFormat>Widescreen</PresentationFormat>
  <Paragraphs>92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Frutiger W01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PARRY, Adam (ROYAL CORNWALL HOSPITALS NHS TRUST)</dc:creator>
  <cp:lastModifiedBy>Michaela Cosway</cp:lastModifiedBy>
  <cp:revision>10</cp:revision>
  <dcterms:created xsi:type="dcterms:W3CDTF">2023-05-31T13:20:09Z</dcterms:created>
  <dcterms:modified xsi:type="dcterms:W3CDTF">2024-05-16T09:12:46Z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0x01010076C4DAC3163F6E42A0623C1EA1E675B6</vt:lpwstr>
  </property>
</Properties>
</file>