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5"/>
  </p:sldMasterIdLst>
  <p:notesMasterIdLst>
    <p:notesMasterId r:id="rId16"/>
  </p:notesMasterIdLst>
  <p:handoutMasterIdLst>
    <p:handoutMasterId r:id="rId17"/>
  </p:handoutMasterIdLst>
  <p:sldIdLst>
    <p:sldId id="330" r:id="rId6"/>
    <p:sldId id="277" r:id="rId7"/>
    <p:sldId id="296" r:id="rId8"/>
    <p:sldId id="373" r:id="rId9"/>
    <p:sldId id="369" r:id="rId10"/>
    <p:sldId id="363" r:id="rId11"/>
    <p:sldId id="366" r:id="rId12"/>
    <p:sldId id="367" r:id="rId13"/>
    <p:sldId id="371" r:id="rId14"/>
    <p:sldId id="372" r:id="rId15"/>
  </p:sldIdLst>
  <p:sldSz cx="12192000" cy="6858000"/>
  <p:notesSz cx="6888163" cy="10020300"/>
  <p:embeddedFontLst>
    <p:embeddedFont>
      <p:font typeface="Book Antiqua" panose="02040602050305030304" pitchFamily="18" charset="0"/>
      <p:regular r:id="rId18"/>
      <p:bold r:id="rId19"/>
      <p:italic r:id="rId20"/>
      <p:boldItalic r:id="rId21"/>
    </p:embeddedFont>
    <p:embeddedFont>
      <p:font typeface="Museo Sans 300" panose="02000000000000000000" charset="0"/>
      <p:regular r:id="rId22"/>
      <p:italic r:id="rId23"/>
    </p:embeddedFont>
    <p:embeddedFont>
      <p:font typeface="Poppins" panose="00000500000000000000" pitchFamily="2" charset="0"/>
      <p:regular r:id="rId24"/>
      <p:bold r:id="rId25"/>
      <p:italic r:id="rId26"/>
      <p:bold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D94688A-7440-43E9-8911-D9857D2ED664}">
          <p14:sldIdLst>
            <p14:sldId id="330"/>
            <p14:sldId id="277"/>
            <p14:sldId id="296"/>
            <p14:sldId id="373"/>
            <p14:sldId id="369"/>
            <p14:sldId id="363"/>
            <p14:sldId id="366"/>
            <p14:sldId id="367"/>
            <p14:sldId id="371"/>
            <p14:sldId id="3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8242"/>
    <a:srgbClr val="790028"/>
    <a:srgbClr val="631226"/>
    <a:srgbClr val="66823D"/>
    <a:srgbClr val="B0B53D"/>
    <a:srgbClr val="ED9EA6"/>
    <a:srgbClr val="661C45"/>
    <a:srgbClr val="6B4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6327"/>
  </p:normalViewPr>
  <p:slideViewPr>
    <p:cSldViewPr snapToGrid="0" snapToObjects="1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02" d="100"/>
          <a:sy n="102" d="100"/>
        </p:scale>
        <p:origin x="191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478C5E-6417-4B5B-93AB-733F381BCFE6}" type="doc">
      <dgm:prSet loTypeId="urn:microsoft.com/office/officeart/2011/layout/HexagonRadial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7BD8F711-C7F7-4CC3-B6B8-8E9CF0C0B26F}">
      <dgm:prSet phldrT="[Text]" phldr="0" custT="1"/>
      <dgm:spPr/>
      <dgm:t>
        <a:bodyPr/>
        <a:lstStyle/>
        <a:p>
          <a:r>
            <a:rPr lang="en-GB" sz="3600" dirty="0"/>
            <a:t>Strategy</a:t>
          </a:r>
        </a:p>
      </dgm:t>
    </dgm:pt>
    <dgm:pt modelId="{C30AD401-9C86-4D49-B193-4B62A2412FF3}" type="parTrans" cxnId="{2AE74833-C380-42EF-A59A-7C6BC43A8CD6}">
      <dgm:prSet/>
      <dgm:spPr/>
      <dgm:t>
        <a:bodyPr/>
        <a:lstStyle/>
        <a:p>
          <a:endParaRPr lang="en-GB"/>
        </a:p>
      </dgm:t>
    </dgm:pt>
    <dgm:pt modelId="{F0B05BEC-C02D-447F-80E5-923335C20CEC}" type="sibTrans" cxnId="{2AE74833-C380-42EF-A59A-7C6BC43A8CD6}">
      <dgm:prSet/>
      <dgm:spPr/>
      <dgm:t>
        <a:bodyPr/>
        <a:lstStyle/>
        <a:p>
          <a:endParaRPr lang="en-GB"/>
        </a:p>
      </dgm:t>
    </dgm:pt>
    <dgm:pt modelId="{CB384676-6E19-4DB1-8D3A-118D96FB77F8}">
      <dgm:prSet phldrT="[Text]" phldr="0"/>
      <dgm:spPr/>
      <dgm:t>
        <a:bodyPr/>
        <a:lstStyle/>
        <a:p>
          <a:r>
            <a:rPr lang="en-GB" dirty="0"/>
            <a:t>Union support?</a:t>
          </a:r>
        </a:p>
      </dgm:t>
    </dgm:pt>
    <dgm:pt modelId="{3763D2FF-8558-48B3-B806-6D8D75462A0E}" type="parTrans" cxnId="{8EF23134-2B01-4ACB-B79F-322A3E33FBCB}">
      <dgm:prSet/>
      <dgm:spPr/>
      <dgm:t>
        <a:bodyPr/>
        <a:lstStyle/>
        <a:p>
          <a:endParaRPr lang="en-GB"/>
        </a:p>
      </dgm:t>
    </dgm:pt>
    <dgm:pt modelId="{9CB3E768-F2B0-4E19-807E-4EE18A782C5C}" type="sibTrans" cxnId="{8EF23134-2B01-4ACB-B79F-322A3E33FBCB}">
      <dgm:prSet/>
      <dgm:spPr/>
      <dgm:t>
        <a:bodyPr/>
        <a:lstStyle/>
        <a:p>
          <a:endParaRPr lang="en-GB"/>
        </a:p>
      </dgm:t>
    </dgm:pt>
    <dgm:pt modelId="{F5560767-F7A8-4303-818B-D76E36F1D307}">
      <dgm:prSet phldrT="[Text]" phldr="0"/>
      <dgm:spPr/>
      <dgm:t>
        <a:bodyPr/>
        <a:lstStyle/>
        <a:p>
          <a:r>
            <a:rPr lang="en-GB" dirty="0"/>
            <a:t>Risk-Benefit analysis </a:t>
          </a:r>
        </a:p>
      </dgm:t>
    </dgm:pt>
    <dgm:pt modelId="{F15FA030-8491-4E56-9AEB-BBEA126A19FA}" type="parTrans" cxnId="{856738B2-B7E1-43B1-966E-3DF3C10C3892}">
      <dgm:prSet/>
      <dgm:spPr/>
      <dgm:t>
        <a:bodyPr/>
        <a:lstStyle/>
        <a:p>
          <a:endParaRPr lang="en-GB"/>
        </a:p>
      </dgm:t>
    </dgm:pt>
    <dgm:pt modelId="{B9792D4A-9DA0-4A42-9B6F-B5B6DFA9747E}" type="sibTrans" cxnId="{856738B2-B7E1-43B1-966E-3DF3C10C3892}">
      <dgm:prSet/>
      <dgm:spPr/>
      <dgm:t>
        <a:bodyPr/>
        <a:lstStyle/>
        <a:p>
          <a:endParaRPr lang="en-GB"/>
        </a:p>
      </dgm:t>
    </dgm:pt>
    <dgm:pt modelId="{082EC302-EB8B-4C64-8EE3-7C8FFC8615CF}">
      <dgm:prSet phldrT="[Text]" phldr="0"/>
      <dgm:spPr/>
      <dgm:t>
        <a:bodyPr/>
        <a:lstStyle/>
        <a:p>
          <a:r>
            <a:rPr lang="en-GB" dirty="0"/>
            <a:t>Access / collective bargaining </a:t>
          </a:r>
        </a:p>
      </dgm:t>
    </dgm:pt>
    <dgm:pt modelId="{57C96660-9654-4B20-BAB5-15FAD093B312}" type="parTrans" cxnId="{45F3080B-57A2-4257-84F8-ADC7A66DBAA4}">
      <dgm:prSet/>
      <dgm:spPr/>
      <dgm:t>
        <a:bodyPr/>
        <a:lstStyle/>
        <a:p>
          <a:endParaRPr lang="en-GB"/>
        </a:p>
      </dgm:t>
    </dgm:pt>
    <dgm:pt modelId="{864BA550-E5A0-4A47-84F5-7002E3D39625}" type="sibTrans" cxnId="{45F3080B-57A2-4257-84F8-ADC7A66DBAA4}">
      <dgm:prSet/>
      <dgm:spPr/>
      <dgm:t>
        <a:bodyPr/>
        <a:lstStyle/>
        <a:p>
          <a:endParaRPr lang="en-GB"/>
        </a:p>
      </dgm:t>
    </dgm:pt>
    <dgm:pt modelId="{D7673B16-0409-4165-80B3-9F82313D51B1}">
      <dgm:prSet phldrT="[Text]" phldr="0"/>
      <dgm:spPr/>
      <dgm:t>
        <a:bodyPr/>
        <a:lstStyle/>
        <a:p>
          <a:r>
            <a:rPr lang="en-GB" dirty="0"/>
            <a:t>Negotiating agreements </a:t>
          </a:r>
        </a:p>
      </dgm:t>
    </dgm:pt>
    <dgm:pt modelId="{921527DE-9F13-4577-A401-0F752CC53C63}" type="parTrans" cxnId="{9F622D39-FF06-4EEF-A6C9-0E54DDD5F0FE}">
      <dgm:prSet/>
      <dgm:spPr/>
      <dgm:t>
        <a:bodyPr/>
        <a:lstStyle/>
        <a:p>
          <a:endParaRPr lang="en-GB"/>
        </a:p>
      </dgm:t>
    </dgm:pt>
    <dgm:pt modelId="{C20A2413-6514-4457-9B08-F189C5EDC38B}" type="sibTrans" cxnId="{9F622D39-FF06-4EEF-A6C9-0E54DDD5F0FE}">
      <dgm:prSet/>
      <dgm:spPr/>
      <dgm:t>
        <a:bodyPr/>
        <a:lstStyle/>
        <a:p>
          <a:endParaRPr lang="en-GB"/>
        </a:p>
      </dgm:t>
    </dgm:pt>
    <dgm:pt modelId="{C535FD76-C1B4-442D-AE04-7F31E8E45B54}">
      <dgm:prSet phldrT="[Text]" phldr="0"/>
      <dgm:spPr/>
      <dgm:t>
        <a:bodyPr/>
        <a:lstStyle/>
        <a:p>
          <a:r>
            <a:rPr lang="en-GB" dirty="0"/>
            <a:t>Managing statutory requests </a:t>
          </a:r>
        </a:p>
      </dgm:t>
    </dgm:pt>
    <dgm:pt modelId="{BCFDCF17-1913-4EE7-B6CB-AB88ECABBD19}" type="parTrans" cxnId="{375E2DA3-C2DA-4EFC-BC67-2ACF100FDAFA}">
      <dgm:prSet/>
      <dgm:spPr/>
      <dgm:t>
        <a:bodyPr/>
        <a:lstStyle/>
        <a:p>
          <a:endParaRPr lang="en-GB"/>
        </a:p>
      </dgm:t>
    </dgm:pt>
    <dgm:pt modelId="{BF2D6B6D-7BE7-434B-A8F7-211A087BCED4}" type="sibTrans" cxnId="{375E2DA3-C2DA-4EFC-BC67-2ACF100FDAFA}">
      <dgm:prSet/>
      <dgm:spPr/>
      <dgm:t>
        <a:bodyPr/>
        <a:lstStyle/>
        <a:p>
          <a:endParaRPr lang="en-GB"/>
        </a:p>
      </dgm:t>
    </dgm:pt>
    <dgm:pt modelId="{6CFDF16E-DE98-49F5-9ED2-816C2E1364E5}">
      <dgm:prSet phldrT="[Text]" phldr="0"/>
      <dgm:spPr/>
      <dgm:t>
        <a:bodyPr/>
        <a:lstStyle/>
        <a:p>
          <a:r>
            <a:rPr lang="en-GB" dirty="0"/>
            <a:t> Upskill team</a:t>
          </a:r>
        </a:p>
      </dgm:t>
    </dgm:pt>
    <dgm:pt modelId="{45CE94DD-B89C-4950-8894-0AC6F995E77F}" type="parTrans" cxnId="{6CEC3C62-B468-4BE3-9F03-D99438362853}">
      <dgm:prSet/>
      <dgm:spPr/>
      <dgm:t>
        <a:bodyPr/>
        <a:lstStyle/>
        <a:p>
          <a:endParaRPr lang="en-GB"/>
        </a:p>
      </dgm:t>
    </dgm:pt>
    <dgm:pt modelId="{1A6BCD6A-4E21-4ECA-BDDD-A61981E151C3}" type="sibTrans" cxnId="{6CEC3C62-B468-4BE3-9F03-D99438362853}">
      <dgm:prSet/>
      <dgm:spPr/>
      <dgm:t>
        <a:bodyPr/>
        <a:lstStyle/>
        <a:p>
          <a:endParaRPr lang="en-GB"/>
        </a:p>
      </dgm:t>
    </dgm:pt>
    <dgm:pt modelId="{95B1680B-9D24-4D3D-88F5-F95020EAE68B}" type="pres">
      <dgm:prSet presAssocID="{BA478C5E-6417-4B5B-93AB-733F381BCFE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5EA07F6-9D73-4D8A-BA2E-7C46D4FF113A}" type="pres">
      <dgm:prSet presAssocID="{7BD8F711-C7F7-4CC3-B6B8-8E9CF0C0B26F}" presName="Parent" presStyleLbl="node0" presStyleIdx="0" presStyleCnt="1">
        <dgm:presLayoutVars>
          <dgm:chMax val="6"/>
          <dgm:chPref val="6"/>
        </dgm:presLayoutVars>
      </dgm:prSet>
      <dgm:spPr/>
    </dgm:pt>
    <dgm:pt modelId="{3DDC4ED7-D113-4967-9599-1ACA72B6920D}" type="pres">
      <dgm:prSet presAssocID="{CB384676-6E19-4DB1-8D3A-118D96FB77F8}" presName="Accent1" presStyleCnt="0"/>
      <dgm:spPr/>
    </dgm:pt>
    <dgm:pt modelId="{CEEE216A-D912-4D36-9404-C6856DC53840}" type="pres">
      <dgm:prSet presAssocID="{CB384676-6E19-4DB1-8D3A-118D96FB77F8}" presName="Accent" presStyleLbl="bgShp" presStyleIdx="0" presStyleCnt="6"/>
      <dgm:spPr/>
    </dgm:pt>
    <dgm:pt modelId="{04F3EE94-4B31-4426-9E85-BD9E1874196F}" type="pres">
      <dgm:prSet presAssocID="{CB384676-6E19-4DB1-8D3A-118D96FB77F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037964B-9CAA-4E4A-8A74-40467D11025E}" type="pres">
      <dgm:prSet presAssocID="{F5560767-F7A8-4303-818B-D76E36F1D307}" presName="Accent2" presStyleCnt="0"/>
      <dgm:spPr/>
    </dgm:pt>
    <dgm:pt modelId="{E6D64ACB-4542-476F-BDF5-8AD650C4AAFF}" type="pres">
      <dgm:prSet presAssocID="{F5560767-F7A8-4303-818B-D76E36F1D307}" presName="Accent" presStyleLbl="bgShp" presStyleIdx="1" presStyleCnt="6"/>
      <dgm:spPr/>
    </dgm:pt>
    <dgm:pt modelId="{BDAAABBD-7068-4722-90B9-352A3A1A2363}" type="pres">
      <dgm:prSet presAssocID="{F5560767-F7A8-4303-818B-D76E36F1D307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999EB2C9-1CC9-4E64-A0EB-E647A3974FC7}" type="pres">
      <dgm:prSet presAssocID="{082EC302-EB8B-4C64-8EE3-7C8FFC8615CF}" presName="Accent3" presStyleCnt="0"/>
      <dgm:spPr/>
    </dgm:pt>
    <dgm:pt modelId="{7B748D83-8B14-47C0-B500-B55A45040E76}" type="pres">
      <dgm:prSet presAssocID="{082EC302-EB8B-4C64-8EE3-7C8FFC8615CF}" presName="Accent" presStyleLbl="bgShp" presStyleIdx="2" presStyleCnt="6"/>
      <dgm:spPr/>
    </dgm:pt>
    <dgm:pt modelId="{88123346-AA46-439C-8916-7CD2D58B5B0C}" type="pres">
      <dgm:prSet presAssocID="{082EC302-EB8B-4C64-8EE3-7C8FFC8615CF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5856AAD2-3BE0-4FC2-99E5-341C2C8BB128}" type="pres">
      <dgm:prSet presAssocID="{D7673B16-0409-4165-80B3-9F82313D51B1}" presName="Accent4" presStyleCnt="0"/>
      <dgm:spPr/>
    </dgm:pt>
    <dgm:pt modelId="{1A2E1466-BAB5-4AC7-B481-432EF7CAB540}" type="pres">
      <dgm:prSet presAssocID="{D7673B16-0409-4165-80B3-9F82313D51B1}" presName="Accent" presStyleLbl="bgShp" presStyleIdx="3" presStyleCnt="6"/>
      <dgm:spPr/>
    </dgm:pt>
    <dgm:pt modelId="{7B1AE565-2306-4FF6-8876-A6D567CD7887}" type="pres">
      <dgm:prSet presAssocID="{D7673B16-0409-4165-80B3-9F82313D51B1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08DEBC55-DCAC-4E57-9B36-3C967AF362BD}" type="pres">
      <dgm:prSet presAssocID="{C535FD76-C1B4-442D-AE04-7F31E8E45B54}" presName="Accent5" presStyleCnt="0"/>
      <dgm:spPr/>
    </dgm:pt>
    <dgm:pt modelId="{284F2EC1-6241-4D73-9B44-21DF674E6FA7}" type="pres">
      <dgm:prSet presAssocID="{C535FD76-C1B4-442D-AE04-7F31E8E45B54}" presName="Accent" presStyleLbl="bgShp" presStyleIdx="4" presStyleCnt="6"/>
      <dgm:spPr/>
    </dgm:pt>
    <dgm:pt modelId="{1E63581C-1A17-40B7-AFD6-FCC3A0A9DC94}" type="pres">
      <dgm:prSet presAssocID="{C535FD76-C1B4-442D-AE04-7F31E8E45B54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E7B36EBD-5199-408E-A804-0672D03EE800}" type="pres">
      <dgm:prSet presAssocID="{6CFDF16E-DE98-49F5-9ED2-816C2E1364E5}" presName="Accent6" presStyleCnt="0"/>
      <dgm:spPr/>
    </dgm:pt>
    <dgm:pt modelId="{CB71F2A0-6E0F-4E63-AE03-4C3D02D84538}" type="pres">
      <dgm:prSet presAssocID="{6CFDF16E-DE98-49F5-9ED2-816C2E1364E5}" presName="Accent" presStyleLbl="bgShp" presStyleIdx="5" presStyleCnt="6"/>
      <dgm:spPr/>
    </dgm:pt>
    <dgm:pt modelId="{B9962AB2-8100-4411-B8C7-34D1946E20E6}" type="pres">
      <dgm:prSet presAssocID="{6CFDF16E-DE98-49F5-9ED2-816C2E1364E5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45F3080B-57A2-4257-84F8-ADC7A66DBAA4}" srcId="{7BD8F711-C7F7-4CC3-B6B8-8E9CF0C0B26F}" destId="{082EC302-EB8B-4C64-8EE3-7C8FFC8615CF}" srcOrd="2" destOrd="0" parTransId="{57C96660-9654-4B20-BAB5-15FAD093B312}" sibTransId="{864BA550-E5A0-4A47-84F5-7002E3D39625}"/>
    <dgm:cxn modelId="{2AE74833-C380-42EF-A59A-7C6BC43A8CD6}" srcId="{BA478C5E-6417-4B5B-93AB-733F381BCFE6}" destId="{7BD8F711-C7F7-4CC3-B6B8-8E9CF0C0B26F}" srcOrd="0" destOrd="0" parTransId="{C30AD401-9C86-4D49-B193-4B62A2412FF3}" sibTransId="{F0B05BEC-C02D-447F-80E5-923335C20CEC}"/>
    <dgm:cxn modelId="{DC7F8333-8809-4B88-B7E8-2C8267559102}" type="presOf" srcId="{6CFDF16E-DE98-49F5-9ED2-816C2E1364E5}" destId="{B9962AB2-8100-4411-B8C7-34D1946E20E6}" srcOrd="0" destOrd="0" presId="urn:microsoft.com/office/officeart/2011/layout/HexagonRadial"/>
    <dgm:cxn modelId="{8EF23134-2B01-4ACB-B79F-322A3E33FBCB}" srcId="{7BD8F711-C7F7-4CC3-B6B8-8E9CF0C0B26F}" destId="{CB384676-6E19-4DB1-8D3A-118D96FB77F8}" srcOrd="0" destOrd="0" parTransId="{3763D2FF-8558-48B3-B806-6D8D75462A0E}" sibTransId="{9CB3E768-F2B0-4E19-807E-4EE18A782C5C}"/>
    <dgm:cxn modelId="{9F622D39-FF06-4EEF-A6C9-0E54DDD5F0FE}" srcId="{7BD8F711-C7F7-4CC3-B6B8-8E9CF0C0B26F}" destId="{D7673B16-0409-4165-80B3-9F82313D51B1}" srcOrd="3" destOrd="0" parTransId="{921527DE-9F13-4577-A401-0F752CC53C63}" sibTransId="{C20A2413-6514-4457-9B08-F189C5EDC38B}"/>
    <dgm:cxn modelId="{DD49F45D-56F9-4B5F-9965-9F224834C26F}" type="presOf" srcId="{F5560767-F7A8-4303-818B-D76E36F1D307}" destId="{BDAAABBD-7068-4722-90B9-352A3A1A2363}" srcOrd="0" destOrd="0" presId="urn:microsoft.com/office/officeart/2011/layout/HexagonRadial"/>
    <dgm:cxn modelId="{6CEC3C62-B468-4BE3-9F03-D99438362853}" srcId="{7BD8F711-C7F7-4CC3-B6B8-8E9CF0C0B26F}" destId="{6CFDF16E-DE98-49F5-9ED2-816C2E1364E5}" srcOrd="5" destOrd="0" parTransId="{45CE94DD-B89C-4950-8894-0AC6F995E77F}" sibTransId="{1A6BCD6A-4E21-4ECA-BDDD-A61981E151C3}"/>
    <dgm:cxn modelId="{AF2BFC69-B4DF-45D2-8123-0CF982B47E54}" type="presOf" srcId="{D7673B16-0409-4165-80B3-9F82313D51B1}" destId="{7B1AE565-2306-4FF6-8876-A6D567CD7887}" srcOrd="0" destOrd="0" presId="urn:microsoft.com/office/officeart/2011/layout/HexagonRadial"/>
    <dgm:cxn modelId="{9A226272-F846-4CBC-B516-D63E2114626F}" type="presOf" srcId="{CB384676-6E19-4DB1-8D3A-118D96FB77F8}" destId="{04F3EE94-4B31-4426-9E85-BD9E1874196F}" srcOrd="0" destOrd="0" presId="urn:microsoft.com/office/officeart/2011/layout/HexagonRadial"/>
    <dgm:cxn modelId="{375E2DA3-C2DA-4EFC-BC67-2ACF100FDAFA}" srcId="{7BD8F711-C7F7-4CC3-B6B8-8E9CF0C0B26F}" destId="{C535FD76-C1B4-442D-AE04-7F31E8E45B54}" srcOrd="4" destOrd="0" parTransId="{BCFDCF17-1913-4EE7-B6CB-AB88ECABBD19}" sibTransId="{BF2D6B6D-7BE7-434B-A8F7-211A087BCED4}"/>
    <dgm:cxn modelId="{856738B2-B7E1-43B1-966E-3DF3C10C3892}" srcId="{7BD8F711-C7F7-4CC3-B6B8-8E9CF0C0B26F}" destId="{F5560767-F7A8-4303-818B-D76E36F1D307}" srcOrd="1" destOrd="0" parTransId="{F15FA030-8491-4E56-9AEB-BBEA126A19FA}" sibTransId="{B9792D4A-9DA0-4A42-9B6F-B5B6DFA9747E}"/>
    <dgm:cxn modelId="{6D4191BA-CE9A-4D23-99FE-AF18353E45EB}" type="presOf" srcId="{7BD8F711-C7F7-4CC3-B6B8-8E9CF0C0B26F}" destId="{25EA07F6-9D73-4D8A-BA2E-7C46D4FF113A}" srcOrd="0" destOrd="0" presId="urn:microsoft.com/office/officeart/2011/layout/HexagonRadial"/>
    <dgm:cxn modelId="{B4B934C3-BC83-4E87-B2F1-A036638EBA41}" type="presOf" srcId="{C535FD76-C1B4-442D-AE04-7F31E8E45B54}" destId="{1E63581C-1A17-40B7-AFD6-FCC3A0A9DC94}" srcOrd="0" destOrd="0" presId="urn:microsoft.com/office/officeart/2011/layout/HexagonRadial"/>
    <dgm:cxn modelId="{A177F8CC-CDD1-4E2B-8B70-21CF73FA22FF}" type="presOf" srcId="{082EC302-EB8B-4C64-8EE3-7C8FFC8615CF}" destId="{88123346-AA46-439C-8916-7CD2D58B5B0C}" srcOrd="0" destOrd="0" presId="urn:microsoft.com/office/officeart/2011/layout/HexagonRadial"/>
    <dgm:cxn modelId="{093F0DD0-CEAC-47F3-85A9-A05B464E10C6}" type="presOf" srcId="{BA478C5E-6417-4B5B-93AB-733F381BCFE6}" destId="{95B1680B-9D24-4D3D-88F5-F95020EAE68B}" srcOrd="0" destOrd="0" presId="urn:microsoft.com/office/officeart/2011/layout/HexagonRadial"/>
    <dgm:cxn modelId="{E654C885-1862-4E22-BBC3-B922B5198E61}" type="presParOf" srcId="{95B1680B-9D24-4D3D-88F5-F95020EAE68B}" destId="{25EA07F6-9D73-4D8A-BA2E-7C46D4FF113A}" srcOrd="0" destOrd="0" presId="urn:microsoft.com/office/officeart/2011/layout/HexagonRadial"/>
    <dgm:cxn modelId="{BB58AAAA-4621-4D19-AB75-5A81C1185366}" type="presParOf" srcId="{95B1680B-9D24-4D3D-88F5-F95020EAE68B}" destId="{3DDC4ED7-D113-4967-9599-1ACA72B6920D}" srcOrd="1" destOrd="0" presId="urn:microsoft.com/office/officeart/2011/layout/HexagonRadial"/>
    <dgm:cxn modelId="{E2221BBE-6B2B-4B3D-85A2-62B1768BFA05}" type="presParOf" srcId="{3DDC4ED7-D113-4967-9599-1ACA72B6920D}" destId="{CEEE216A-D912-4D36-9404-C6856DC53840}" srcOrd="0" destOrd="0" presId="urn:microsoft.com/office/officeart/2011/layout/HexagonRadial"/>
    <dgm:cxn modelId="{FCDBB1D7-0CEB-4216-812B-E7AC9E7D882E}" type="presParOf" srcId="{95B1680B-9D24-4D3D-88F5-F95020EAE68B}" destId="{04F3EE94-4B31-4426-9E85-BD9E1874196F}" srcOrd="2" destOrd="0" presId="urn:microsoft.com/office/officeart/2011/layout/HexagonRadial"/>
    <dgm:cxn modelId="{A2469BEB-6787-41E3-BC9E-1B1F26EB00F0}" type="presParOf" srcId="{95B1680B-9D24-4D3D-88F5-F95020EAE68B}" destId="{A037964B-9CAA-4E4A-8A74-40467D11025E}" srcOrd="3" destOrd="0" presId="urn:microsoft.com/office/officeart/2011/layout/HexagonRadial"/>
    <dgm:cxn modelId="{D24BA46B-6146-47AB-ACF0-1398943FBF72}" type="presParOf" srcId="{A037964B-9CAA-4E4A-8A74-40467D11025E}" destId="{E6D64ACB-4542-476F-BDF5-8AD650C4AAFF}" srcOrd="0" destOrd="0" presId="urn:microsoft.com/office/officeart/2011/layout/HexagonRadial"/>
    <dgm:cxn modelId="{DDB20A9F-8E47-4BC0-9767-4233B079BB01}" type="presParOf" srcId="{95B1680B-9D24-4D3D-88F5-F95020EAE68B}" destId="{BDAAABBD-7068-4722-90B9-352A3A1A2363}" srcOrd="4" destOrd="0" presId="urn:microsoft.com/office/officeart/2011/layout/HexagonRadial"/>
    <dgm:cxn modelId="{EEAA548C-6754-47C6-8CF8-5ED174C40FD9}" type="presParOf" srcId="{95B1680B-9D24-4D3D-88F5-F95020EAE68B}" destId="{999EB2C9-1CC9-4E64-A0EB-E647A3974FC7}" srcOrd="5" destOrd="0" presId="urn:microsoft.com/office/officeart/2011/layout/HexagonRadial"/>
    <dgm:cxn modelId="{E0FA4B20-6949-4A96-BBDF-5E04BBCD5E09}" type="presParOf" srcId="{999EB2C9-1CC9-4E64-A0EB-E647A3974FC7}" destId="{7B748D83-8B14-47C0-B500-B55A45040E76}" srcOrd="0" destOrd="0" presId="urn:microsoft.com/office/officeart/2011/layout/HexagonRadial"/>
    <dgm:cxn modelId="{7479FF37-A0AE-44F0-8F79-EE3B8AAEA947}" type="presParOf" srcId="{95B1680B-9D24-4D3D-88F5-F95020EAE68B}" destId="{88123346-AA46-439C-8916-7CD2D58B5B0C}" srcOrd="6" destOrd="0" presId="urn:microsoft.com/office/officeart/2011/layout/HexagonRadial"/>
    <dgm:cxn modelId="{755FDFD2-BE2B-41E6-8327-181048F8EAF3}" type="presParOf" srcId="{95B1680B-9D24-4D3D-88F5-F95020EAE68B}" destId="{5856AAD2-3BE0-4FC2-99E5-341C2C8BB128}" srcOrd="7" destOrd="0" presId="urn:microsoft.com/office/officeart/2011/layout/HexagonRadial"/>
    <dgm:cxn modelId="{7491DD7D-86FF-445C-B989-6C49ACD13AAD}" type="presParOf" srcId="{5856AAD2-3BE0-4FC2-99E5-341C2C8BB128}" destId="{1A2E1466-BAB5-4AC7-B481-432EF7CAB540}" srcOrd="0" destOrd="0" presId="urn:microsoft.com/office/officeart/2011/layout/HexagonRadial"/>
    <dgm:cxn modelId="{C7890690-F863-4853-B66F-560BD6017131}" type="presParOf" srcId="{95B1680B-9D24-4D3D-88F5-F95020EAE68B}" destId="{7B1AE565-2306-4FF6-8876-A6D567CD7887}" srcOrd="8" destOrd="0" presId="urn:microsoft.com/office/officeart/2011/layout/HexagonRadial"/>
    <dgm:cxn modelId="{E0DE4333-C4C9-4A7E-B8F1-B414FB725A15}" type="presParOf" srcId="{95B1680B-9D24-4D3D-88F5-F95020EAE68B}" destId="{08DEBC55-DCAC-4E57-9B36-3C967AF362BD}" srcOrd="9" destOrd="0" presId="urn:microsoft.com/office/officeart/2011/layout/HexagonRadial"/>
    <dgm:cxn modelId="{381CAF3B-0A1F-4F4B-87B6-C4465109ECD8}" type="presParOf" srcId="{08DEBC55-DCAC-4E57-9B36-3C967AF362BD}" destId="{284F2EC1-6241-4D73-9B44-21DF674E6FA7}" srcOrd="0" destOrd="0" presId="urn:microsoft.com/office/officeart/2011/layout/HexagonRadial"/>
    <dgm:cxn modelId="{EC5D3496-6726-4623-863C-B0D033DBD136}" type="presParOf" srcId="{95B1680B-9D24-4D3D-88F5-F95020EAE68B}" destId="{1E63581C-1A17-40B7-AFD6-FCC3A0A9DC94}" srcOrd="10" destOrd="0" presId="urn:microsoft.com/office/officeart/2011/layout/HexagonRadial"/>
    <dgm:cxn modelId="{6EC515A1-C00C-442A-8033-3774738F6DEF}" type="presParOf" srcId="{95B1680B-9D24-4D3D-88F5-F95020EAE68B}" destId="{E7B36EBD-5199-408E-A804-0672D03EE800}" srcOrd="11" destOrd="0" presId="urn:microsoft.com/office/officeart/2011/layout/HexagonRadial"/>
    <dgm:cxn modelId="{B63180F9-B4B1-4B42-9334-6BB4F4ED1720}" type="presParOf" srcId="{E7B36EBD-5199-408E-A804-0672D03EE800}" destId="{CB71F2A0-6E0F-4E63-AE03-4C3D02D84538}" srcOrd="0" destOrd="0" presId="urn:microsoft.com/office/officeart/2011/layout/HexagonRadial"/>
    <dgm:cxn modelId="{7789192B-35A4-4AB6-905F-D4B7FA3F5CC8}" type="presParOf" srcId="{95B1680B-9D24-4D3D-88F5-F95020EAE68B}" destId="{B9962AB2-8100-4411-B8C7-34D1946E20E6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A07F6-9D73-4D8A-BA2E-7C46D4FF113A}">
      <dsp:nvSpPr>
        <dsp:cNvPr id="0" name=""/>
        <dsp:cNvSpPr/>
      </dsp:nvSpPr>
      <dsp:spPr>
        <a:xfrm>
          <a:off x="3649649" y="2018964"/>
          <a:ext cx="2566191" cy="221985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Strategy</a:t>
          </a:r>
        </a:p>
      </dsp:txBody>
      <dsp:txXfrm>
        <a:off x="4074903" y="2386826"/>
        <a:ext cx="1715683" cy="1484135"/>
      </dsp:txXfrm>
    </dsp:sp>
    <dsp:sp modelId="{E6D64ACB-4542-476F-BDF5-8AD650C4AAFF}">
      <dsp:nvSpPr>
        <dsp:cNvPr id="0" name=""/>
        <dsp:cNvSpPr/>
      </dsp:nvSpPr>
      <dsp:spPr>
        <a:xfrm>
          <a:off x="5256577" y="956911"/>
          <a:ext cx="968216" cy="8342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3EE94-4B31-4426-9E85-BD9E1874196F}">
      <dsp:nvSpPr>
        <dsp:cNvPr id="0" name=""/>
        <dsp:cNvSpPr/>
      </dsp:nvSpPr>
      <dsp:spPr>
        <a:xfrm>
          <a:off x="3886032" y="0"/>
          <a:ext cx="2102975" cy="18193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Union support?</a:t>
          </a:r>
        </a:p>
      </dsp:txBody>
      <dsp:txXfrm>
        <a:off x="4234540" y="301500"/>
        <a:ext cx="1405959" cy="1216320"/>
      </dsp:txXfrm>
    </dsp:sp>
    <dsp:sp modelId="{7B748D83-8B14-47C0-B500-B55A45040E76}">
      <dsp:nvSpPr>
        <dsp:cNvPr id="0" name=""/>
        <dsp:cNvSpPr/>
      </dsp:nvSpPr>
      <dsp:spPr>
        <a:xfrm>
          <a:off x="6386561" y="2516507"/>
          <a:ext cx="968216" cy="8342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AAABBD-7068-4722-90B9-352A3A1A2363}">
      <dsp:nvSpPr>
        <dsp:cNvPr id="0" name=""/>
        <dsp:cNvSpPr/>
      </dsp:nvSpPr>
      <dsp:spPr>
        <a:xfrm>
          <a:off x="5814704" y="1119004"/>
          <a:ext cx="2102975" cy="18193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Risk-Benefit analysis </a:t>
          </a:r>
        </a:p>
      </dsp:txBody>
      <dsp:txXfrm>
        <a:off x="6163212" y="1420504"/>
        <a:ext cx="1405959" cy="1216320"/>
      </dsp:txXfrm>
    </dsp:sp>
    <dsp:sp modelId="{1A2E1466-BAB5-4AC7-B481-432EF7CAB540}">
      <dsp:nvSpPr>
        <dsp:cNvPr id="0" name=""/>
        <dsp:cNvSpPr/>
      </dsp:nvSpPr>
      <dsp:spPr>
        <a:xfrm>
          <a:off x="5601601" y="4276999"/>
          <a:ext cx="968216" cy="8342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123346-AA46-439C-8916-7CD2D58B5B0C}">
      <dsp:nvSpPr>
        <dsp:cNvPr id="0" name=""/>
        <dsp:cNvSpPr/>
      </dsp:nvSpPr>
      <dsp:spPr>
        <a:xfrm>
          <a:off x="5814704" y="3318836"/>
          <a:ext cx="2102975" cy="18193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Access / collective bargaining </a:t>
          </a:r>
        </a:p>
      </dsp:txBody>
      <dsp:txXfrm>
        <a:off x="6163212" y="3620336"/>
        <a:ext cx="1405959" cy="1216320"/>
      </dsp:txXfrm>
    </dsp:sp>
    <dsp:sp modelId="{284F2EC1-6241-4D73-9B44-21DF674E6FA7}">
      <dsp:nvSpPr>
        <dsp:cNvPr id="0" name=""/>
        <dsp:cNvSpPr/>
      </dsp:nvSpPr>
      <dsp:spPr>
        <a:xfrm>
          <a:off x="3654424" y="4459745"/>
          <a:ext cx="968216" cy="8342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AE565-2306-4FF6-8876-A6D567CD7887}">
      <dsp:nvSpPr>
        <dsp:cNvPr id="0" name=""/>
        <dsp:cNvSpPr/>
      </dsp:nvSpPr>
      <dsp:spPr>
        <a:xfrm>
          <a:off x="3886032" y="4439092"/>
          <a:ext cx="2102975" cy="18193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Negotiating agreements </a:t>
          </a:r>
        </a:p>
      </dsp:txBody>
      <dsp:txXfrm>
        <a:off x="4234540" y="4740592"/>
        <a:ext cx="1405959" cy="1216320"/>
      </dsp:txXfrm>
    </dsp:sp>
    <dsp:sp modelId="{CB71F2A0-6E0F-4E63-AE03-4C3D02D84538}">
      <dsp:nvSpPr>
        <dsp:cNvPr id="0" name=""/>
        <dsp:cNvSpPr/>
      </dsp:nvSpPr>
      <dsp:spPr>
        <a:xfrm>
          <a:off x="2505936" y="2900774"/>
          <a:ext cx="968216" cy="83424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63581C-1A17-40B7-AFD6-FCC3A0A9DC94}">
      <dsp:nvSpPr>
        <dsp:cNvPr id="0" name=""/>
        <dsp:cNvSpPr/>
      </dsp:nvSpPr>
      <dsp:spPr>
        <a:xfrm>
          <a:off x="1948405" y="3320088"/>
          <a:ext cx="2102975" cy="18193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Managing statutory requests </a:t>
          </a:r>
        </a:p>
      </dsp:txBody>
      <dsp:txXfrm>
        <a:off x="2296913" y="3621588"/>
        <a:ext cx="1405959" cy="1216320"/>
      </dsp:txXfrm>
    </dsp:sp>
    <dsp:sp modelId="{B9962AB2-8100-4411-B8C7-34D1946E20E6}">
      <dsp:nvSpPr>
        <dsp:cNvPr id="0" name=""/>
        <dsp:cNvSpPr/>
      </dsp:nvSpPr>
      <dsp:spPr>
        <a:xfrm>
          <a:off x="1948405" y="1116500"/>
          <a:ext cx="2102975" cy="18193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 Upskill team</a:t>
          </a:r>
        </a:p>
      </dsp:txBody>
      <dsp:txXfrm>
        <a:off x="2296913" y="1418000"/>
        <a:ext cx="1405959" cy="1216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DABFEF-9486-3984-9D1B-97E17A3AC6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84870" cy="502755"/>
          </a:xfrm>
          <a:prstGeom prst="rect">
            <a:avLst/>
          </a:prstGeom>
        </p:spPr>
        <p:txBody>
          <a:bodyPr vert="horz" lIns="93147" tIns="46573" rIns="93147" bIns="465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705831-DF47-C8E4-E560-FFF44F76A4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699" y="2"/>
            <a:ext cx="2984870" cy="502755"/>
          </a:xfrm>
          <a:prstGeom prst="rect">
            <a:avLst/>
          </a:prstGeom>
        </p:spPr>
        <p:txBody>
          <a:bodyPr vert="horz" lIns="93147" tIns="46573" rIns="93147" bIns="46573" rtlCol="0"/>
          <a:lstStyle>
            <a:lvl1pPr algn="r">
              <a:defRPr sz="1200"/>
            </a:lvl1pPr>
          </a:lstStyle>
          <a:p>
            <a:fld id="{BA2B0202-D2B7-F748-991D-CE55A582F4F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B655F-58A0-5476-C2D2-B4EFC86AFA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517549"/>
            <a:ext cx="2984870" cy="502754"/>
          </a:xfrm>
          <a:prstGeom prst="rect">
            <a:avLst/>
          </a:prstGeom>
        </p:spPr>
        <p:txBody>
          <a:bodyPr vert="horz" lIns="93147" tIns="46573" rIns="93147" bIns="465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A2A86-FC84-B47C-38CB-7DA5116794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699" y="9517549"/>
            <a:ext cx="2984870" cy="502754"/>
          </a:xfrm>
          <a:prstGeom prst="rect">
            <a:avLst/>
          </a:prstGeom>
        </p:spPr>
        <p:txBody>
          <a:bodyPr vert="horz" lIns="93147" tIns="46573" rIns="93147" bIns="46573" rtlCol="0" anchor="b"/>
          <a:lstStyle>
            <a:lvl1pPr algn="r">
              <a:defRPr sz="1200"/>
            </a:lvl1pPr>
          </a:lstStyle>
          <a:p>
            <a:fld id="{88A0A7DA-194F-A649-8E85-15665503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865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84870" cy="502755"/>
          </a:xfrm>
          <a:prstGeom prst="rect">
            <a:avLst/>
          </a:prstGeom>
        </p:spPr>
        <p:txBody>
          <a:bodyPr vert="horz" lIns="93147" tIns="46573" rIns="93147" bIns="4657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2"/>
            <a:ext cx="2984870" cy="502755"/>
          </a:xfrm>
          <a:prstGeom prst="rect">
            <a:avLst/>
          </a:prstGeom>
        </p:spPr>
        <p:txBody>
          <a:bodyPr vert="horz" lIns="93147" tIns="46573" rIns="93147" bIns="46573" rtlCol="0"/>
          <a:lstStyle>
            <a:lvl1pPr algn="r">
              <a:defRPr sz="1200"/>
            </a:lvl1pPr>
          </a:lstStyle>
          <a:p>
            <a:fld id="{F2E3F225-A8E3-394E-9CE3-47BB6CDB3A6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0950"/>
            <a:ext cx="6015037" cy="3382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7" tIns="46573" rIns="93147" bIns="465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71"/>
            <a:ext cx="5510530" cy="3945494"/>
          </a:xfrm>
          <a:prstGeom prst="rect">
            <a:avLst/>
          </a:prstGeom>
        </p:spPr>
        <p:txBody>
          <a:bodyPr vert="horz" lIns="93147" tIns="46573" rIns="93147" bIns="46573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7549"/>
            <a:ext cx="2984870" cy="502754"/>
          </a:xfrm>
          <a:prstGeom prst="rect">
            <a:avLst/>
          </a:prstGeom>
        </p:spPr>
        <p:txBody>
          <a:bodyPr vert="horz" lIns="93147" tIns="46573" rIns="93147" bIns="4657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9"/>
            <a:ext cx="2984870" cy="502754"/>
          </a:xfrm>
          <a:prstGeom prst="rect">
            <a:avLst/>
          </a:prstGeom>
        </p:spPr>
        <p:txBody>
          <a:bodyPr vert="horz" lIns="93147" tIns="46573" rIns="93147" bIns="46573" rtlCol="0" anchor="b"/>
          <a:lstStyle>
            <a:lvl1pPr algn="r">
              <a:defRPr sz="1200"/>
            </a:lvl1pPr>
          </a:lstStyle>
          <a:p>
            <a:fld id="{EFB20281-97D0-0545-9ED4-A16A3E1EF4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99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7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49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12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4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21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91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60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20281-97D0-0545-9ED4-A16A3E1EF4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07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0B8F360-8600-B48F-17AD-E171E7A8A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238148" y="3651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accent6"/>
                </a:solidFill>
                <a:latin typeface="Poppins" panose="00000500000000000000" pitchFamily="2" charset="0"/>
              </a:defRPr>
            </a:lvl1pPr>
          </a:lstStyle>
          <a:p>
            <a:fld id="{61DA24A2-C505-B642-BE13-81F78158BDA3}" type="datetime1">
              <a:rPr lang="en-GB" smtClean="0"/>
              <a:pPr/>
              <a:t>11/09/2026</a:t>
            </a:fld>
            <a:endParaRPr lang="en-US" dirty="0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9180DFD2-6B12-D17B-0531-0B2302742E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3724"/>
            <a:ext cx="10543926" cy="68644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>
            <a:lvl1pPr>
              <a:defRPr>
                <a:solidFill>
                  <a:srgbClr val="631226"/>
                </a:solidFill>
              </a:defRPr>
            </a:lvl1pPr>
          </a:lstStyle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9187EC51-1C5B-3E9D-6DC7-1BCE5FF0F3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10543926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EFDCCE2-E4A6-D2D3-C529-DB60A08E12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8" y="1995834"/>
            <a:ext cx="10544175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155098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C3419BEB-076E-ADA6-2011-0F2EBD1380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6890" y="1761554"/>
            <a:ext cx="10668537" cy="204993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0" tIns="0" rIns="180000" bIns="0">
            <a:noAutofit/>
          </a:bodyPr>
          <a:lstStyle>
            <a:lvl1pPr marL="0" indent="0">
              <a:buNone/>
              <a:defRPr sz="1600" b="0" i="0">
                <a:solidFill>
                  <a:srgbClr val="631226"/>
                </a:solidFill>
                <a:latin typeface="Poppins" panose="00000500000000000000" pitchFamily="2" charset="0"/>
              </a:defRPr>
            </a:lvl1pPr>
          </a:lstStyle>
          <a:p>
            <a:pPr lvl="0"/>
            <a:r>
              <a:rPr lang="en-GB" dirty="0"/>
              <a:t>Recent cases, clients and accolades subheading (x1 line max)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29AD0F80-40F9-480A-9489-46836899BD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6891" y="2201311"/>
            <a:ext cx="5257800" cy="29817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0" tIns="0" rIns="180000" bIns="0">
            <a:noAutofit/>
          </a:bodyPr>
          <a:lstStyle>
            <a:lvl1pPr marL="0" indent="0">
              <a:buNone/>
              <a:defRPr sz="1400" b="0" i="0">
                <a:latin typeface="Poppins" panose="00000500000000000000" pitchFamily="2" charset="0"/>
              </a:defRPr>
            </a:lvl1pPr>
          </a:lstStyle>
          <a:p>
            <a:pPr lvl="0"/>
            <a:r>
              <a:rPr lang="en-GB" dirty="0"/>
              <a:t>Case study title (x1 line max)</a:t>
            </a:r>
          </a:p>
        </p:txBody>
      </p:sp>
      <p:sp>
        <p:nvSpPr>
          <p:cNvPr id="15" name="Text Placeholder 36">
            <a:extLst>
              <a:ext uri="{FF2B5EF4-FFF2-40B4-BE49-F238E27FC236}">
                <a16:creationId xmlns:a16="http://schemas.microsoft.com/office/drawing/2014/main" id="{F20BF93E-82A6-DEBA-B579-29B89ECAF4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76891" y="2642704"/>
            <a:ext cx="5257800" cy="1910867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dirty="0" smtClean="0"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Case study text (x8 lines max)</a:t>
            </a:r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id="{B56B25EC-711F-2192-0A72-DB896435BC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87628" y="2206046"/>
            <a:ext cx="5257800" cy="298174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180000" tIns="0" rIns="0" bIns="0">
            <a:noAutofit/>
          </a:bodyPr>
          <a:lstStyle>
            <a:lvl1pPr marL="0" indent="0">
              <a:buNone/>
              <a:defRPr sz="1400" b="0" i="0">
                <a:latin typeface="Poppins" panose="00000500000000000000" pitchFamily="2" charset="0"/>
              </a:defRPr>
            </a:lvl1pPr>
          </a:lstStyle>
          <a:p>
            <a:pPr lvl="0"/>
            <a:r>
              <a:rPr lang="en-GB" dirty="0"/>
              <a:t>Case study title (x1 line max)</a:t>
            </a:r>
          </a:p>
        </p:txBody>
      </p:sp>
      <p:sp>
        <p:nvSpPr>
          <p:cNvPr id="22" name="Text Placeholder 36">
            <a:extLst>
              <a:ext uri="{FF2B5EF4-FFF2-40B4-BE49-F238E27FC236}">
                <a16:creationId xmlns:a16="http://schemas.microsoft.com/office/drawing/2014/main" id="{96778EF8-DC1C-1BAA-C24A-61780CEBD4B4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6187628" y="2647438"/>
            <a:ext cx="5257800" cy="1910867"/>
          </a:xfrm>
        </p:spPr>
        <p:txBody>
          <a:bodyPr vert="horz" lIns="180000" tIns="0" rIns="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dirty="0" smtClean="0"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Case study text (x8 lines max)</a:t>
            </a:r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  <a:p>
            <a:pPr marL="228600" lvl="0" indent="-228600"/>
            <a:endParaRPr lang="en-GB" dirty="0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081D6A84-8820-02D2-31D7-DF63C93382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1" y="813724"/>
            <a:ext cx="10668537" cy="68644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>
            <a:lvl1pPr>
              <a:defRPr>
                <a:solidFill>
                  <a:srgbClr val="631226"/>
                </a:solidFill>
              </a:defRPr>
            </a:lvl1pPr>
          </a:lstStyle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66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sh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33D3B3E-157E-034E-4C66-81A3FFC568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981152" y="2807298"/>
            <a:ext cx="2987449" cy="30038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F8B355-300F-0178-B75A-E93E24B0BB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721061" y="2807296"/>
            <a:ext cx="2987449" cy="30038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3834D6-7381-EE08-9A37-A0373359AE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74137" y="2807297"/>
            <a:ext cx="2987449" cy="30038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163F7A-24F6-2D0A-2E72-5E39795198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5854" y="2807298"/>
            <a:ext cx="2987449" cy="3003863"/>
          </a:xfrm>
          <a:prstGeom prst="rect">
            <a:avLst/>
          </a:prstGeom>
        </p:spPr>
      </p:pic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A3D58A8D-EABA-C605-4FC7-82180EA32FA6}"/>
              </a:ext>
            </a:extLst>
          </p:cNvPr>
          <p:cNvSpPr>
            <a:spLocks noGrp="1" noChangeAspect="1"/>
          </p:cNvSpPr>
          <p:nvPr>
            <p:ph type="pic" sz="quarter" idx="72" hasCustomPrompt="1"/>
          </p:nvPr>
        </p:nvSpPr>
        <p:spPr>
          <a:xfrm>
            <a:off x="869435" y="3060191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34" name="Text Placeholder 36">
            <a:extLst>
              <a:ext uri="{FF2B5EF4-FFF2-40B4-BE49-F238E27FC236}">
                <a16:creationId xmlns:a16="http://schemas.microsoft.com/office/drawing/2014/main" id="{F99907C4-21B7-0785-EB9A-1A03BFA9AD2C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960104" y="462974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76949A43-8A14-AB75-2177-3E1BDCEF7C67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960104" y="490298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36" name="Text Placeholder 36">
            <a:extLst>
              <a:ext uri="{FF2B5EF4-FFF2-40B4-BE49-F238E27FC236}">
                <a16:creationId xmlns:a16="http://schemas.microsoft.com/office/drawing/2014/main" id="{2EB2073C-0A4D-1BB3-34CE-E3C63B6F5598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960104" y="5168273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9C058B9-E51C-00DB-E454-42113B844098}"/>
              </a:ext>
            </a:extLst>
          </p:cNvPr>
          <p:cNvSpPr>
            <a:spLocks noGrp="1" noChangeAspect="1"/>
          </p:cNvSpPr>
          <p:nvPr>
            <p:ph type="pic" sz="quarter" idx="76" hasCustomPrompt="1"/>
          </p:nvPr>
        </p:nvSpPr>
        <p:spPr>
          <a:xfrm>
            <a:off x="3652338" y="3060191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BE106C21-8D5C-85DD-02C8-11A49174BDCF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3777732" y="462974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DEB32AAF-56B6-92FE-4398-7EFF54F09825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3777732" y="490298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6D42C367-76F8-FB90-A8E1-B960FF33E563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3777732" y="5168273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787604BB-ECD9-DB5E-2E04-2FB46B03A522}"/>
              </a:ext>
            </a:extLst>
          </p:cNvPr>
          <p:cNvSpPr>
            <a:spLocks noGrp="1" noChangeAspect="1"/>
          </p:cNvSpPr>
          <p:nvPr>
            <p:ph type="pic" sz="quarter" idx="80" hasCustomPrompt="1"/>
          </p:nvPr>
        </p:nvSpPr>
        <p:spPr>
          <a:xfrm>
            <a:off x="6365525" y="3060191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42" name="Text Placeholder 36">
            <a:extLst>
              <a:ext uri="{FF2B5EF4-FFF2-40B4-BE49-F238E27FC236}">
                <a16:creationId xmlns:a16="http://schemas.microsoft.com/office/drawing/2014/main" id="{E45FFC98-9E91-9578-10FF-25B704C26261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490919" y="462974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43" name="Text Placeholder 36">
            <a:extLst>
              <a:ext uri="{FF2B5EF4-FFF2-40B4-BE49-F238E27FC236}">
                <a16:creationId xmlns:a16="http://schemas.microsoft.com/office/drawing/2014/main" id="{A40B3C70-6057-C696-8ECF-711A69DB2741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6490919" y="490298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48" name="Text Placeholder 36">
            <a:extLst>
              <a:ext uri="{FF2B5EF4-FFF2-40B4-BE49-F238E27FC236}">
                <a16:creationId xmlns:a16="http://schemas.microsoft.com/office/drawing/2014/main" id="{2BCB3B0B-BD84-B8E4-8FA6-1BF47F46A54A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490919" y="5168273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22503651-277F-8405-F720-5457574D1486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9232234" y="462974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54" name="Text Placeholder 36">
            <a:extLst>
              <a:ext uri="{FF2B5EF4-FFF2-40B4-BE49-F238E27FC236}">
                <a16:creationId xmlns:a16="http://schemas.microsoft.com/office/drawing/2014/main" id="{DB3720B0-0B36-7B70-65D9-6D8BF01B6C34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9232234" y="490298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55" name="Text Placeholder 36">
            <a:extLst>
              <a:ext uri="{FF2B5EF4-FFF2-40B4-BE49-F238E27FC236}">
                <a16:creationId xmlns:a16="http://schemas.microsoft.com/office/drawing/2014/main" id="{83A290C0-B5B5-F78E-BC5A-6C3BE8E6848E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9232234" y="5168273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57" name="Picture Placeholder 2">
            <a:extLst>
              <a:ext uri="{FF2B5EF4-FFF2-40B4-BE49-F238E27FC236}">
                <a16:creationId xmlns:a16="http://schemas.microsoft.com/office/drawing/2014/main" id="{75656739-D6DE-12BB-AC0F-64757F804209}"/>
              </a:ext>
            </a:extLst>
          </p:cNvPr>
          <p:cNvSpPr>
            <a:spLocks noGrp="1" noChangeAspect="1"/>
          </p:cNvSpPr>
          <p:nvPr>
            <p:ph type="pic" sz="quarter" idx="84" hasCustomPrompt="1"/>
          </p:nvPr>
        </p:nvSpPr>
        <p:spPr>
          <a:xfrm>
            <a:off x="9106840" y="3047598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ECB91429-6FF5-73CA-5616-67F34D1A4B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3724"/>
            <a:ext cx="10583956" cy="68644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75CD72C3-0680-85F6-D5C6-440A91752C3C}"/>
              </a:ext>
            </a:extLst>
          </p:cNvPr>
          <p:cNvSpPr txBox="1">
            <a:spLocks/>
          </p:cNvSpPr>
          <p:nvPr userDrawn="1"/>
        </p:nvSpPr>
        <p:spPr>
          <a:xfrm>
            <a:off x="776892" y="813724"/>
            <a:ext cx="10543926" cy="686441"/>
          </a:xfrm>
          <a:prstGeom prst="rect">
            <a:avLst/>
          </a:prstGeom>
        </p:spPr>
        <p:txBody>
          <a:bodyPr vert="horz" wrap="square" lIns="0" tIns="9242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661C45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solidFill>
                  <a:srgbClr val="631226"/>
                </a:solidFill>
              </a:rPr>
              <a:t>Title goes here</a:t>
            </a:r>
            <a:endParaRPr lang="en-GB" spc="-176" dirty="0">
              <a:solidFill>
                <a:srgbClr val="631226"/>
              </a:solidFill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EB057F3-B8DD-5DC9-EEC3-0421BF90F4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10543926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F76ACF11-E535-852C-1ECA-B56C7C379E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8" y="1995834"/>
            <a:ext cx="10544175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4050455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sheet Over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17FF656-FEC5-760F-83BD-8685F7FFF9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981152" y="263604"/>
            <a:ext cx="2987449" cy="30038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B11043F-BD50-7061-7327-BCDAEFB713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721061" y="263602"/>
            <a:ext cx="2987449" cy="30038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E6FDAF-F4BE-ECC0-1069-7BF2F6CC99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74137" y="263603"/>
            <a:ext cx="2987449" cy="30038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426F555-315C-1AA6-0375-C3A43DF552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5854" y="263604"/>
            <a:ext cx="2987449" cy="3003863"/>
          </a:xfrm>
          <a:prstGeom prst="rect">
            <a:avLst/>
          </a:prstGeom>
        </p:spPr>
      </p:pic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951CC141-23CA-6AA6-3A12-189712E29679}"/>
              </a:ext>
            </a:extLst>
          </p:cNvPr>
          <p:cNvSpPr>
            <a:spLocks noGrp="1" noChangeAspect="1"/>
          </p:cNvSpPr>
          <p:nvPr>
            <p:ph type="pic" sz="quarter" idx="72" hasCustomPrompt="1"/>
          </p:nvPr>
        </p:nvSpPr>
        <p:spPr>
          <a:xfrm>
            <a:off x="869435" y="516497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27" name="Text Placeholder 36">
            <a:extLst>
              <a:ext uri="{FF2B5EF4-FFF2-40B4-BE49-F238E27FC236}">
                <a16:creationId xmlns:a16="http://schemas.microsoft.com/office/drawing/2014/main" id="{D5B71AD5-2ECB-B06D-A484-64BD437D243D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960104" y="208605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28" name="Text Placeholder 36">
            <a:extLst>
              <a:ext uri="{FF2B5EF4-FFF2-40B4-BE49-F238E27FC236}">
                <a16:creationId xmlns:a16="http://schemas.microsoft.com/office/drawing/2014/main" id="{9577184C-5B17-46C2-5A64-EFB680F8EED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960104" y="235929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29" name="Text Placeholder 36">
            <a:extLst>
              <a:ext uri="{FF2B5EF4-FFF2-40B4-BE49-F238E27FC236}">
                <a16:creationId xmlns:a16="http://schemas.microsoft.com/office/drawing/2014/main" id="{388EAEE2-0395-6C2F-3096-A66E5450A7E1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960104" y="262457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7345D3D5-474D-7D36-9854-8B552D96E08B}"/>
              </a:ext>
            </a:extLst>
          </p:cNvPr>
          <p:cNvSpPr>
            <a:spLocks noGrp="1" noChangeAspect="1"/>
          </p:cNvSpPr>
          <p:nvPr>
            <p:ph type="pic" sz="quarter" idx="76" hasCustomPrompt="1"/>
          </p:nvPr>
        </p:nvSpPr>
        <p:spPr>
          <a:xfrm>
            <a:off x="3652338" y="516497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31" name="Text Placeholder 36">
            <a:extLst>
              <a:ext uri="{FF2B5EF4-FFF2-40B4-BE49-F238E27FC236}">
                <a16:creationId xmlns:a16="http://schemas.microsoft.com/office/drawing/2014/main" id="{C77EC396-C2AD-8119-6464-B295A75FBA29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3777732" y="208605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32" name="Text Placeholder 36">
            <a:extLst>
              <a:ext uri="{FF2B5EF4-FFF2-40B4-BE49-F238E27FC236}">
                <a16:creationId xmlns:a16="http://schemas.microsoft.com/office/drawing/2014/main" id="{56C5F1DB-BDE0-1E5D-D781-5B5DAC55D1A6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3777732" y="235929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33" name="Text Placeholder 36">
            <a:extLst>
              <a:ext uri="{FF2B5EF4-FFF2-40B4-BE49-F238E27FC236}">
                <a16:creationId xmlns:a16="http://schemas.microsoft.com/office/drawing/2014/main" id="{B70BB83D-C888-882F-E158-1D7166DA64F4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3777732" y="262457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45449D9A-5ABE-3F2D-F4DD-BBB5C5E3FE5A}"/>
              </a:ext>
            </a:extLst>
          </p:cNvPr>
          <p:cNvSpPr>
            <a:spLocks noGrp="1" noChangeAspect="1"/>
          </p:cNvSpPr>
          <p:nvPr>
            <p:ph type="pic" sz="quarter" idx="80" hasCustomPrompt="1"/>
          </p:nvPr>
        </p:nvSpPr>
        <p:spPr>
          <a:xfrm>
            <a:off x="6365525" y="516497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EE1F8F5E-F00B-5A0E-C370-9E66F0283AC4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490919" y="208605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36" name="Text Placeholder 36">
            <a:extLst>
              <a:ext uri="{FF2B5EF4-FFF2-40B4-BE49-F238E27FC236}">
                <a16:creationId xmlns:a16="http://schemas.microsoft.com/office/drawing/2014/main" id="{7165186A-8603-63DE-EDC2-AC7229B2172F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6490919" y="235929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06BC1ABF-90B0-C197-E49C-63A8769EB4C3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490919" y="262457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A98E054F-2DCC-5740-8681-B61D7AE7DA5A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9232234" y="208605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39" name="Text Placeholder 36">
            <a:extLst>
              <a:ext uri="{FF2B5EF4-FFF2-40B4-BE49-F238E27FC236}">
                <a16:creationId xmlns:a16="http://schemas.microsoft.com/office/drawing/2014/main" id="{72B2EDF3-131B-F8E4-11DF-9776EBE3C824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9232234" y="235929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40" name="Text Placeholder 36">
            <a:extLst>
              <a:ext uri="{FF2B5EF4-FFF2-40B4-BE49-F238E27FC236}">
                <a16:creationId xmlns:a16="http://schemas.microsoft.com/office/drawing/2014/main" id="{0327A7D4-86EB-C20E-A433-51927F35C6F2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9232234" y="262457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03E55016-195B-559F-797D-291E9D550BDD}"/>
              </a:ext>
            </a:extLst>
          </p:cNvPr>
          <p:cNvSpPr>
            <a:spLocks noGrp="1" noChangeAspect="1"/>
          </p:cNvSpPr>
          <p:nvPr>
            <p:ph type="pic" sz="quarter" idx="84" hasCustomPrompt="1"/>
          </p:nvPr>
        </p:nvSpPr>
        <p:spPr>
          <a:xfrm>
            <a:off x="9106840" y="503904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FAF7A00-E871-8E28-2434-F9EA65D25A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981152" y="3058244"/>
            <a:ext cx="2987449" cy="30038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0F0C5E5-8200-DD50-D014-4A69C46E53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721061" y="3058242"/>
            <a:ext cx="2987449" cy="300386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6703BC9-F69F-FF9A-4B98-C4998902F3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274137" y="3058243"/>
            <a:ext cx="2987449" cy="300386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446836E-9429-F8E0-A34D-9B01E6A289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5854" y="3058244"/>
            <a:ext cx="2987449" cy="3003863"/>
          </a:xfrm>
          <a:prstGeom prst="rect">
            <a:avLst/>
          </a:prstGeom>
        </p:spPr>
      </p:pic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A17EDCD3-C995-6604-6B53-D3427AC630C8}"/>
              </a:ext>
            </a:extLst>
          </p:cNvPr>
          <p:cNvSpPr>
            <a:spLocks noGrp="1" noChangeAspect="1"/>
          </p:cNvSpPr>
          <p:nvPr>
            <p:ph type="pic" sz="quarter" idx="88" hasCustomPrompt="1"/>
          </p:nvPr>
        </p:nvSpPr>
        <p:spPr>
          <a:xfrm>
            <a:off x="869435" y="3311137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47" name="Text Placeholder 36">
            <a:extLst>
              <a:ext uri="{FF2B5EF4-FFF2-40B4-BE49-F238E27FC236}">
                <a16:creationId xmlns:a16="http://schemas.microsoft.com/office/drawing/2014/main" id="{1CDEE90A-3244-376A-2B8D-D88144B745B6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960104" y="488069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48" name="Text Placeholder 36">
            <a:extLst>
              <a:ext uri="{FF2B5EF4-FFF2-40B4-BE49-F238E27FC236}">
                <a16:creationId xmlns:a16="http://schemas.microsoft.com/office/drawing/2014/main" id="{9EEE9E80-6A8D-00A1-AB78-01F660E2BC80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960104" y="515393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49" name="Text Placeholder 36">
            <a:extLst>
              <a:ext uri="{FF2B5EF4-FFF2-40B4-BE49-F238E27FC236}">
                <a16:creationId xmlns:a16="http://schemas.microsoft.com/office/drawing/2014/main" id="{66C63C60-E92A-DB93-4091-684D40D19E01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960104" y="541921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1AB3F6ED-E8F1-36AE-88BA-525A0EA946F4}"/>
              </a:ext>
            </a:extLst>
          </p:cNvPr>
          <p:cNvSpPr>
            <a:spLocks noGrp="1" noChangeAspect="1"/>
          </p:cNvSpPr>
          <p:nvPr>
            <p:ph type="pic" sz="quarter" idx="92" hasCustomPrompt="1"/>
          </p:nvPr>
        </p:nvSpPr>
        <p:spPr>
          <a:xfrm>
            <a:off x="3652338" y="3311137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51" name="Text Placeholder 36">
            <a:extLst>
              <a:ext uri="{FF2B5EF4-FFF2-40B4-BE49-F238E27FC236}">
                <a16:creationId xmlns:a16="http://schemas.microsoft.com/office/drawing/2014/main" id="{3FB61431-9B5D-095B-D562-AD0EA9BFDE70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3777732" y="488069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52" name="Text Placeholder 36">
            <a:extLst>
              <a:ext uri="{FF2B5EF4-FFF2-40B4-BE49-F238E27FC236}">
                <a16:creationId xmlns:a16="http://schemas.microsoft.com/office/drawing/2014/main" id="{DF797E5F-8218-337E-85AE-EE9607788B7F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3777732" y="515393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53" name="Text Placeholder 36">
            <a:extLst>
              <a:ext uri="{FF2B5EF4-FFF2-40B4-BE49-F238E27FC236}">
                <a16:creationId xmlns:a16="http://schemas.microsoft.com/office/drawing/2014/main" id="{DA437517-5F35-DB08-6EF2-D739FF18435F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3777732" y="541921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54" name="Picture Placeholder 2">
            <a:extLst>
              <a:ext uri="{FF2B5EF4-FFF2-40B4-BE49-F238E27FC236}">
                <a16:creationId xmlns:a16="http://schemas.microsoft.com/office/drawing/2014/main" id="{34D6DF7F-8A4E-822B-620B-3AF582959861}"/>
              </a:ext>
            </a:extLst>
          </p:cNvPr>
          <p:cNvSpPr>
            <a:spLocks noGrp="1" noChangeAspect="1"/>
          </p:cNvSpPr>
          <p:nvPr>
            <p:ph type="pic" sz="quarter" idx="96" hasCustomPrompt="1"/>
          </p:nvPr>
        </p:nvSpPr>
        <p:spPr>
          <a:xfrm>
            <a:off x="6365525" y="3311137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  <p:sp>
        <p:nvSpPr>
          <p:cNvPr id="55" name="Text Placeholder 36">
            <a:extLst>
              <a:ext uri="{FF2B5EF4-FFF2-40B4-BE49-F238E27FC236}">
                <a16:creationId xmlns:a16="http://schemas.microsoft.com/office/drawing/2014/main" id="{C07FCC6B-9803-280D-EDC3-FA0BCC2176B3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490919" y="488069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56" name="Text Placeholder 36">
            <a:extLst>
              <a:ext uri="{FF2B5EF4-FFF2-40B4-BE49-F238E27FC236}">
                <a16:creationId xmlns:a16="http://schemas.microsoft.com/office/drawing/2014/main" id="{F6F24398-D16B-62CC-809D-DA2AE7D04D9D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6490919" y="515393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57" name="Text Placeholder 36">
            <a:extLst>
              <a:ext uri="{FF2B5EF4-FFF2-40B4-BE49-F238E27FC236}">
                <a16:creationId xmlns:a16="http://schemas.microsoft.com/office/drawing/2014/main" id="{B5C76339-581E-C74E-E6B5-74FEB23334FD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6490919" y="541921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58" name="Text Placeholder 36">
            <a:extLst>
              <a:ext uri="{FF2B5EF4-FFF2-40B4-BE49-F238E27FC236}">
                <a16:creationId xmlns:a16="http://schemas.microsoft.com/office/drawing/2014/main" id="{8A8D3CE8-CDB0-2A96-493F-1F2B0555AAF7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9232234" y="4880695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2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Name</a:t>
            </a:r>
          </a:p>
        </p:txBody>
      </p:sp>
      <p:sp>
        <p:nvSpPr>
          <p:cNvPr id="59" name="Text Placeholder 36">
            <a:extLst>
              <a:ext uri="{FF2B5EF4-FFF2-40B4-BE49-F238E27FC236}">
                <a16:creationId xmlns:a16="http://schemas.microsoft.com/office/drawing/2014/main" id="{D34D7FF1-F54D-D1C4-4A3E-86773D356B0F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9232234" y="5153931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Job title</a:t>
            </a:r>
          </a:p>
        </p:txBody>
      </p:sp>
      <p:sp>
        <p:nvSpPr>
          <p:cNvPr id="60" name="Text Placeholder 36">
            <a:extLst>
              <a:ext uri="{FF2B5EF4-FFF2-40B4-BE49-F238E27FC236}">
                <a16:creationId xmlns:a16="http://schemas.microsoft.com/office/drawing/2014/main" id="{FFA10A7B-E867-D0DE-BB08-19FD7F8A1086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9232234" y="5419219"/>
            <a:ext cx="1992490" cy="211659"/>
          </a:xfrm>
        </p:spPr>
        <p:txBody>
          <a:bodyPr vert="horz" lIns="0" tIns="0" rIns="180000" bIns="0" rtlCol="0">
            <a:noAutofit/>
          </a:bodyPr>
          <a:lstStyle>
            <a:lvl1pPr marL="0" indent="0">
              <a:lnSpc>
                <a:spcPct val="129000"/>
              </a:lnSpc>
              <a:spcBef>
                <a:spcPts val="0"/>
              </a:spcBef>
              <a:buNone/>
              <a:defRPr lang="en-GB" sz="1000" b="0" i="0" dirty="0" smtClean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228600" lvl="0" indent="-228600"/>
            <a:r>
              <a:rPr lang="en-GB" dirty="0"/>
              <a:t>Email</a:t>
            </a:r>
          </a:p>
        </p:txBody>
      </p:sp>
      <p:sp>
        <p:nvSpPr>
          <p:cNvPr id="61" name="Picture Placeholder 2">
            <a:extLst>
              <a:ext uri="{FF2B5EF4-FFF2-40B4-BE49-F238E27FC236}">
                <a16:creationId xmlns:a16="http://schemas.microsoft.com/office/drawing/2014/main" id="{758ED1F9-6BE1-079C-6CE1-94B89E3EEF6A}"/>
              </a:ext>
            </a:extLst>
          </p:cNvPr>
          <p:cNvSpPr>
            <a:spLocks noGrp="1" noChangeAspect="1"/>
          </p:cNvSpPr>
          <p:nvPr>
            <p:ph type="pic" sz="quarter" idx="103" hasCustomPrompt="1"/>
          </p:nvPr>
        </p:nvSpPr>
        <p:spPr>
          <a:xfrm>
            <a:off x="9106840" y="3298544"/>
            <a:ext cx="2254008" cy="1421252"/>
          </a:xfr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chemeClr val="bg1"/>
                </a:solidFill>
                <a:latin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97944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&amp;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1A118F-B0C3-0C15-0B7A-FDCB1B42E576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1" y="0"/>
            <a:ext cx="12269970" cy="6901858"/>
          </a:xfrm>
          <a:prstGeom prst="rect">
            <a:avLst/>
          </a:prstGeom>
        </p:spPr>
      </p:pic>
      <p:pic>
        <p:nvPicPr>
          <p:cNvPr id="16" name="Picture 15" descr="A purple oval with black background&#10;&#10;Description automatically generated">
            <a:extLst>
              <a:ext uri="{FF2B5EF4-FFF2-40B4-BE49-F238E27FC236}">
                <a16:creationId xmlns:a16="http://schemas.microsoft.com/office/drawing/2014/main" id="{8D7C9BAD-FBAE-30A7-0049-6ABFC6168A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043821">
            <a:off x="2783013" y="3692644"/>
            <a:ext cx="2015652" cy="2747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0D2E07-1155-88FE-CFB3-8AB5EA210E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6039" y="2197274"/>
            <a:ext cx="1681965" cy="2292580"/>
          </a:xfrm>
          <a:prstGeom prst="rect">
            <a:avLst/>
          </a:prstGeom>
        </p:spPr>
      </p:pic>
      <p:pic>
        <p:nvPicPr>
          <p:cNvPr id="26" name="Picture 25" descr="A black oval with a black background&#10;&#10;Description automatically generated">
            <a:extLst>
              <a:ext uri="{FF2B5EF4-FFF2-40B4-BE49-F238E27FC236}">
                <a16:creationId xmlns:a16="http://schemas.microsoft.com/office/drawing/2014/main" id="{7A187A55-280A-622A-6B86-25C0C8F3FE6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5564197">
            <a:off x="6657726" y="4483662"/>
            <a:ext cx="1834848" cy="2887493"/>
          </a:xfrm>
          <a:prstGeom prst="rect">
            <a:avLst/>
          </a:prstGeom>
        </p:spPr>
      </p:pic>
      <p:pic>
        <p:nvPicPr>
          <p:cNvPr id="32" name="Picture 31" descr="A grey oval with black background&#10;&#10;Description automatically generated">
            <a:extLst>
              <a:ext uri="{FF2B5EF4-FFF2-40B4-BE49-F238E27FC236}">
                <a16:creationId xmlns:a16="http://schemas.microsoft.com/office/drawing/2014/main" id="{1782082E-7563-D277-3A65-0797F42AC2D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4777951">
            <a:off x="6655360" y="3557575"/>
            <a:ext cx="2098194" cy="3161534"/>
          </a:xfrm>
          <a:prstGeom prst="rect">
            <a:avLst/>
          </a:prstGeom>
        </p:spPr>
      </p:pic>
      <p:pic>
        <p:nvPicPr>
          <p:cNvPr id="12" name="Picture 11" descr="A red oval with black background&#10;&#10;Description automatically generated">
            <a:extLst>
              <a:ext uri="{FF2B5EF4-FFF2-40B4-BE49-F238E27FC236}">
                <a16:creationId xmlns:a16="http://schemas.microsoft.com/office/drawing/2014/main" id="{EDD93712-4106-3380-A243-682742B3F72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2872999">
            <a:off x="4184709" y="2260340"/>
            <a:ext cx="1779047" cy="1916425"/>
          </a:xfrm>
          <a:prstGeom prst="rect">
            <a:avLst/>
          </a:prstGeom>
        </p:spPr>
      </p:pic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D491925-145A-8393-43C1-8231A74CC45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642888" y="4402676"/>
            <a:ext cx="2411712" cy="63439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.”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475CC36-A4C2-6353-71DD-6A56E1A21E68}"/>
              </a:ext>
            </a:extLst>
          </p:cNvPr>
          <p:cNvCxnSpPr/>
          <p:nvPr userDrawn="1"/>
        </p:nvCxnSpPr>
        <p:spPr>
          <a:xfrm>
            <a:off x="2751237" y="5138343"/>
            <a:ext cx="2118167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2667A0F3-8B2F-19DB-E640-FCCDEAAA702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642888" y="5189754"/>
            <a:ext cx="2411712" cy="5460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248C19E-D0AE-72AF-0ECB-43D69A741178}"/>
              </a:ext>
            </a:extLst>
          </p:cNvPr>
          <p:cNvCxnSpPr>
            <a:cxnSpLocks/>
          </p:cNvCxnSpPr>
          <p:nvPr userDrawn="1"/>
        </p:nvCxnSpPr>
        <p:spPr>
          <a:xfrm>
            <a:off x="9534001" y="3390567"/>
            <a:ext cx="151982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813EC35-AFA9-CB8F-4562-ED42DE97DB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64781" y="5864230"/>
            <a:ext cx="1990203" cy="45554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Quote ref that can go over two lines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8B89756-71D0-D16F-9A41-E5373368F7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77644" y="4415065"/>
            <a:ext cx="2643207" cy="1327249"/>
          </a:xfrm>
        </p:spPr>
        <p:txBody>
          <a:bodyPr>
            <a:noAutofit/>
          </a:bodyPr>
          <a:lstStyle>
            <a:lvl1pPr marL="0" indent="0">
              <a:lnSpc>
                <a:spcPts val="1740"/>
              </a:lnSpc>
              <a:buNone/>
              <a:defRPr sz="14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Quis</a:t>
            </a:r>
            <a:r>
              <a:rPr lang="en-US" dirty="0"/>
              <a:t> ipsum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gravida.”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AB859-95F3-B2A5-F30C-A6CC1682A8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2403" y="2638442"/>
            <a:ext cx="1569335" cy="1319313"/>
          </a:xfrm>
        </p:spPr>
        <p:txBody>
          <a:bodyPr>
            <a:normAutofit/>
          </a:bodyPr>
          <a:lstStyle>
            <a:lvl1pPr marL="0" indent="0">
              <a:buNone/>
              <a:defRPr sz="88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70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B822D3-A718-D7A5-FE24-A5FBC887D4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0" y="2637923"/>
            <a:ext cx="1990203" cy="1319212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  <a:r>
              <a:rPr lang="en-US" dirty="0" err="1"/>
              <a:t>Quis</a:t>
            </a:r>
            <a:r>
              <a:rPr lang="en-US" dirty="0"/>
              <a:t> ipsum </a:t>
            </a:r>
            <a:r>
              <a:rPr lang="en-US" dirty="0" err="1"/>
              <a:t>suspendisse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8CA50AE-D901-A188-609D-77A31A168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200" y="2597840"/>
            <a:ext cx="1516284" cy="795735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100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636AB37B-439F-B1AA-5208-D03C246FCA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200" y="3393575"/>
            <a:ext cx="1990203" cy="665163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pic>
        <p:nvPicPr>
          <p:cNvPr id="14" name="Picture 13" descr="A brown oval object with black background&#10;&#10;Description automatically generated">
            <a:extLst>
              <a:ext uri="{FF2B5EF4-FFF2-40B4-BE49-F238E27FC236}">
                <a16:creationId xmlns:a16="http://schemas.microsoft.com/office/drawing/2014/main" id="{72106B8F-617B-848E-3F44-64836AEB48B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584230" y="2254144"/>
            <a:ext cx="1569335" cy="201771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B0F385-3F8C-7575-C950-50C91EF9AC9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 rot="3937758">
            <a:off x="10005116" y="2845753"/>
            <a:ext cx="2236481" cy="1611470"/>
          </a:xfrm>
          <a:prstGeom prst="rect">
            <a:avLst/>
          </a:prstGeom>
        </p:spPr>
      </p:pic>
      <p:pic>
        <p:nvPicPr>
          <p:cNvPr id="36" name="Picture 35" descr="A green oval with black background&#10;&#10;Description automatically generated">
            <a:extLst>
              <a:ext uri="{FF2B5EF4-FFF2-40B4-BE49-F238E27FC236}">
                <a16:creationId xmlns:a16="http://schemas.microsoft.com/office/drawing/2014/main" id="{BFDE97BA-5B50-E824-CE0E-26C5D26F076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 rot="17197721">
            <a:off x="8747498" y="2359035"/>
            <a:ext cx="2906824" cy="1861134"/>
          </a:xfrm>
          <a:prstGeom prst="rect">
            <a:avLst/>
          </a:prstGeom>
        </p:spPr>
      </p:pic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D69D1DB4-17F4-E568-2857-C41BE477D1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09895" y="3471832"/>
            <a:ext cx="1736203" cy="795735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dirty="0"/>
              <a:t>23%</a:t>
            </a:r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9A1AB763-7880-D0E4-6FE2-70873E9DBE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56195" y="2597840"/>
            <a:ext cx="1689903" cy="665163"/>
          </a:xfrm>
        </p:spPr>
        <p:txBody>
          <a:bodyPr>
            <a:normAutofit/>
          </a:bodyPr>
          <a:lstStyle>
            <a:lvl1pPr marL="0" indent="0">
              <a:buNone/>
              <a:defRPr sz="1200" b="0" i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7C477EC7-4656-D8BB-5DBB-7B255FB65C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4555" y="827549"/>
            <a:ext cx="9471543" cy="68644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4B5126A-0806-88F8-EBB0-98A46B2BCF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5159" y="1672408"/>
            <a:ext cx="9471319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8C89ED7-DBD6-BEB5-06CA-9304B961B9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74555" y="2005004"/>
            <a:ext cx="9471543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66503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085205-8A32-A8FE-74ED-FA64D666251F}"/>
              </a:ext>
            </a:extLst>
          </p:cNvPr>
          <p:cNvPicPr>
            <a:picLocks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269970" cy="6901858"/>
          </a:xfrm>
          <a:prstGeom prst="rect">
            <a:avLst/>
          </a:prstGeom>
        </p:spPr>
      </p:pic>
      <p:sp>
        <p:nvSpPr>
          <p:cNvPr id="4" name="object 6">
            <a:extLst>
              <a:ext uri="{FF2B5EF4-FFF2-40B4-BE49-F238E27FC236}">
                <a16:creationId xmlns:a16="http://schemas.microsoft.com/office/drawing/2014/main" id="{4DCC183C-25EC-C1E3-0436-4DA63FF821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70810" y="827549"/>
            <a:ext cx="9471543" cy="68644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718CAE04-1762-7AE3-425A-00F268DA6C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1414" y="1672408"/>
            <a:ext cx="9471319" cy="464820"/>
          </a:xfrm>
        </p:spPr>
        <p:txBody>
          <a:bodyPr/>
          <a:lstStyle>
            <a:lvl1pPr>
              <a:defRPr sz="1640">
                <a:solidFill>
                  <a:srgbClr val="790028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D826B225-8578-AFD7-355C-7E4393F367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0810" y="2005004"/>
            <a:ext cx="9471543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1250164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12FA1B-35DE-4E77-F993-E673DC716291}"/>
              </a:ext>
            </a:extLst>
          </p:cNvPr>
          <p:cNvPicPr>
            <a:picLocks/>
          </p:cNvPicPr>
          <p:nvPr userDrawn="1"/>
        </p:nvPicPr>
        <p:blipFill rotWithShape="1">
          <a:blip r:embed="rId2"/>
          <a:srcRect r="58472"/>
          <a:stretch/>
        </p:blipFill>
        <p:spPr>
          <a:xfrm flipH="1">
            <a:off x="7206914" y="1"/>
            <a:ext cx="5063055" cy="6858000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43D2DE2B-B231-CC05-AD04-0F54504D8A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7702"/>
            <a:ext cx="8076911" cy="67848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73B8B88-9831-7648-5656-0FBCF8EC42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8076911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8B1D894-4367-EAEE-ED26-3E240A18F2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8" y="1995834"/>
            <a:ext cx="8143268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381407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rgundy Title &amp;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6">
            <a:extLst>
              <a:ext uri="{FF2B5EF4-FFF2-40B4-BE49-F238E27FC236}">
                <a16:creationId xmlns:a16="http://schemas.microsoft.com/office/drawing/2014/main" id="{BBBFCDDA-49C3-FC90-7473-B9660157C7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7702"/>
            <a:ext cx="8076911" cy="67848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4568271F-3F07-5B71-9A3D-A2E1F4C7E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5183815" cy="464820"/>
          </a:xfrm>
        </p:spPr>
        <p:txBody>
          <a:bodyPr/>
          <a:lstStyle>
            <a:lvl1pPr>
              <a:defRPr sz="1640">
                <a:solidFill>
                  <a:srgbClr val="790028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9AA06DD8-98F3-CBA2-27D8-D1849111D1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8" y="1995834"/>
            <a:ext cx="5183937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1F1914-FBFF-BECA-9E0F-3B2A1FD067EF}"/>
              </a:ext>
            </a:extLst>
          </p:cNvPr>
          <p:cNvPicPr/>
          <p:nvPr userDrawn="1"/>
        </p:nvPicPr>
        <p:blipFill rotWithShape="1">
          <a:blip r:embed="rId2"/>
          <a:srcRect l="40575"/>
          <a:stretch/>
        </p:blipFill>
        <p:spPr>
          <a:xfrm>
            <a:off x="5805658" y="560069"/>
            <a:ext cx="6386341" cy="604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>
            <a:extLst>
              <a:ext uri="{FF2B5EF4-FFF2-40B4-BE49-F238E27FC236}">
                <a16:creationId xmlns:a16="http://schemas.microsoft.com/office/drawing/2014/main" id="{FEC1BE9F-20C5-104D-F401-9C1FF9D5FA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7702"/>
            <a:ext cx="8076911" cy="67848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F59D05B-47F1-E403-573F-6E01D84B4E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5319108" cy="464820"/>
          </a:xfrm>
        </p:spPr>
        <p:txBody>
          <a:bodyPr/>
          <a:lstStyle>
            <a:lvl1pPr>
              <a:defRPr sz="1640">
                <a:solidFill>
                  <a:srgbClr val="790028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177C61F6-99FA-CBC6-7FEA-072AF4059E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9" y="1995834"/>
            <a:ext cx="5319712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D18A8-4B5E-9CC2-30AE-5E731E533959}"/>
              </a:ext>
            </a:extLst>
          </p:cNvPr>
          <p:cNvPicPr/>
          <p:nvPr userDrawn="1"/>
        </p:nvPicPr>
        <p:blipFill rotWithShape="1">
          <a:blip r:embed="rId2"/>
          <a:srcRect l="39076"/>
          <a:stretch/>
        </p:blipFill>
        <p:spPr>
          <a:xfrm>
            <a:off x="5852160" y="591434"/>
            <a:ext cx="6339840" cy="585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29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">
            <a:extLst>
              <a:ext uri="{FF2B5EF4-FFF2-40B4-BE49-F238E27FC236}">
                <a16:creationId xmlns:a16="http://schemas.microsoft.com/office/drawing/2014/main" id="{EED3A1C7-49FC-8883-F8EA-B489D4EE49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7702"/>
            <a:ext cx="8076911" cy="67848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5D9BB3DE-14C8-F269-CA44-3EEABF5620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4826376" cy="464820"/>
          </a:xfrm>
        </p:spPr>
        <p:txBody>
          <a:bodyPr/>
          <a:lstStyle>
            <a:lvl1pPr>
              <a:defRPr sz="1640">
                <a:solidFill>
                  <a:srgbClr val="790028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CC7E8AC4-1581-8953-23C8-2BA485C0C9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9" y="1995834"/>
            <a:ext cx="4826490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6BBC39-AD06-0F9C-9C8F-69CA2535451B}"/>
              </a:ext>
            </a:extLst>
          </p:cNvPr>
          <p:cNvPicPr/>
          <p:nvPr userDrawn="1"/>
        </p:nvPicPr>
        <p:blipFill rotWithShape="1">
          <a:blip r:embed="rId2"/>
          <a:srcRect l="39253"/>
          <a:stretch/>
        </p:blipFill>
        <p:spPr>
          <a:xfrm>
            <a:off x="5404044" y="365125"/>
            <a:ext cx="6787955" cy="628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6">
            <a:extLst>
              <a:ext uri="{FF2B5EF4-FFF2-40B4-BE49-F238E27FC236}">
                <a16:creationId xmlns:a16="http://schemas.microsoft.com/office/drawing/2014/main" id="{C1134362-2B65-EB70-F64B-5C1DE185F6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7702"/>
            <a:ext cx="8076911" cy="67848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DE452E2-1A5D-3C08-1E9B-205708FC27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7951888" cy="464820"/>
          </a:xfrm>
        </p:spPr>
        <p:txBody>
          <a:bodyPr/>
          <a:lstStyle>
            <a:lvl1pPr>
              <a:defRPr sz="1640">
                <a:solidFill>
                  <a:srgbClr val="790028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3AEECFB3-ECCE-317F-75DB-1496D93044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9" y="1995834"/>
            <a:ext cx="7952076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pic>
        <p:nvPicPr>
          <p:cNvPr id="2" name="Picture 1" descr="A black background with orange and purple circles">
            <a:extLst>
              <a:ext uri="{FF2B5EF4-FFF2-40B4-BE49-F238E27FC236}">
                <a16:creationId xmlns:a16="http://schemas.microsoft.com/office/drawing/2014/main" id="{4F7D1BD0-91A8-9A59-0D2A-7AC761897B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4533"/>
          <a:stretch/>
        </p:blipFill>
        <p:spPr>
          <a:xfrm>
            <a:off x="7867934" y="-1"/>
            <a:ext cx="432406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17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9">
            <a:extLst>
              <a:ext uri="{FF2B5EF4-FFF2-40B4-BE49-F238E27FC236}">
                <a16:creationId xmlns:a16="http://schemas.microsoft.com/office/drawing/2014/main" id="{D26D8A63-7070-B24B-3EE9-31B94140D204}"/>
              </a:ext>
            </a:extLst>
          </p:cNvPr>
          <p:cNvSpPr txBox="1">
            <a:spLocks/>
          </p:cNvSpPr>
          <p:nvPr userDrawn="1"/>
        </p:nvSpPr>
        <p:spPr>
          <a:xfrm>
            <a:off x="881828" y="2524049"/>
            <a:ext cx="7177651" cy="781447"/>
          </a:xfrm>
          <a:prstGeom prst="rect">
            <a:avLst/>
          </a:prstGeom>
        </p:spPr>
        <p:txBody>
          <a:bodyPr vert="horz" wrap="square" lIns="0" tIns="916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tx1"/>
                </a:solidFill>
                <a:latin typeface="Mixta Sharp Bold" panose="00000800000000000000" pitchFamily="50" charset="0"/>
                <a:ea typeface="+mj-ea"/>
                <a:cs typeface="Times New Roman" panose="02020603050405020304" pitchFamily="18" charset="0"/>
              </a:defRPr>
            </a:lvl1pPr>
          </a:lstStyle>
          <a:p>
            <a:pPr marL="7701" marR="3081">
              <a:lnSpc>
                <a:spcPts val="5100"/>
              </a:lnSpc>
              <a:spcBef>
                <a:spcPts val="722"/>
              </a:spcBef>
            </a:pPr>
            <a:r>
              <a:rPr lang="en-GB" sz="6600" spc="-273" dirty="0">
                <a:solidFill>
                  <a:srgbClr val="FFFFFF"/>
                </a:solidFill>
                <a:latin typeface="Times New Roman" panose="02020603050405020304" pitchFamily="18" charset="0"/>
              </a:rPr>
              <a:t>Title goes here</a:t>
            </a:r>
            <a:endParaRPr lang="en-GB" sz="6600" dirty="0">
              <a:latin typeface="Times New Roman" panose="02020603050405020304" pitchFamily="18" charset="0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19E0D3B4-8770-4838-69F7-250DCBDF6BEA}"/>
              </a:ext>
            </a:extLst>
          </p:cNvPr>
          <p:cNvSpPr txBox="1">
            <a:spLocks/>
          </p:cNvSpPr>
          <p:nvPr userDrawn="1"/>
        </p:nvSpPr>
        <p:spPr>
          <a:xfrm>
            <a:off x="966888" y="3429000"/>
            <a:ext cx="3489773" cy="683599"/>
          </a:xfrm>
          <a:prstGeom prst="rect">
            <a:avLst/>
          </a:prstGeom>
        </p:spPr>
        <p:txBody>
          <a:bodyPr vert="horz" wrap="square" lIns="0" tIns="91645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tx1"/>
                </a:solidFill>
                <a:latin typeface="Mixta Sharp Bold" panose="00000800000000000000" pitchFamily="50" charset="0"/>
                <a:ea typeface="+mj-ea"/>
                <a:cs typeface="Times New Roman" panose="02020603050405020304" pitchFamily="18" charset="0"/>
              </a:defRPr>
            </a:lvl1pPr>
          </a:lstStyle>
          <a:p>
            <a:pPr marL="7701" marR="3081">
              <a:lnSpc>
                <a:spcPts val="5100"/>
              </a:lnSpc>
              <a:spcBef>
                <a:spcPts val="722"/>
              </a:spcBef>
            </a:pPr>
            <a:r>
              <a:rPr lang="en-GB" sz="2800" b="0" spc="-273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Sub-heading</a:t>
            </a:r>
            <a:endParaRPr lang="en-GB" sz="2800" b="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F4C98E-4A68-E351-1DC4-C34CF25E61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80F34C-07E9-5462-50A0-981B9FDE6B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122" y="2332932"/>
            <a:ext cx="8113712" cy="1665288"/>
          </a:xfrm>
        </p:spPr>
        <p:txBody>
          <a:bodyPr>
            <a:normAutofit/>
          </a:bodyPr>
          <a:lstStyle>
            <a:lvl1pPr>
              <a:defRPr sz="8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D5B14E2-3BB1-0DDF-29C1-770E7C7FB3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235450"/>
            <a:ext cx="6200775" cy="6842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Sub-title here</a:t>
            </a:r>
          </a:p>
        </p:txBody>
      </p:sp>
    </p:spTree>
    <p:extLst>
      <p:ext uri="{BB962C8B-B14F-4D97-AF65-F5344CB8AC3E}">
        <p14:creationId xmlns:p14="http://schemas.microsoft.com/office/powerpoint/2010/main" val="3169733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EE2093-6075-4519-688C-342100B0D1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5A71D48-DB47-0B1A-BC80-E0147D8D3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122" y="2332932"/>
            <a:ext cx="8113712" cy="1665288"/>
          </a:xfrm>
        </p:spPr>
        <p:txBody>
          <a:bodyPr>
            <a:normAutofit/>
          </a:bodyPr>
          <a:lstStyle>
            <a:lvl1pPr>
              <a:defRPr sz="8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End Slide Here</a:t>
            </a:r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ED4DB072-E6A3-FD9B-E5A0-16476EB4A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235450"/>
            <a:ext cx="6200775" cy="6842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Sub-title here</a:t>
            </a:r>
          </a:p>
        </p:txBody>
      </p:sp>
    </p:spTree>
    <p:extLst>
      <p:ext uri="{BB962C8B-B14F-4D97-AF65-F5344CB8AC3E}">
        <p14:creationId xmlns:p14="http://schemas.microsoft.com/office/powerpoint/2010/main" val="624663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9097E-67FA-34D6-CE6B-E23F0472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 descr="A red and orange background&#10;&#10;Description automatically generated">
            <a:extLst>
              <a:ext uri="{FF2B5EF4-FFF2-40B4-BE49-F238E27FC236}">
                <a16:creationId xmlns:a16="http://schemas.microsoft.com/office/drawing/2014/main" id="{0AE29E69-A20F-636A-9278-2D9E0DEA598C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6" name="Picture 5" descr="A person sitting at a table with a computer&#10;&#10;Description automatically generated">
            <a:extLst>
              <a:ext uri="{FF2B5EF4-FFF2-40B4-BE49-F238E27FC236}">
                <a16:creationId xmlns:a16="http://schemas.microsoft.com/office/drawing/2014/main" id="{8DDA240E-A2D2-18CB-787E-9B1AE5D5C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215" r="7105" b="9185"/>
          <a:stretch/>
        </p:blipFill>
        <p:spPr>
          <a:xfrm>
            <a:off x="5528575" y="0"/>
            <a:ext cx="6663426" cy="685800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4DDEBD-6C2D-C814-F0AE-6518B6173D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122" y="2332932"/>
            <a:ext cx="8113712" cy="1665288"/>
          </a:xfrm>
        </p:spPr>
        <p:txBody>
          <a:bodyPr>
            <a:normAutofit/>
          </a:bodyPr>
          <a:lstStyle>
            <a:lvl1pPr>
              <a:defRPr sz="8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7E106FC0-D9AD-B8A5-9927-3B64343D9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235450"/>
            <a:ext cx="6200775" cy="6842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Sub-title here</a:t>
            </a:r>
          </a:p>
        </p:txBody>
      </p:sp>
    </p:spTree>
    <p:extLst>
      <p:ext uri="{BB962C8B-B14F-4D97-AF65-F5344CB8AC3E}">
        <p14:creationId xmlns:p14="http://schemas.microsoft.com/office/powerpoint/2010/main" val="1752042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9097E-67FA-34D6-CE6B-E23F0472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4" name="Picture 3" descr="A red and orange background&#10;&#10;Description automatically generated">
            <a:extLst>
              <a:ext uri="{FF2B5EF4-FFF2-40B4-BE49-F238E27FC236}">
                <a16:creationId xmlns:a16="http://schemas.microsoft.com/office/drawing/2014/main" id="{0AE29E69-A20F-636A-9278-2D9E0DEA598C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B4DDEBD-6C2D-C814-F0AE-6518B6173D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122" y="2332932"/>
            <a:ext cx="8113712" cy="1665288"/>
          </a:xfrm>
        </p:spPr>
        <p:txBody>
          <a:bodyPr>
            <a:normAutofit/>
          </a:bodyPr>
          <a:lstStyle>
            <a:lvl1pPr>
              <a:defRPr sz="8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  <a:endParaRPr lang="en-GB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7E106FC0-D9AD-B8A5-9927-3B64343D9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235450"/>
            <a:ext cx="6200775" cy="68421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Sub-title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029E87-229C-D9B0-B875-7024244246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309" b="9263"/>
          <a:stretch/>
        </p:blipFill>
        <p:spPr>
          <a:xfrm>
            <a:off x="5528928" y="-10634"/>
            <a:ext cx="7198244" cy="686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29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9E24A48-F4BB-24A4-DBA5-760898D9D503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6" name="Picture 5" descr="A red and orange background&#10;&#10;Description automatically generated">
              <a:extLst>
                <a:ext uri="{FF2B5EF4-FFF2-40B4-BE49-F238E27FC236}">
                  <a16:creationId xmlns:a16="http://schemas.microsoft.com/office/drawing/2014/main" id="{C63F704B-AA5A-4BAF-A850-614915BE117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1"/>
            </a:xfrm>
            <a:prstGeom prst="rect">
              <a:avLst/>
            </a:prstGeom>
          </p:spPr>
        </p:pic>
        <p:pic>
          <p:nvPicPr>
            <p:cNvPr id="7" name="Picture 6" descr="A person and person shaking hands&#10;&#10;Description automatically generated">
              <a:extLst>
                <a:ext uri="{FF2B5EF4-FFF2-40B4-BE49-F238E27FC236}">
                  <a16:creationId xmlns:a16="http://schemas.microsoft.com/office/drawing/2014/main" id="{89D373F7-21D0-3D4B-4F32-040F0735550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 rotWithShape="1">
            <a:blip r:embed="rId3"/>
            <a:srcRect t="2633" r="7433" b="9075"/>
            <a:stretch/>
          </p:blipFill>
          <p:spPr>
            <a:xfrm>
              <a:off x="5528928" y="0"/>
              <a:ext cx="6663072" cy="6858001"/>
            </a:xfrm>
            <a:prstGeom prst="rect">
              <a:avLst/>
            </a:prstGeom>
          </p:spPr>
        </p:pic>
      </p:grp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95A71D48-DB47-0B1A-BC80-E0147D8D3F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900" y="452437"/>
            <a:ext cx="4805028" cy="92747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68FB7E0-C7EE-9CFF-3839-CC1C8E6042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888" y="2743460"/>
            <a:ext cx="5740754" cy="464820"/>
          </a:xfrm>
        </p:spPr>
        <p:txBody>
          <a:bodyPr/>
          <a:lstStyle>
            <a:lvl1pPr>
              <a:defRPr sz="1640">
                <a:solidFill>
                  <a:srgbClr val="D18242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88D8A94-18AA-67FF-DEE2-E8150B09EA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3285" y="3076056"/>
            <a:ext cx="5740890" cy="175320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</p:spTree>
    <p:extLst>
      <p:ext uri="{BB962C8B-B14F-4D97-AF65-F5344CB8AC3E}">
        <p14:creationId xmlns:p14="http://schemas.microsoft.com/office/powerpoint/2010/main" val="3717838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E8812F-CAB8-AF5F-83EB-806CCFB0FA75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-109"/>
            <a:ext cx="12191999" cy="6857999"/>
          </a:xfrm>
          <a:prstGeom prst="rect">
            <a:avLst/>
          </a:prstGeom>
        </p:spPr>
      </p:pic>
      <p:sp>
        <p:nvSpPr>
          <p:cNvPr id="7" name="object 10">
            <a:extLst>
              <a:ext uri="{FF2B5EF4-FFF2-40B4-BE49-F238E27FC236}">
                <a16:creationId xmlns:a16="http://schemas.microsoft.com/office/drawing/2014/main" id="{81D59299-AB49-1432-A8C5-185532A2C449}"/>
              </a:ext>
            </a:extLst>
          </p:cNvPr>
          <p:cNvSpPr txBox="1"/>
          <p:nvPr userDrawn="1"/>
        </p:nvSpPr>
        <p:spPr>
          <a:xfrm>
            <a:off x="9969167" y="6447514"/>
            <a:ext cx="2001565" cy="221412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6"/>
              </a:spcBef>
            </a:pPr>
            <a:endParaRPr sz="2001" baseline="-3787" dirty="0">
              <a:latin typeface="Book Antiqua"/>
              <a:cs typeface="Book Antiqua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DC4DB3FC-B362-2207-633A-2D310B3F44D9}"/>
              </a:ext>
            </a:extLst>
          </p:cNvPr>
          <p:cNvSpPr/>
          <p:nvPr userDrawn="1"/>
        </p:nvSpPr>
        <p:spPr>
          <a:xfrm>
            <a:off x="5937261" y="476216"/>
            <a:ext cx="0" cy="5905350"/>
          </a:xfrm>
          <a:custGeom>
            <a:avLst/>
            <a:gdLst/>
            <a:ahLst/>
            <a:cxnLst/>
            <a:rect l="l" t="t" r="r" b="b"/>
            <a:pathLst>
              <a:path h="9738360">
                <a:moveTo>
                  <a:pt x="0" y="0"/>
                </a:moveTo>
                <a:lnTo>
                  <a:pt x="0" y="9737923"/>
                </a:lnTo>
              </a:path>
            </a:pathLst>
          </a:custGeom>
          <a:ln w="1047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ED3E98-333E-4FC4-1CD5-CBD3EF5B8CA8}"/>
              </a:ext>
            </a:extLst>
          </p:cNvPr>
          <p:cNvSpPr/>
          <p:nvPr userDrawn="1"/>
        </p:nvSpPr>
        <p:spPr>
          <a:xfrm>
            <a:off x="6254740" y="476216"/>
            <a:ext cx="1188707" cy="11732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>
                    <a:lumMod val="50000"/>
                  </a:schemeClr>
                </a:solidFill>
              </a:rPr>
              <a:t>Headshot here</a:t>
            </a:r>
            <a:endParaRPr lang="en-GB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E9E11ED6-0906-9534-C7F7-2FE3F2BE3A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900" y="452437"/>
            <a:ext cx="4805028" cy="92747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9C3F5EB-E009-65EE-B2F1-BFDA458A2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55343" y="2116079"/>
            <a:ext cx="5740754" cy="46482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“Quote goes here”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B5F6A1A5-BD07-E6EB-B905-74D9F2E76A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4740" y="2649120"/>
            <a:ext cx="5740890" cy="1753206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Information and text to go with quote</a:t>
            </a:r>
          </a:p>
        </p:txBody>
      </p:sp>
    </p:spTree>
    <p:extLst>
      <p:ext uri="{BB962C8B-B14F-4D97-AF65-F5344CB8AC3E}">
        <p14:creationId xmlns:p14="http://schemas.microsoft.com/office/powerpoint/2010/main" val="5563932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DED75A-5D0C-1DAB-81F3-DCC76271BB67}"/>
              </a:ext>
            </a:extLst>
          </p:cNvPr>
          <p:cNvPicPr>
            <a:picLocks/>
          </p:cNvPicPr>
          <p:nvPr userDrawn="1"/>
        </p:nvPicPr>
        <p:blipFill>
          <a:blip r:embed="rId2"/>
          <a:srcRect l="25459" r="25459"/>
          <a:stretch/>
        </p:blipFill>
        <p:spPr>
          <a:xfrm>
            <a:off x="6246949" y="-11827"/>
            <a:ext cx="5984152" cy="6858001"/>
          </a:xfrm>
          <a:prstGeom prst="rect">
            <a:avLst/>
          </a:prstGeom>
        </p:spPr>
      </p:pic>
      <p:sp>
        <p:nvSpPr>
          <p:cNvPr id="7" name="object 5">
            <a:extLst>
              <a:ext uri="{FF2B5EF4-FFF2-40B4-BE49-F238E27FC236}">
                <a16:creationId xmlns:a16="http://schemas.microsoft.com/office/drawing/2014/main" id="{64DAE6A4-07DA-D6D1-9450-C2CA15FFA96F}"/>
              </a:ext>
            </a:extLst>
          </p:cNvPr>
          <p:cNvSpPr>
            <a:spLocks/>
          </p:cNvSpPr>
          <p:nvPr/>
        </p:nvSpPr>
        <p:spPr>
          <a:xfrm>
            <a:off x="5536908" y="-11827"/>
            <a:ext cx="3676358" cy="7635371"/>
          </a:xfrm>
          <a:custGeom>
            <a:avLst/>
            <a:gdLst/>
            <a:ahLst/>
            <a:cxnLst/>
            <a:rect l="l" t="t" r="r" b="b"/>
            <a:pathLst>
              <a:path w="4639310" h="11308715">
                <a:moveTo>
                  <a:pt x="3324161" y="0"/>
                </a:moveTo>
                <a:lnTo>
                  <a:pt x="0" y="0"/>
                </a:lnTo>
                <a:lnTo>
                  <a:pt x="0" y="11308556"/>
                </a:lnTo>
                <a:lnTo>
                  <a:pt x="144955" y="11308556"/>
                </a:lnTo>
                <a:lnTo>
                  <a:pt x="226706" y="11243834"/>
                </a:lnTo>
                <a:lnTo>
                  <a:pt x="381177" y="11119240"/>
                </a:lnTo>
                <a:lnTo>
                  <a:pt x="457530" y="11056527"/>
                </a:lnTo>
                <a:lnTo>
                  <a:pt x="533290" y="10993541"/>
                </a:lnTo>
                <a:lnTo>
                  <a:pt x="608454" y="10930285"/>
                </a:lnTo>
                <a:lnTo>
                  <a:pt x="683021" y="10866762"/>
                </a:lnTo>
                <a:lnTo>
                  <a:pt x="756987" y="10802976"/>
                </a:lnTo>
                <a:lnTo>
                  <a:pt x="830350" y="10738930"/>
                </a:lnTo>
                <a:lnTo>
                  <a:pt x="903106" y="10674627"/>
                </a:lnTo>
                <a:lnTo>
                  <a:pt x="975253" y="10610071"/>
                </a:lnTo>
                <a:lnTo>
                  <a:pt x="1046787" y="10545265"/>
                </a:lnTo>
                <a:lnTo>
                  <a:pt x="1117707" y="10480211"/>
                </a:lnTo>
                <a:lnTo>
                  <a:pt x="1188010" y="10414915"/>
                </a:lnTo>
                <a:lnTo>
                  <a:pt x="1257692" y="10349377"/>
                </a:lnTo>
                <a:lnTo>
                  <a:pt x="1326751" y="10283603"/>
                </a:lnTo>
                <a:lnTo>
                  <a:pt x="1395184" y="10217594"/>
                </a:lnTo>
                <a:lnTo>
                  <a:pt x="1462988" y="10151356"/>
                </a:lnTo>
                <a:lnTo>
                  <a:pt x="1530160" y="10084890"/>
                </a:lnTo>
                <a:lnTo>
                  <a:pt x="1596698" y="10018199"/>
                </a:lnTo>
                <a:lnTo>
                  <a:pt x="1662599" y="9951289"/>
                </a:lnTo>
                <a:lnTo>
                  <a:pt x="1727860" y="9884160"/>
                </a:lnTo>
                <a:lnTo>
                  <a:pt x="1792478" y="9816818"/>
                </a:lnTo>
                <a:lnTo>
                  <a:pt x="1856450" y="9749264"/>
                </a:lnTo>
                <a:lnTo>
                  <a:pt x="1919774" y="9681503"/>
                </a:lnTo>
                <a:lnTo>
                  <a:pt x="1982447" y="9613537"/>
                </a:lnTo>
                <a:lnTo>
                  <a:pt x="2044466" y="9545371"/>
                </a:lnTo>
                <a:lnTo>
                  <a:pt x="2105828" y="9477006"/>
                </a:lnTo>
                <a:lnTo>
                  <a:pt x="2166531" y="9408447"/>
                </a:lnTo>
                <a:lnTo>
                  <a:pt x="2226571" y="9339697"/>
                </a:lnTo>
                <a:lnTo>
                  <a:pt x="2285946" y="9270759"/>
                </a:lnTo>
                <a:lnTo>
                  <a:pt x="2344653" y="9201635"/>
                </a:lnTo>
                <a:lnTo>
                  <a:pt x="2402689" y="9132331"/>
                </a:lnTo>
                <a:lnTo>
                  <a:pt x="2460052" y="9062848"/>
                </a:lnTo>
                <a:lnTo>
                  <a:pt x="2516738" y="8993190"/>
                </a:lnTo>
                <a:lnTo>
                  <a:pt x="2572745" y="8923361"/>
                </a:lnTo>
                <a:lnTo>
                  <a:pt x="2628070" y="8853363"/>
                </a:lnTo>
                <a:lnTo>
                  <a:pt x="2682711" y="8783200"/>
                </a:lnTo>
                <a:lnTo>
                  <a:pt x="2736664" y="8712876"/>
                </a:lnTo>
                <a:lnTo>
                  <a:pt x="2789926" y="8642392"/>
                </a:lnTo>
                <a:lnTo>
                  <a:pt x="2842495" y="8571754"/>
                </a:lnTo>
                <a:lnTo>
                  <a:pt x="2894368" y="8500963"/>
                </a:lnTo>
                <a:lnTo>
                  <a:pt x="2945543" y="8430024"/>
                </a:lnTo>
                <a:lnTo>
                  <a:pt x="2996016" y="8358939"/>
                </a:lnTo>
                <a:lnTo>
                  <a:pt x="3045784" y="8287712"/>
                </a:lnTo>
                <a:lnTo>
                  <a:pt x="3094846" y="8216346"/>
                </a:lnTo>
                <a:lnTo>
                  <a:pt x="3143197" y="8144844"/>
                </a:lnTo>
                <a:lnTo>
                  <a:pt x="3190836" y="8073210"/>
                </a:lnTo>
                <a:lnTo>
                  <a:pt x="3237759" y="8001447"/>
                </a:lnTo>
                <a:lnTo>
                  <a:pt x="3283964" y="7929558"/>
                </a:lnTo>
                <a:lnTo>
                  <a:pt x="3329447" y="7857547"/>
                </a:lnTo>
                <a:lnTo>
                  <a:pt x="3374207" y="7785416"/>
                </a:lnTo>
                <a:lnTo>
                  <a:pt x="3418240" y="7713169"/>
                </a:lnTo>
                <a:lnTo>
                  <a:pt x="3461543" y="7640809"/>
                </a:lnTo>
                <a:lnTo>
                  <a:pt x="3504114" y="7568340"/>
                </a:lnTo>
                <a:lnTo>
                  <a:pt x="3545950" y="7495765"/>
                </a:lnTo>
                <a:lnTo>
                  <a:pt x="3587048" y="7423086"/>
                </a:lnTo>
                <a:lnTo>
                  <a:pt x="3627405" y="7350308"/>
                </a:lnTo>
                <a:lnTo>
                  <a:pt x="3667019" y="7277434"/>
                </a:lnTo>
                <a:lnTo>
                  <a:pt x="3705886" y="7204466"/>
                </a:lnTo>
                <a:lnTo>
                  <a:pt x="3744004" y="7131409"/>
                </a:lnTo>
                <a:lnTo>
                  <a:pt x="3781370" y="7058265"/>
                </a:lnTo>
                <a:lnTo>
                  <a:pt x="3817981" y="6985038"/>
                </a:lnTo>
                <a:lnTo>
                  <a:pt x="3853835" y="6911731"/>
                </a:lnTo>
                <a:lnTo>
                  <a:pt x="3888929" y="6838347"/>
                </a:lnTo>
                <a:lnTo>
                  <a:pt x="3923259" y="6764889"/>
                </a:lnTo>
                <a:lnTo>
                  <a:pt x="3956824" y="6691362"/>
                </a:lnTo>
                <a:lnTo>
                  <a:pt x="3989619" y="6617767"/>
                </a:lnTo>
                <a:lnTo>
                  <a:pt x="4021643" y="6544109"/>
                </a:lnTo>
                <a:lnTo>
                  <a:pt x="4052893" y="6470390"/>
                </a:lnTo>
                <a:lnTo>
                  <a:pt x="4083366" y="6396614"/>
                </a:lnTo>
                <a:lnTo>
                  <a:pt x="4113059" y="6322784"/>
                </a:lnTo>
                <a:lnTo>
                  <a:pt x="4141969" y="6248904"/>
                </a:lnTo>
                <a:lnTo>
                  <a:pt x="4170093" y="6174977"/>
                </a:lnTo>
                <a:lnTo>
                  <a:pt x="4197429" y="6101005"/>
                </a:lnTo>
                <a:lnTo>
                  <a:pt x="4223974" y="6026993"/>
                </a:lnTo>
                <a:lnTo>
                  <a:pt x="4249725" y="5952943"/>
                </a:lnTo>
                <a:lnTo>
                  <a:pt x="4274680" y="5878859"/>
                </a:lnTo>
                <a:lnTo>
                  <a:pt x="4298834" y="5804744"/>
                </a:lnTo>
                <a:lnTo>
                  <a:pt x="4322187" y="5730601"/>
                </a:lnTo>
                <a:lnTo>
                  <a:pt x="4344734" y="5656434"/>
                </a:lnTo>
                <a:lnTo>
                  <a:pt x="4366474" y="5582246"/>
                </a:lnTo>
                <a:lnTo>
                  <a:pt x="4387402" y="5508039"/>
                </a:lnTo>
                <a:lnTo>
                  <a:pt x="4407518" y="5433819"/>
                </a:lnTo>
                <a:lnTo>
                  <a:pt x="4426817" y="5359587"/>
                </a:lnTo>
                <a:lnTo>
                  <a:pt x="4445296" y="5285347"/>
                </a:lnTo>
                <a:lnTo>
                  <a:pt x="4462954" y="5211102"/>
                </a:lnTo>
                <a:lnTo>
                  <a:pt x="4479787" y="5136856"/>
                </a:lnTo>
                <a:lnTo>
                  <a:pt x="4495793" y="5062611"/>
                </a:lnTo>
                <a:lnTo>
                  <a:pt x="4510968" y="4988372"/>
                </a:lnTo>
                <a:lnTo>
                  <a:pt x="4525310" y="4914141"/>
                </a:lnTo>
                <a:lnTo>
                  <a:pt x="4538817" y="4839921"/>
                </a:lnTo>
                <a:lnTo>
                  <a:pt x="4551484" y="4765716"/>
                </a:lnTo>
                <a:lnTo>
                  <a:pt x="4563310" y="4691530"/>
                </a:lnTo>
                <a:lnTo>
                  <a:pt x="4574292" y="4617365"/>
                </a:lnTo>
                <a:lnTo>
                  <a:pt x="4584427" y="4543224"/>
                </a:lnTo>
                <a:lnTo>
                  <a:pt x="4593711" y="4469112"/>
                </a:lnTo>
                <a:lnTo>
                  <a:pt x="4602143" y="4395030"/>
                </a:lnTo>
                <a:lnTo>
                  <a:pt x="4609720" y="4320984"/>
                </a:lnTo>
                <a:lnTo>
                  <a:pt x="4616438" y="4246975"/>
                </a:lnTo>
                <a:lnTo>
                  <a:pt x="4622295" y="4173007"/>
                </a:lnTo>
                <a:lnTo>
                  <a:pt x="4627288" y="4099083"/>
                </a:lnTo>
                <a:lnTo>
                  <a:pt x="4631415" y="4025207"/>
                </a:lnTo>
                <a:lnTo>
                  <a:pt x="4634672" y="3951382"/>
                </a:lnTo>
                <a:lnTo>
                  <a:pt x="4637057" y="3877611"/>
                </a:lnTo>
                <a:lnTo>
                  <a:pt x="4638566" y="3803897"/>
                </a:lnTo>
                <a:lnTo>
                  <a:pt x="4639198" y="3730244"/>
                </a:lnTo>
                <a:lnTo>
                  <a:pt x="4638949" y="3656655"/>
                </a:lnTo>
                <a:lnTo>
                  <a:pt x="4637816" y="3583134"/>
                </a:lnTo>
                <a:lnTo>
                  <a:pt x="4635798" y="3509682"/>
                </a:lnTo>
                <a:lnTo>
                  <a:pt x="4632890" y="3436305"/>
                </a:lnTo>
                <a:lnTo>
                  <a:pt x="4629090" y="3363005"/>
                </a:lnTo>
                <a:lnTo>
                  <a:pt x="4624396" y="3289784"/>
                </a:lnTo>
                <a:lnTo>
                  <a:pt x="4618804" y="3216648"/>
                </a:lnTo>
                <a:lnTo>
                  <a:pt x="4612311" y="3143598"/>
                </a:lnTo>
                <a:lnTo>
                  <a:pt x="4604916" y="3070639"/>
                </a:lnTo>
                <a:lnTo>
                  <a:pt x="4596615" y="2997772"/>
                </a:lnTo>
                <a:lnTo>
                  <a:pt x="4587405" y="2925003"/>
                </a:lnTo>
                <a:lnTo>
                  <a:pt x="4577284" y="2852334"/>
                </a:lnTo>
                <a:lnTo>
                  <a:pt x="4566248" y="2779767"/>
                </a:lnTo>
                <a:lnTo>
                  <a:pt x="4554295" y="2707307"/>
                </a:lnTo>
                <a:lnTo>
                  <a:pt x="4541423" y="2634957"/>
                </a:lnTo>
                <a:lnTo>
                  <a:pt x="4527628" y="2562720"/>
                </a:lnTo>
                <a:lnTo>
                  <a:pt x="4512907" y="2490600"/>
                </a:lnTo>
                <a:lnTo>
                  <a:pt x="4497258" y="2418599"/>
                </a:lnTo>
                <a:lnTo>
                  <a:pt x="4480678" y="2346720"/>
                </a:lnTo>
                <a:lnTo>
                  <a:pt x="4463164" y="2274968"/>
                </a:lnTo>
                <a:lnTo>
                  <a:pt x="4444713" y="2203346"/>
                </a:lnTo>
                <a:lnTo>
                  <a:pt x="4425323" y="2131856"/>
                </a:lnTo>
                <a:lnTo>
                  <a:pt x="4404991" y="2060501"/>
                </a:lnTo>
                <a:lnTo>
                  <a:pt x="4383713" y="1989287"/>
                </a:lnTo>
                <a:lnTo>
                  <a:pt x="4361530" y="1918349"/>
                </a:lnTo>
                <a:lnTo>
                  <a:pt x="4338486" y="1847825"/>
                </a:lnTo>
                <a:lnTo>
                  <a:pt x="4314585" y="1777715"/>
                </a:lnTo>
                <a:lnTo>
                  <a:pt x="4289831" y="1708020"/>
                </a:lnTo>
                <a:lnTo>
                  <a:pt x="4264227" y="1638742"/>
                </a:lnTo>
                <a:lnTo>
                  <a:pt x="4237779" y="1569881"/>
                </a:lnTo>
                <a:lnTo>
                  <a:pt x="4210491" y="1501439"/>
                </a:lnTo>
                <a:lnTo>
                  <a:pt x="4182365" y="1433417"/>
                </a:lnTo>
                <a:lnTo>
                  <a:pt x="4153408" y="1365816"/>
                </a:lnTo>
                <a:lnTo>
                  <a:pt x="4123622" y="1298638"/>
                </a:lnTo>
                <a:lnTo>
                  <a:pt x="4093013" y="1231882"/>
                </a:lnTo>
                <a:lnTo>
                  <a:pt x="4061583" y="1165552"/>
                </a:lnTo>
                <a:lnTo>
                  <a:pt x="4029338" y="1099647"/>
                </a:lnTo>
                <a:lnTo>
                  <a:pt x="3996282" y="1034168"/>
                </a:lnTo>
                <a:lnTo>
                  <a:pt x="3962418" y="969118"/>
                </a:lnTo>
                <a:lnTo>
                  <a:pt x="3927750" y="904497"/>
                </a:lnTo>
                <a:lnTo>
                  <a:pt x="3892284" y="840306"/>
                </a:lnTo>
                <a:lnTo>
                  <a:pt x="3856023" y="776547"/>
                </a:lnTo>
                <a:lnTo>
                  <a:pt x="3818970" y="713220"/>
                </a:lnTo>
                <a:lnTo>
                  <a:pt x="3781132" y="650327"/>
                </a:lnTo>
                <a:lnTo>
                  <a:pt x="3742510" y="587869"/>
                </a:lnTo>
                <a:lnTo>
                  <a:pt x="3703111" y="525846"/>
                </a:lnTo>
                <a:lnTo>
                  <a:pt x="3662937" y="464261"/>
                </a:lnTo>
                <a:lnTo>
                  <a:pt x="3621993" y="403114"/>
                </a:lnTo>
                <a:lnTo>
                  <a:pt x="3580283" y="342407"/>
                </a:lnTo>
                <a:lnTo>
                  <a:pt x="3537812" y="282140"/>
                </a:lnTo>
                <a:lnTo>
                  <a:pt x="3494583" y="222315"/>
                </a:lnTo>
                <a:lnTo>
                  <a:pt x="3450600" y="162933"/>
                </a:lnTo>
                <a:lnTo>
                  <a:pt x="3405868" y="103995"/>
                </a:lnTo>
                <a:lnTo>
                  <a:pt x="3360391" y="45502"/>
                </a:lnTo>
                <a:lnTo>
                  <a:pt x="3324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84867685-8BD2-A638-AE8B-26F83B2E9B28}"/>
              </a:ext>
            </a:extLst>
          </p:cNvPr>
          <p:cNvSpPr txBox="1">
            <a:spLocks noGrp="1"/>
          </p:cNvSpPr>
          <p:nvPr userDrawn="1">
            <p:ph type="title" hasCustomPrompt="1"/>
          </p:nvPr>
        </p:nvSpPr>
        <p:spPr>
          <a:xfrm>
            <a:off x="424553" y="721365"/>
            <a:ext cx="4540862" cy="684322"/>
          </a:xfrm>
          <a:prstGeom prst="rect">
            <a:avLst/>
          </a:prstGeom>
        </p:spPr>
        <p:txBody>
          <a:bodyPr vert="horz" wrap="square" lIns="0" tIns="159417" rIns="0" bIns="0" rtlCol="0">
            <a:spAutoFit/>
          </a:bodyPr>
          <a:lstStyle>
            <a:lvl1pPr>
              <a:defRPr/>
            </a:lvl1pPr>
          </a:lstStyle>
          <a:p>
            <a:pPr marL="7701" marR="510595">
              <a:lnSpc>
                <a:spcPct val="77300"/>
              </a:lnSpc>
              <a:spcBef>
                <a:spcPts val="1255"/>
              </a:spcBef>
            </a:pPr>
            <a:r>
              <a:rPr lang="en-GB" spc="-282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Here</a:t>
            </a:r>
            <a:endParaRPr spc="-17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object 25">
            <a:extLst>
              <a:ext uri="{FF2B5EF4-FFF2-40B4-BE49-F238E27FC236}">
                <a16:creationId xmlns:a16="http://schemas.microsoft.com/office/drawing/2014/main" id="{E14E3AC9-B71F-3124-8526-65F2F2031692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32349" y="4331332"/>
            <a:ext cx="3588400" cy="2549127"/>
          </a:xfrm>
          <a:prstGeom prst="rect">
            <a:avLst/>
          </a:prstGeom>
        </p:spPr>
      </p:pic>
      <p:pic>
        <p:nvPicPr>
          <p:cNvPr id="20" name="object 21">
            <a:extLst>
              <a:ext uri="{FF2B5EF4-FFF2-40B4-BE49-F238E27FC236}">
                <a16:creationId xmlns:a16="http://schemas.microsoft.com/office/drawing/2014/main" id="{67D46FFD-1269-61CE-685F-35BDE4ACDE7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154359" y="-11827"/>
            <a:ext cx="3387837" cy="2371918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9C7A7B82-B883-1422-1B6D-8B48B7B8C72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24553" y="1442451"/>
            <a:ext cx="4540862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3D6B423-B3CF-CFE6-2FB4-CB202E83440F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24553" y="2392097"/>
            <a:ext cx="3056060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53236779-A04F-B772-37FD-45DA98D69653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621119" y="2392097"/>
            <a:ext cx="3056060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grpSp>
        <p:nvGrpSpPr>
          <p:cNvPr id="13" name="object 18">
            <a:extLst>
              <a:ext uri="{FF2B5EF4-FFF2-40B4-BE49-F238E27FC236}">
                <a16:creationId xmlns:a16="http://schemas.microsoft.com/office/drawing/2014/main" id="{D0EA5FA3-D637-1BF1-0B5A-B05011E8D502}"/>
              </a:ext>
            </a:extLst>
          </p:cNvPr>
          <p:cNvGrpSpPr/>
          <p:nvPr userDrawn="1"/>
        </p:nvGrpSpPr>
        <p:grpSpPr>
          <a:xfrm>
            <a:off x="9499361" y="760644"/>
            <a:ext cx="6546" cy="4989282"/>
            <a:chOff x="15664443" y="1254358"/>
            <a:chExt cx="10795" cy="8227695"/>
          </a:xfrm>
        </p:grpSpPr>
        <p:sp>
          <p:nvSpPr>
            <p:cNvPr id="14" name="object 19">
              <a:extLst>
                <a:ext uri="{FF2B5EF4-FFF2-40B4-BE49-F238E27FC236}">
                  <a16:creationId xmlns:a16="http://schemas.microsoft.com/office/drawing/2014/main" id="{274BF641-62AD-B919-BB65-217572379A43}"/>
                </a:ext>
              </a:extLst>
            </p:cNvPr>
            <p:cNvSpPr/>
            <p:nvPr/>
          </p:nvSpPr>
          <p:spPr>
            <a:xfrm>
              <a:off x="15669679" y="1290955"/>
              <a:ext cx="0" cy="8169909"/>
            </a:xfrm>
            <a:custGeom>
              <a:avLst/>
              <a:gdLst/>
              <a:ahLst/>
              <a:cxnLst/>
              <a:rect l="l" t="t" r="r" b="b"/>
              <a:pathLst>
                <a:path h="8169909">
                  <a:moveTo>
                    <a:pt x="0" y="0"/>
                  </a:moveTo>
                  <a:lnTo>
                    <a:pt x="0" y="8169583"/>
                  </a:lnTo>
                </a:path>
              </a:pathLst>
            </a:custGeom>
            <a:ln w="1047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0">
              <a:extLst>
                <a:ext uri="{FF2B5EF4-FFF2-40B4-BE49-F238E27FC236}">
                  <a16:creationId xmlns:a16="http://schemas.microsoft.com/office/drawing/2014/main" id="{51ADE014-2E96-0AA5-5934-7067F8F56AA8}"/>
                </a:ext>
              </a:extLst>
            </p:cNvPr>
            <p:cNvSpPr/>
            <p:nvPr/>
          </p:nvSpPr>
          <p:spPr>
            <a:xfrm>
              <a:off x="15664434" y="1254359"/>
              <a:ext cx="10795" cy="8227695"/>
            </a:xfrm>
            <a:custGeom>
              <a:avLst/>
              <a:gdLst/>
              <a:ahLst/>
              <a:cxnLst/>
              <a:rect l="l" t="t" r="r" b="b"/>
              <a:pathLst>
                <a:path w="10794" h="8227695">
                  <a:moveTo>
                    <a:pt x="10477" y="8221866"/>
                  </a:moveTo>
                  <a:lnTo>
                    <a:pt x="8940" y="8218170"/>
                  </a:lnTo>
                  <a:lnTo>
                    <a:pt x="5245" y="8216633"/>
                  </a:lnTo>
                  <a:lnTo>
                    <a:pt x="1536" y="8218170"/>
                  </a:lnTo>
                  <a:lnTo>
                    <a:pt x="0" y="8221866"/>
                  </a:lnTo>
                  <a:lnTo>
                    <a:pt x="1536" y="8225574"/>
                  </a:lnTo>
                  <a:lnTo>
                    <a:pt x="5245" y="8227111"/>
                  </a:lnTo>
                  <a:lnTo>
                    <a:pt x="8940" y="8225574"/>
                  </a:lnTo>
                  <a:lnTo>
                    <a:pt x="10477" y="8221866"/>
                  </a:lnTo>
                  <a:close/>
                </a:path>
                <a:path w="10794" h="8227695">
                  <a:moveTo>
                    <a:pt x="10477" y="5245"/>
                  </a:moveTo>
                  <a:lnTo>
                    <a:pt x="8940" y="1536"/>
                  </a:lnTo>
                  <a:lnTo>
                    <a:pt x="5245" y="0"/>
                  </a:lnTo>
                  <a:lnTo>
                    <a:pt x="1536" y="1536"/>
                  </a:lnTo>
                  <a:lnTo>
                    <a:pt x="0" y="5245"/>
                  </a:lnTo>
                  <a:lnTo>
                    <a:pt x="1536" y="8940"/>
                  </a:lnTo>
                  <a:lnTo>
                    <a:pt x="5245" y="10477"/>
                  </a:lnTo>
                  <a:lnTo>
                    <a:pt x="8940" y="8940"/>
                  </a:lnTo>
                  <a:lnTo>
                    <a:pt x="10477" y="52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55796673-CD79-AB1B-3E0F-676EF14D5C97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613232" y="1573341"/>
            <a:ext cx="2099649" cy="311150"/>
          </a:xfrm>
        </p:spPr>
        <p:txBody>
          <a:bodyPr>
            <a:noAutofit/>
          </a:bodyPr>
          <a:lstStyle>
            <a:lvl1pPr>
              <a:defRPr sz="237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Point 1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34DE911-499F-1778-1707-DE40AB3DBA10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9613231" y="1964691"/>
            <a:ext cx="2099649" cy="323850"/>
          </a:xfrm>
        </p:spPr>
        <p:txBody>
          <a:bodyPr/>
          <a:lstStyle>
            <a:lvl4pPr>
              <a:defRPr>
                <a:solidFill>
                  <a:schemeClr val="bg1"/>
                </a:solidFill>
              </a:defRPr>
            </a:lvl4pPr>
          </a:lstStyle>
          <a:p>
            <a:pPr lvl="3"/>
            <a:r>
              <a:rPr lang="en-GB" dirty="0"/>
              <a:t>Supporting text here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7EF4D584-3672-1155-934B-255E129E71C3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9595816" y="2969603"/>
            <a:ext cx="2099649" cy="311150"/>
          </a:xfrm>
        </p:spPr>
        <p:txBody>
          <a:bodyPr>
            <a:noAutofit/>
          </a:bodyPr>
          <a:lstStyle>
            <a:lvl1pPr>
              <a:defRPr sz="237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Point 1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96DA0B0A-BA54-8B03-0F04-A83938BFF339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9595815" y="3360953"/>
            <a:ext cx="2099649" cy="323850"/>
          </a:xfrm>
        </p:spPr>
        <p:txBody>
          <a:bodyPr/>
          <a:lstStyle>
            <a:lvl4pPr>
              <a:defRPr>
                <a:solidFill>
                  <a:schemeClr val="bg1"/>
                </a:solidFill>
              </a:defRPr>
            </a:lvl4pPr>
          </a:lstStyle>
          <a:p>
            <a:pPr lvl="3"/>
            <a:r>
              <a:rPr lang="en-GB" dirty="0"/>
              <a:t>Supporting text here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AD75885C-AB1C-0E33-F97A-61992021E82F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9595817" y="4408149"/>
            <a:ext cx="2099649" cy="311150"/>
          </a:xfrm>
        </p:spPr>
        <p:txBody>
          <a:bodyPr>
            <a:noAutofit/>
          </a:bodyPr>
          <a:lstStyle>
            <a:lvl1pPr>
              <a:defRPr sz="237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Point 1</a:t>
            </a:r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2E975530-2E0A-2330-9936-0BB0D27DE3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595816" y="4799499"/>
            <a:ext cx="2099649" cy="323850"/>
          </a:xfrm>
        </p:spPr>
        <p:txBody>
          <a:bodyPr/>
          <a:lstStyle>
            <a:lvl4pPr>
              <a:defRPr>
                <a:solidFill>
                  <a:schemeClr val="bg1"/>
                </a:solidFill>
              </a:defRPr>
            </a:lvl4pPr>
          </a:lstStyle>
          <a:p>
            <a:pPr lvl="3"/>
            <a:r>
              <a:rPr lang="en-GB" dirty="0"/>
              <a:t>Supporting text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DE7C80B9-EE61-E7D0-7B21-4268595512F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601200" y="782638"/>
            <a:ext cx="1976438" cy="323850"/>
          </a:xfrm>
        </p:spPr>
        <p:txBody>
          <a:bodyPr/>
          <a:lstStyle>
            <a:lvl4pPr>
              <a:defRPr>
                <a:solidFill>
                  <a:srgbClr val="D18242"/>
                </a:solidFill>
              </a:defRPr>
            </a:lvl4pPr>
          </a:lstStyle>
          <a:p>
            <a:pPr lvl="3"/>
            <a:r>
              <a:rPr lang="en-GB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050389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071AC8-C76A-2D08-D220-FBBDEAE9F5AA}"/>
              </a:ext>
            </a:extLst>
          </p:cNvPr>
          <p:cNvGrpSpPr/>
          <p:nvPr userDrawn="1"/>
        </p:nvGrpSpPr>
        <p:grpSpPr>
          <a:xfrm>
            <a:off x="5110503" y="-11827"/>
            <a:ext cx="7081498" cy="7635371"/>
            <a:chOff x="5110503" y="-11827"/>
            <a:chExt cx="7081498" cy="76353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D3EF386-4654-5110-F192-B672D984B388}"/>
                </a:ext>
              </a:extLst>
            </p:cNvPr>
            <p:cNvPicPr>
              <a:picLocks/>
            </p:cNvPicPr>
            <p:nvPr userDrawn="1"/>
          </p:nvPicPr>
          <p:blipFill>
            <a:blip r:embed="rId2"/>
            <a:srcRect l="24460" r="24460"/>
            <a:stretch/>
          </p:blipFill>
          <p:spPr>
            <a:xfrm>
              <a:off x="5953487" y="-11827"/>
              <a:ext cx="6238514" cy="6869827"/>
            </a:xfrm>
            <a:prstGeom prst="rect">
              <a:avLst/>
            </a:prstGeom>
          </p:spPr>
        </p:pic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41EC3C52-D9F7-27BC-2458-29D9D8B791B5}"/>
                </a:ext>
              </a:extLst>
            </p:cNvPr>
            <p:cNvSpPr/>
            <p:nvPr userDrawn="1"/>
          </p:nvSpPr>
          <p:spPr>
            <a:xfrm>
              <a:off x="5110503" y="-11827"/>
              <a:ext cx="3676358" cy="7635371"/>
            </a:xfrm>
            <a:custGeom>
              <a:avLst/>
              <a:gdLst/>
              <a:ahLst/>
              <a:cxnLst/>
              <a:rect l="l" t="t" r="r" b="b"/>
              <a:pathLst>
                <a:path w="4639310" h="11308715">
                  <a:moveTo>
                    <a:pt x="3324161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44955" y="11308556"/>
                  </a:lnTo>
                  <a:lnTo>
                    <a:pt x="226706" y="11243834"/>
                  </a:lnTo>
                  <a:lnTo>
                    <a:pt x="381177" y="11119240"/>
                  </a:lnTo>
                  <a:lnTo>
                    <a:pt x="457530" y="11056527"/>
                  </a:lnTo>
                  <a:lnTo>
                    <a:pt x="533290" y="10993541"/>
                  </a:lnTo>
                  <a:lnTo>
                    <a:pt x="608454" y="10930285"/>
                  </a:lnTo>
                  <a:lnTo>
                    <a:pt x="683021" y="10866762"/>
                  </a:lnTo>
                  <a:lnTo>
                    <a:pt x="756987" y="10802976"/>
                  </a:lnTo>
                  <a:lnTo>
                    <a:pt x="830350" y="10738930"/>
                  </a:lnTo>
                  <a:lnTo>
                    <a:pt x="903106" y="10674627"/>
                  </a:lnTo>
                  <a:lnTo>
                    <a:pt x="975253" y="10610071"/>
                  </a:lnTo>
                  <a:lnTo>
                    <a:pt x="1046787" y="10545265"/>
                  </a:lnTo>
                  <a:lnTo>
                    <a:pt x="1117707" y="10480211"/>
                  </a:lnTo>
                  <a:lnTo>
                    <a:pt x="1188010" y="10414915"/>
                  </a:lnTo>
                  <a:lnTo>
                    <a:pt x="1257692" y="10349377"/>
                  </a:lnTo>
                  <a:lnTo>
                    <a:pt x="1326751" y="10283603"/>
                  </a:lnTo>
                  <a:lnTo>
                    <a:pt x="1395184" y="10217594"/>
                  </a:lnTo>
                  <a:lnTo>
                    <a:pt x="1462988" y="10151356"/>
                  </a:lnTo>
                  <a:lnTo>
                    <a:pt x="1530160" y="10084890"/>
                  </a:lnTo>
                  <a:lnTo>
                    <a:pt x="1596698" y="10018199"/>
                  </a:lnTo>
                  <a:lnTo>
                    <a:pt x="1662599" y="9951289"/>
                  </a:lnTo>
                  <a:lnTo>
                    <a:pt x="1727860" y="9884160"/>
                  </a:lnTo>
                  <a:lnTo>
                    <a:pt x="1792478" y="9816818"/>
                  </a:lnTo>
                  <a:lnTo>
                    <a:pt x="1856450" y="9749264"/>
                  </a:lnTo>
                  <a:lnTo>
                    <a:pt x="1919774" y="9681503"/>
                  </a:lnTo>
                  <a:lnTo>
                    <a:pt x="1982447" y="9613537"/>
                  </a:lnTo>
                  <a:lnTo>
                    <a:pt x="2044466" y="9545371"/>
                  </a:lnTo>
                  <a:lnTo>
                    <a:pt x="2105828" y="9477006"/>
                  </a:lnTo>
                  <a:lnTo>
                    <a:pt x="2166531" y="9408447"/>
                  </a:lnTo>
                  <a:lnTo>
                    <a:pt x="2226571" y="9339697"/>
                  </a:lnTo>
                  <a:lnTo>
                    <a:pt x="2285946" y="9270759"/>
                  </a:lnTo>
                  <a:lnTo>
                    <a:pt x="2344653" y="9201635"/>
                  </a:lnTo>
                  <a:lnTo>
                    <a:pt x="2402689" y="9132331"/>
                  </a:lnTo>
                  <a:lnTo>
                    <a:pt x="2460052" y="9062848"/>
                  </a:lnTo>
                  <a:lnTo>
                    <a:pt x="2516738" y="8993190"/>
                  </a:lnTo>
                  <a:lnTo>
                    <a:pt x="2572745" y="8923361"/>
                  </a:lnTo>
                  <a:lnTo>
                    <a:pt x="2628070" y="8853363"/>
                  </a:lnTo>
                  <a:lnTo>
                    <a:pt x="2682711" y="8783200"/>
                  </a:lnTo>
                  <a:lnTo>
                    <a:pt x="2736664" y="8712876"/>
                  </a:lnTo>
                  <a:lnTo>
                    <a:pt x="2789926" y="8642392"/>
                  </a:lnTo>
                  <a:lnTo>
                    <a:pt x="2842495" y="8571754"/>
                  </a:lnTo>
                  <a:lnTo>
                    <a:pt x="2894368" y="8500963"/>
                  </a:lnTo>
                  <a:lnTo>
                    <a:pt x="2945543" y="8430024"/>
                  </a:lnTo>
                  <a:lnTo>
                    <a:pt x="2996016" y="8358939"/>
                  </a:lnTo>
                  <a:lnTo>
                    <a:pt x="3045784" y="8287712"/>
                  </a:lnTo>
                  <a:lnTo>
                    <a:pt x="3094846" y="8216346"/>
                  </a:lnTo>
                  <a:lnTo>
                    <a:pt x="3143197" y="8144844"/>
                  </a:lnTo>
                  <a:lnTo>
                    <a:pt x="3190836" y="8073210"/>
                  </a:lnTo>
                  <a:lnTo>
                    <a:pt x="3237759" y="8001447"/>
                  </a:lnTo>
                  <a:lnTo>
                    <a:pt x="3283964" y="7929558"/>
                  </a:lnTo>
                  <a:lnTo>
                    <a:pt x="3329447" y="7857547"/>
                  </a:lnTo>
                  <a:lnTo>
                    <a:pt x="3374207" y="7785416"/>
                  </a:lnTo>
                  <a:lnTo>
                    <a:pt x="3418240" y="7713169"/>
                  </a:lnTo>
                  <a:lnTo>
                    <a:pt x="3461543" y="7640809"/>
                  </a:lnTo>
                  <a:lnTo>
                    <a:pt x="3504114" y="7568340"/>
                  </a:lnTo>
                  <a:lnTo>
                    <a:pt x="3545950" y="7495765"/>
                  </a:lnTo>
                  <a:lnTo>
                    <a:pt x="3587048" y="7423086"/>
                  </a:lnTo>
                  <a:lnTo>
                    <a:pt x="3627405" y="7350308"/>
                  </a:lnTo>
                  <a:lnTo>
                    <a:pt x="3667019" y="7277434"/>
                  </a:lnTo>
                  <a:lnTo>
                    <a:pt x="3705886" y="7204466"/>
                  </a:lnTo>
                  <a:lnTo>
                    <a:pt x="3744004" y="7131409"/>
                  </a:lnTo>
                  <a:lnTo>
                    <a:pt x="3781370" y="7058265"/>
                  </a:lnTo>
                  <a:lnTo>
                    <a:pt x="3817981" y="6985038"/>
                  </a:lnTo>
                  <a:lnTo>
                    <a:pt x="3853835" y="6911731"/>
                  </a:lnTo>
                  <a:lnTo>
                    <a:pt x="3888929" y="6838347"/>
                  </a:lnTo>
                  <a:lnTo>
                    <a:pt x="3923259" y="6764889"/>
                  </a:lnTo>
                  <a:lnTo>
                    <a:pt x="3956824" y="6691362"/>
                  </a:lnTo>
                  <a:lnTo>
                    <a:pt x="3989619" y="6617767"/>
                  </a:lnTo>
                  <a:lnTo>
                    <a:pt x="4021643" y="6544109"/>
                  </a:lnTo>
                  <a:lnTo>
                    <a:pt x="4052893" y="6470390"/>
                  </a:lnTo>
                  <a:lnTo>
                    <a:pt x="4083366" y="6396614"/>
                  </a:lnTo>
                  <a:lnTo>
                    <a:pt x="4113059" y="6322784"/>
                  </a:lnTo>
                  <a:lnTo>
                    <a:pt x="4141969" y="6248904"/>
                  </a:lnTo>
                  <a:lnTo>
                    <a:pt x="4170093" y="6174977"/>
                  </a:lnTo>
                  <a:lnTo>
                    <a:pt x="4197429" y="6101005"/>
                  </a:lnTo>
                  <a:lnTo>
                    <a:pt x="4223974" y="6026993"/>
                  </a:lnTo>
                  <a:lnTo>
                    <a:pt x="4249725" y="5952943"/>
                  </a:lnTo>
                  <a:lnTo>
                    <a:pt x="4274680" y="5878859"/>
                  </a:lnTo>
                  <a:lnTo>
                    <a:pt x="4298834" y="5804744"/>
                  </a:lnTo>
                  <a:lnTo>
                    <a:pt x="4322187" y="5730601"/>
                  </a:lnTo>
                  <a:lnTo>
                    <a:pt x="4344734" y="5656434"/>
                  </a:lnTo>
                  <a:lnTo>
                    <a:pt x="4366474" y="5582246"/>
                  </a:lnTo>
                  <a:lnTo>
                    <a:pt x="4387402" y="5508039"/>
                  </a:lnTo>
                  <a:lnTo>
                    <a:pt x="4407518" y="5433819"/>
                  </a:lnTo>
                  <a:lnTo>
                    <a:pt x="4426817" y="5359587"/>
                  </a:lnTo>
                  <a:lnTo>
                    <a:pt x="4445296" y="5285347"/>
                  </a:lnTo>
                  <a:lnTo>
                    <a:pt x="4462954" y="5211102"/>
                  </a:lnTo>
                  <a:lnTo>
                    <a:pt x="4479787" y="5136856"/>
                  </a:lnTo>
                  <a:lnTo>
                    <a:pt x="4495793" y="5062611"/>
                  </a:lnTo>
                  <a:lnTo>
                    <a:pt x="4510968" y="4988372"/>
                  </a:lnTo>
                  <a:lnTo>
                    <a:pt x="4525310" y="4914141"/>
                  </a:lnTo>
                  <a:lnTo>
                    <a:pt x="4538817" y="4839921"/>
                  </a:lnTo>
                  <a:lnTo>
                    <a:pt x="4551484" y="4765716"/>
                  </a:lnTo>
                  <a:lnTo>
                    <a:pt x="4563310" y="4691530"/>
                  </a:lnTo>
                  <a:lnTo>
                    <a:pt x="4574292" y="4617365"/>
                  </a:lnTo>
                  <a:lnTo>
                    <a:pt x="4584427" y="4543224"/>
                  </a:lnTo>
                  <a:lnTo>
                    <a:pt x="4593711" y="4469112"/>
                  </a:lnTo>
                  <a:lnTo>
                    <a:pt x="4602143" y="4395030"/>
                  </a:lnTo>
                  <a:lnTo>
                    <a:pt x="4609720" y="4320984"/>
                  </a:lnTo>
                  <a:lnTo>
                    <a:pt x="4616438" y="4246975"/>
                  </a:lnTo>
                  <a:lnTo>
                    <a:pt x="4622295" y="4173007"/>
                  </a:lnTo>
                  <a:lnTo>
                    <a:pt x="4627288" y="4099083"/>
                  </a:lnTo>
                  <a:lnTo>
                    <a:pt x="4631415" y="4025207"/>
                  </a:lnTo>
                  <a:lnTo>
                    <a:pt x="4634672" y="3951382"/>
                  </a:lnTo>
                  <a:lnTo>
                    <a:pt x="4637057" y="3877611"/>
                  </a:lnTo>
                  <a:lnTo>
                    <a:pt x="4638566" y="3803897"/>
                  </a:lnTo>
                  <a:lnTo>
                    <a:pt x="4639198" y="3730244"/>
                  </a:lnTo>
                  <a:lnTo>
                    <a:pt x="4638949" y="3656655"/>
                  </a:lnTo>
                  <a:lnTo>
                    <a:pt x="4637816" y="3583134"/>
                  </a:lnTo>
                  <a:lnTo>
                    <a:pt x="4635798" y="3509682"/>
                  </a:lnTo>
                  <a:lnTo>
                    <a:pt x="4632890" y="3436305"/>
                  </a:lnTo>
                  <a:lnTo>
                    <a:pt x="4629090" y="3363005"/>
                  </a:lnTo>
                  <a:lnTo>
                    <a:pt x="4624396" y="3289784"/>
                  </a:lnTo>
                  <a:lnTo>
                    <a:pt x="4618804" y="3216648"/>
                  </a:lnTo>
                  <a:lnTo>
                    <a:pt x="4612311" y="3143598"/>
                  </a:lnTo>
                  <a:lnTo>
                    <a:pt x="4604916" y="3070639"/>
                  </a:lnTo>
                  <a:lnTo>
                    <a:pt x="4596615" y="2997772"/>
                  </a:lnTo>
                  <a:lnTo>
                    <a:pt x="4587405" y="2925003"/>
                  </a:lnTo>
                  <a:lnTo>
                    <a:pt x="4577284" y="2852334"/>
                  </a:lnTo>
                  <a:lnTo>
                    <a:pt x="4566248" y="2779767"/>
                  </a:lnTo>
                  <a:lnTo>
                    <a:pt x="4554295" y="2707307"/>
                  </a:lnTo>
                  <a:lnTo>
                    <a:pt x="4541423" y="2634957"/>
                  </a:lnTo>
                  <a:lnTo>
                    <a:pt x="4527628" y="2562720"/>
                  </a:lnTo>
                  <a:lnTo>
                    <a:pt x="4512907" y="2490600"/>
                  </a:lnTo>
                  <a:lnTo>
                    <a:pt x="4497258" y="2418599"/>
                  </a:lnTo>
                  <a:lnTo>
                    <a:pt x="4480678" y="2346720"/>
                  </a:lnTo>
                  <a:lnTo>
                    <a:pt x="4463164" y="2274968"/>
                  </a:lnTo>
                  <a:lnTo>
                    <a:pt x="4444713" y="2203346"/>
                  </a:lnTo>
                  <a:lnTo>
                    <a:pt x="4425323" y="2131856"/>
                  </a:lnTo>
                  <a:lnTo>
                    <a:pt x="4404991" y="2060501"/>
                  </a:lnTo>
                  <a:lnTo>
                    <a:pt x="4383713" y="1989287"/>
                  </a:lnTo>
                  <a:lnTo>
                    <a:pt x="4361530" y="1918349"/>
                  </a:lnTo>
                  <a:lnTo>
                    <a:pt x="4338486" y="1847825"/>
                  </a:lnTo>
                  <a:lnTo>
                    <a:pt x="4314585" y="1777715"/>
                  </a:lnTo>
                  <a:lnTo>
                    <a:pt x="4289831" y="1708020"/>
                  </a:lnTo>
                  <a:lnTo>
                    <a:pt x="4264227" y="1638742"/>
                  </a:lnTo>
                  <a:lnTo>
                    <a:pt x="4237779" y="1569881"/>
                  </a:lnTo>
                  <a:lnTo>
                    <a:pt x="4210491" y="1501439"/>
                  </a:lnTo>
                  <a:lnTo>
                    <a:pt x="4182365" y="1433417"/>
                  </a:lnTo>
                  <a:lnTo>
                    <a:pt x="4153408" y="1365816"/>
                  </a:lnTo>
                  <a:lnTo>
                    <a:pt x="4123622" y="1298638"/>
                  </a:lnTo>
                  <a:lnTo>
                    <a:pt x="4093013" y="1231882"/>
                  </a:lnTo>
                  <a:lnTo>
                    <a:pt x="4061583" y="1165552"/>
                  </a:lnTo>
                  <a:lnTo>
                    <a:pt x="4029338" y="1099647"/>
                  </a:lnTo>
                  <a:lnTo>
                    <a:pt x="3996282" y="1034168"/>
                  </a:lnTo>
                  <a:lnTo>
                    <a:pt x="3962418" y="969118"/>
                  </a:lnTo>
                  <a:lnTo>
                    <a:pt x="3927750" y="904497"/>
                  </a:lnTo>
                  <a:lnTo>
                    <a:pt x="3892284" y="840306"/>
                  </a:lnTo>
                  <a:lnTo>
                    <a:pt x="3856023" y="776547"/>
                  </a:lnTo>
                  <a:lnTo>
                    <a:pt x="3818970" y="713220"/>
                  </a:lnTo>
                  <a:lnTo>
                    <a:pt x="3781132" y="650327"/>
                  </a:lnTo>
                  <a:lnTo>
                    <a:pt x="3742510" y="587869"/>
                  </a:lnTo>
                  <a:lnTo>
                    <a:pt x="3703111" y="525846"/>
                  </a:lnTo>
                  <a:lnTo>
                    <a:pt x="3662937" y="464261"/>
                  </a:lnTo>
                  <a:lnTo>
                    <a:pt x="3621993" y="403114"/>
                  </a:lnTo>
                  <a:lnTo>
                    <a:pt x="3580283" y="342407"/>
                  </a:lnTo>
                  <a:lnTo>
                    <a:pt x="3537812" y="282140"/>
                  </a:lnTo>
                  <a:lnTo>
                    <a:pt x="3494583" y="222315"/>
                  </a:lnTo>
                  <a:lnTo>
                    <a:pt x="3450600" y="162933"/>
                  </a:lnTo>
                  <a:lnTo>
                    <a:pt x="3405868" y="103995"/>
                  </a:lnTo>
                  <a:lnTo>
                    <a:pt x="3360391" y="45502"/>
                  </a:lnTo>
                  <a:lnTo>
                    <a:pt x="33241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14">
            <a:extLst>
              <a:ext uri="{FF2B5EF4-FFF2-40B4-BE49-F238E27FC236}">
                <a16:creationId xmlns:a16="http://schemas.microsoft.com/office/drawing/2014/main" id="{8DE1C097-6478-7769-F515-02A6D05D8E7A}"/>
              </a:ext>
            </a:extLst>
          </p:cNvPr>
          <p:cNvGrpSpPr/>
          <p:nvPr userDrawn="1"/>
        </p:nvGrpSpPr>
        <p:grpSpPr>
          <a:xfrm>
            <a:off x="2744596" y="922411"/>
            <a:ext cx="6462095" cy="6053742"/>
            <a:chOff x="5026061" y="1254358"/>
            <a:chExt cx="10648950" cy="10054590"/>
          </a:xfrm>
        </p:grpSpPr>
        <p:sp>
          <p:nvSpPr>
            <p:cNvPr id="10" name="object 15">
              <a:extLst>
                <a:ext uri="{FF2B5EF4-FFF2-40B4-BE49-F238E27FC236}">
                  <a16:creationId xmlns:a16="http://schemas.microsoft.com/office/drawing/2014/main" id="{7A5073F0-F2C8-3116-F955-61FFD77D4EB2}"/>
                </a:ext>
              </a:extLst>
            </p:cNvPr>
            <p:cNvSpPr/>
            <p:nvPr/>
          </p:nvSpPr>
          <p:spPr>
            <a:xfrm>
              <a:off x="15669679" y="1290976"/>
              <a:ext cx="0" cy="9211945"/>
            </a:xfrm>
            <a:custGeom>
              <a:avLst/>
              <a:gdLst/>
              <a:ahLst/>
              <a:cxnLst/>
              <a:rect l="l" t="t" r="r" b="b"/>
              <a:pathLst>
                <a:path h="9211945">
                  <a:moveTo>
                    <a:pt x="0" y="0"/>
                  </a:moveTo>
                  <a:lnTo>
                    <a:pt x="0" y="9211332"/>
                  </a:lnTo>
                </a:path>
              </a:pathLst>
            </a:custGeom>
            <a:ln w="1047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6">
              <a:extLst>
                <a:ext uri="{FF2B5EF4-FFF2-40B4-BE49-F238E27FC236}">
                  <a16:creationId xmlns:a16="http://schemas.microsoft.com/office/drawing/2014/main" id="{D53AA3AC-4FFB-1C6D-D17B-F332D3C51101}"/>
                </a:ext>
              </a:extLst>
            </p:cNvPr>
            <p:cNvSpPr/>
            <p:nvPr/>
          </p:nvSpPr>
          <p:spPr>
            <a:xfrm>
              <a:off x="15664434" y="1254359"/>
              <a:ext cx="10795" cy="9269095"/>
            </a:xfrm>
            <a:custGeom>
              <a:avLst/>
              <a:gdLst/>
              <a:ahLst/>
              <a:cxnLst/>
              <a:rect l="l" t="t" r="r" b="b"/>
              <a:pathLst>
                <a:path w="10794" h="9269095">
                  <a:moveTo>
                    <a:pt x="10477" y="9263647"/>
                  </a:moveTo>
                  <a:lnTo>
                    <a:pt x="8940" y="9259951"/>
                  </a:lnTo>
                  <a:lnTo>
                    <a:pt x="5245" y="9258414"/>
                  </a:lnTo>
                  <a:lnTo>
                    <a:pt x="1536" y="9259951"/>
                  </a:lnTo>
                  <a:lnTo>
                    <a:pt x="0" y="9263647"/>
                  </a:lnTo>
                  <a:lnTo>
                    <a:pt x="1536" y="9267355"/>
                  </a:lnTo>
                  <a:lnTo>
                    <a:pt x="5245" y="9268879"/>
                  </a:lnTo>
                  <a:lnTo>
                    <a:pt x="8940" y="9267355"/>
                  </a:lnTo>
                  <a:lnTo>
                    <a:pt x="10477" y="9263647"/>
                  </a:lnTo>
                  <a:close/>
                </a:path>
                <a:path w="10794" h="9269095">
                  <a:moveTo>
                    <a:pt x="10477" y="5245"/>
                  </a:moveTo>
                  <a:lnTo>
                    <a:pt x="8940" y="1536"/>
                  </a:lnTo>
                  <a:lnTo>
                    <a:pt x="5245" y="0"/>
                  </a:lnTo>
                  <a:lnTo>
                    <a:pt x="1536" y="1536"/>
                  </a:lnTo>
                  <a:lnTo>
                    <a:pt x="0" y="5245"/>
                  </a:lnTo>
                  <a:lnTo>
                    <a:pt x="1536" y="8940"/>
                  </a:lnTo>
                  <a:lnTo>
                    <a:pt x="5245" y="10477"/>
                  </a:lnTo>
                  <a:lnTo>
                    <a:pt x="8940" y="8940"/>
                  </a:lnTo>
                  <a:lnTo>
                    <a:pt x="10477" y="52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7">
              <a:extLst>
                <a:ext uri="{FF2B5EF4-FFF2-40B4-BE49-F238E27FC236}">
                  <a16:creationId xmlns:a16="http://schemas.microsoft.com/office/drawing/2014/main" id="{F0DBDEBF-AC28-A0B2-A9DC-A4B8525675F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6061" y="1758156"/>
              <a:ext cx="9971395" cy="9550400"/>
            </a:xfrm>
            <a:prstGeom prst="rect">
              <a:avLst/>
            </a:prstGeom>
          </p:spPr>
        </p:pic>
      </p:grpSp>
      <p:sp>
        <p:nvSpPr>
          <p:cNvPr id="21" name="object 13">
            <a:extLst>
              <a:ext uri="{FF2B5EF4-FFF2-40B4-BE49-F238E27FC236}">
                <a16:creationId xmlns:a16="http://schemas.microsoft.com/office/drawing/2014/main" id="{7CC0218B-2CB5-5596-8D03-F6BFD511FEF3}"/>
              </a:ext>
            </a:extLst>
          </p:cNvPr>
          <p:cNvSpPr txBox="1">
            <a:spLocks noGrp="1"/>
          </p:cNvSpPr>
          <p:nvPr userDrawn="1">
            <p:ph type="title" hasCustomPrompt="1"/>
          </p:nvPr>
        </p:nvSpPr>
        <p:spPr>
          <a:xfrm>
            <a:off x="424553" y="541419"/>
            <a:ext cx="3885088" cy="684322"/>
          </a:xfrm>
          <a:prstGeom prst="rect">
            <a:avLst/>
          </a:prstGeom>
        </p:spPr>
        <p:txBody>
          <a:bodyPr vert="horz" wrap="square" lIns="0" tIns="159417" rIns="0" bIns="0" rtlCol="0">
            <a:spAutoFit/>
          </a:bodyPr>
          <a:lstStyle>
            <a:lvl1pPr>
              <a:defRPr/>
            </a:lvl1pPr>
          </a:lstStyle>
          <a:p>
            <a:pPr marL="7701" marR="510595">
              <a:lnSpc>
                <a:spcPct val="77300"/>
              </a:lnSpc>
              <a:spcBef>
                <a:spcPts val="1255"/>
              </a:spcBef>
            </a:pPr>
            <a:r>
              <a:rPr lang="en-GB" spc="-282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Here</a:t>
            </a:r>
            <a:endParaRPr spc="-17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68136BE-3C77-48A9-DDF3-85CD02192E6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11480" y="1229397"/>
            <a:ext cx="4540862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22BBCBFA-3108-3807-9025-1DD129BB3950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11480" y="1932253"/>
            <a:ext cx="3056060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F99D548-A214-D865-CC12-5DA0A79437B7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9331001" y="2373198"/>
            <a:ext cx="1430879" cy="192281"/>
          </a:xfrm>
        </p:spPr>
        <p:txBody>
          <a:bodyPr>
            <a:noAutofit/>
          </a:bodyPr>
          <a:lstStyle>
            <a:lvl1pPr>
              <a:defRPr sz="105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GB" dirty="0"/>
              <a:t>Name of Person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FAC4DF7-2BB0-FEC9-EDBD-69A6EB8447F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9331000" y="2588486"/>
            <a:ext cx="1430879" cy="192281"/>
          </a:xfrm>
        </p:spPr>
        <p:txBody>
          <a:bodyPr>
            <a:noAutofit/>
          </a:bodyPr>
          <a:lstStyle>
            <a:lvl1pPr>
              <a:defRPr sz="10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Role of person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2BD01E90-F569-8DF4-D6F3-77C15683790B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331000" y="1554418"/>
            <a:ext cx="2663000" cy="824193"/>
          </a:xfrm>
        </p:spPr>
        <p:txBody>
          <a:bodyPr>
            <a:no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“Quote goes here”</a:t>
            </a:r>
          </a:p>
        </p:txBody>
      </p:sp>
    </p:spTree>
    <p:extLst>
      <p:ext uri="{BB962C8B-B14F-4D97-AF65-F5344CB8AC3E}">
        <p14:creationId xmlns:p14="http://schemas.microsoft.com/office/powerpoint/2010/main" val="1671287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B892FA-E96A-42B5-0E89-BCD3855791B7}"/>
              </a:ext>
            </a:extLst>
          </p:cNvPr>
          <p:cNvPicPr>
            <a:picLocks/>
          </p:cNvPicPr>
          <p:nvPr userDrawn="1"/>
        </p:nvPicPr>
        <p:blipFill>
          <a:blip r:embed="rId2"/>
          <a:srcRect l="1351" r="1351"/>
          <a:stretch/>
        </p:blipFill>
        <p:spPr>
          <a:xfrm flipH="1">
            <a:off x="407324" y="0"/>
            <a:ext cx="11862644" cy="6858000"/>
          </a:xfrm>
          <a:prstGeom prst="rect">
            <a:avLst/>
          </a:prstGeom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9DD66541-E5B5-19DE-7B97-65499CDCE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7702"/>
            <a:ext cx="8076911" cy="678484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75629C5-B5D0-BE81-3A37-D93C1404A4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7951888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135E4BF-7EAE-1C43-90A0-C52C4948FD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9" y="1995834"/>
            <a:ext cx="7952076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78BEB7-F847-6DF8-D324-A534D5A677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91595" y="5963585"/>
            <a:ext cx="1142978" cy="51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644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B3BF5D25-6856-FDDD-7A29-E13DA4505C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6892" y="813724"/>
            <a:ext cx="6045013" cy="686441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en-GB" spc="-1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goes here</a:t>
            </a:r>
            <a:endParaRPr spc="-17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B3FCD81-169D-DDC8-775D-EDE1027EBA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6892" y="1663238"/>
            <a:ext cx="6045014" cy="464820"/>
          </a:xfrm>
        </p:spPr>
        <p:txBody>
          <a:bodyPr/>
          <a:lstStyle>
            <a:lvl1pPr>
              <a:defRPr sz="1640">
                <a:solidFill>
                  <a:srgbClr val="631226"/>
                </a:solidFill>
              </a:defRPr>
            </a:lvl1pPr>
          </a:lstStyle>
          <a:p>
            <a:pPr lvl="0"/>
            <a:r>
              <a:rPr lang="en-GB" dirty="0"/>
              <a:t>Sub-title or second heading goes here.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3C1A886D-0225-6721-AC5A-1C02C63A6A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288" y="1995834"/>
            <a:ext cx="6045617" cy="1753206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pPr lvl="0"/>
            <a:r>
              <a:rPr lang="en-GB" dirty="0"/>
              <a:t>Please add your text here. This will be the main body of information.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1D1B310-B331-935E-4FA9-FA2D10FECCF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94550" y="0"/>
            <a:ext cx="4997450" cy="6858000"/>
          </a:xfrm>
          <a:solidFill>
            <a:srgbClr val="790028"/>
          </a:solidFill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a black square">
            <a:extLst>
              <a:ext uri="{FF2B5EF4-FFF2-40B4-BE49-F238E27FC236}">
                <a16:creationId xmlns:a16="http://schemas.microsoft.com/office/drawing/2014/main" id="{7278D5A6-07DF-8357-7463-4AE0726A83DD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1B92E-99BD-554C-9CDA-3E624379C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0749"/>
            <a:ext cx="10515600" cy="2887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Introduction</a:t>
            </a:r>
          </a:p>
          <a:p>
            <a:pPr lvl="1"/>
            <a:r>
              <a:rPr lang="en-GB" dirty="0"/>
              <a:t>Sub-heading</a:t>
            </a:r>
          </a:p>
          <a:p>
            <a:pPr lvl="2"/>
            <a:r>
              <a:rPr lang="en-GB" dirty="0"/>
              <a:t>Body Text</a:t>
            </a:r>
          </a:p>
          <a:p>
            <a:pPr lvl="3"/>
            <a:r>
              <a:rPr lang="en-GB" dirty="0"/>
              <a:t>Sub-text</a:t>
            </a:r>
          </a:p>
        </p:txBody>
      </p:sp>
      <p:sp>
        <p:nvSpPr>
          <p:cNvPr id="14" name="Title Placeholder 13">
            <a:extLst>
              <a:ext uri="{FF2B5EF4-FFF2-40B4-BE49-F238E27FC236}">
                <a16:creationId xmlns:a16="http://schemas.microsoft.com/office/drawing/2014/main" id="{181C8F2F-5C7A-4A56-6CA1-857C2BB3D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492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1" r:id="rId2"/>
    <p:sldLayoutId id="2147483665" r:id="rId3"/>
    <p:sldLayoutId id="2147483666" r:id="rId4"/>
    <p:sldLayoutId id="2147483669" r:id="rId5"/>
    <p:sldLayoutId id="2147483712" r:id="rId6"/>
    <p:sldLayoutId id="2147483713" r:id="rId7"/>
    <p:sldLayoutId id="2147483671" r:id="rId8"/>
    <p:sldLayoutId id="2147483706" r:id="rId9"/>
    <p:sldLayoutId id="2147483707" r:id="rId10"/>
    <p:sldLayoutId id="2147483687" r:id="rId11"/>
    <p:sldLayoutId id="2147483700" r:id="rId12"/>
    <p:sldLayoutId id="2147483702" r:id="rId13"/>
    <p:sldLayoutId id="2147483715" r:id="rId14"/>
    <p:sldLayoutId id="2147483716" r:id="rId15"/>
    <p:sldLayoutId id="2147483714" r:id="rId16"/>
    <p:sldLayoutId id="2147483701" r:id="rId17"/>
    <p:sldLayoutId id="2147483703" r:id="rId18"/>
    <p:sldLayoutId id="2147483704" r:id="rId19"/>
    <p:sldLayoutId id="2147483708" r:id="rId20"/>
    <p:sldLayoutId id="2147483709" r:id="rId2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rgbClr val="631226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accent6"/>
          </a:solidFill>
          <a:latin typeface="Poppins" panose="00000500000000000000" pitchFamily="2" charset="0"/>
          <a:ea typeface="Verdana" panose="020B0604030504040204" pitchFamily="34" charset="0"/>
          <a:cs typeface="Poppins" panose="00000500000000000000" pitchFamily="2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1" i="0" kern="1200">
          <a:solidFill>
            <a:srgbClr val="66823D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accent6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accent6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6"/>
          </a:solidFill>
          <a:latin typeface="Museo Sans 300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FC2663-A09D-9AD3-F92C-F44419A1A0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7451" y="2332932"/>
            <a:ext cx="11052907" cy="1665288"/>
          </a:xfrm>
        </p:spPr>
        <p:txBody>
          <a:bodyPr>
            <a:normAutofit fontScale="55000" lnSpcReduction="20000"/>
          </a:bodyPr>
          <a:lstStyle/>
          <a:p>
            <a:r>
              <a:rPr lang="en-GB" sz="8000" dirty="0"/>
              <a:t>New Trade </a:t>
            </a:r>
            <a:r>
              <a:rPr lang="en-GB" dirty="0"/>
              <a:t>U</a:t>
            </a:r>
            <a:r>
              <a:rPr lang="en-GB" sz="8000" dirty="0"/>
              <a:t>nion </a:t>
            </a:r>
            <a:r>
              <a:rPr lang="en-GB" dirty="0"/>
              <a:t>R</a:t>
            </a:r>
            <a:r>
              <a:rPr lang="en-GB" sz="8000" dirty="0"/>
              <a:t>ights: </a:t>
            </a:r>
          </a:p>
          <a:p>
            <a:r>
              <a:rPr lang="en-GB" sz="8000" dirty="0"/>
              <a:t>Fundamental Reform to Workplace </a:t>
            </a:r>
            <a:r>
              <a:rPr lang="en-GB" dirty="0"/>
              <a:t>R</a:t>
            </a:r>
            <a:r>
              <a:rPr lang="en-GB" sz="8000" dirty="0"/>
              <a:t>elations </a:t>
            </a:r>
          </a:p>
        </p:txBody>
      </p:sp>
    </p:spTree>
    <p:extLst>
      <p:ext uri="{BB962C8B-B14F-4D97-AF65-F5344CB8AC3E}">
        <p14:creationId xmlns:p14="http://schemas.microsoft.com/office/powerpoint/2010/main" val="211667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6B842-FDDA-7C37-BD91-D750AA4661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34490" y="1070488"/>
            <a:ext cx="6355429" cy="1910866"/>
          </a:xfrm>
        </p:spPr>
        <p:txBody>
          <a:bodyPr/>
          <a:lstStyle/>
          <a:p>
            <a:r>
              <a:rPr lang="en-GB" sz="1600" dirty="0">
                <a:solidFill>
                  <a:schemeClr val="tx1"/>
                </a:solidFill>
              </a:rPr>
              <a:t>James Sage </a:t>
            </a:r>
          </a:p>
          <a:p>
            <a:r>
              <a:rPr lang="en-GB" sz="1600" dirty="0">
                <a:solidFill>
                  <a:schemeClr val="tx1"/>
                </a:solidFill>
              </a:rPr>
              <a:t>Employment Partner, Health &amp; Social Care</a:t>
            </a:r>
          </a:p>
          <a:p>
            <a:r>
              <a:rPr lang="en-GB" sz="1600" dirty="0">
                <a:solidFill>
                  <a:schemeClr val="tx1"/>
                </a:solidFill>
              </a:rPr>
              <a:t>RWK Goodman LLP</a:t>
            </a:r>
          </a:p>
          <a:p>
            <a:r>
              <a:rPr lang="en-GB" sz="1600" dirty="0">
                <a:solidFill>
                  <a:schemeClr val="accent6">
                    <a:lumMod val="50000"/>
                  </a:schemeClr>
                </a:solidFill>
              </a:rPr>
              <a:t>M: 07508 297597</a:t>
            </a:r>
          </a:p>
          <a:p>
            <a:r>
              <a:rPr lang="it-IT" sz="1600" dirty="0">
                <a:solidFill>
                  <a:schemeClr val="accent6">
                    <a:lumMod val="50000"/>
                  </a:schemeClr>
                </a:solidFill>
              </a:rPr>
              <a:t>E: james.sage@rwkgoodman.com </a:t>
            </a:r>
            <a:endParaRPr lang="en-GB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EF1621-AFF8-6687-FD1D-C7C155C47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1" y="390379"/>
            <a:ext cx="10668537" cy="618730"/>
          </a:xfrm>
        </p:spPr>
        <p:txBody>
          <a:bodyPr/>
          <a:lstStyle/>
          <a:p>
            <a:r>
              <a:rPr lang="en-GB" dirty="0"/>
              <a:t>Speaker</a:t>
            </a:r>
          </a:p>
        </p:txBody>
      </p:sp>
      <p:pic>
        <p:nvPicPr>
          <p:cNvPr id="1026" name="Picture 2" descr="Profile for LinkedIn">
            <a:extLst>
              <a:ext uri="{FF2B5EF4-FFF2-40B4-BE49-F238E27FC236}">
                <a16:creationId xmlns:a16="http://schemas.microsoft.com/office/drawing/2014/main" id="{1864638B-CB70-F5F3-570E-CA81FD257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490" y="2981354"/>
            <a:ext cx="981916" cy="98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D25944-D396-4E03-3A2B-1E4C9A44D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91" y="1145780"/>
            <a:ext cx="2889501" cy="288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84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B3458-BFF6-1026-2299-DC3D4A631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1" y="542881"/>
            <a:ext cx="10964311" cy="1228127"/>
          </a:xfrm>
        </p:spPr>
        <p:txBody>
          <a:bodyPr/>
          <a:lstStyle/>
          <a:p>
            <a:pPr algn="ctr"/>
            <a:r>
              <a:rPr lang="en-GB" dirty="0"/>
              <a:t>RWK Goodman</a:t>
            </a:r>
            <a:br>
              <a:rPr lang="en-GB" dirty="0"/>
            </a:br>
            <a:r>
              <a:rPr lang="en-GB" dirty="0"/>
              <a:t>Health &amp; Social Care Team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50A927-8B70-6D68-E2DC-935CAFDCE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6892" y="2532194"/>
            <a:ext cx="10543926" cy="2761490"/>
          </a:xfrm>
        </p:spPr>
        <p:txBody>
          <a:bodyPr numCol="2">
            <a:noAutofit/>
          </a:bodyPr>
          <a:lstStyle/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Sales and acquisitions, real estate development, leases and construction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Refinancing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HR and employment law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Business immigration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CQC registration, challenging CQC inspection reports, enforcement action, ratings, cancellation of registration and CQC prosecutions</a:t>
            </a:r>
          </a:p>
          <a:p>
            <a:pPr marL="34290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Inquests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Advice on service user and commissioning contracts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Safeguarding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Mental capacity, DOLS and Court of Protection advice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Debt recovery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Data protection</a:t>
            </a:r>
          </a:p>
          <a:p>
            <a:pPr marL="342900" lvl="0" indent="-342900">
              <a:lnSpc>
                <a:spcPct val="120000"/>
              </a:lnSpc>
              <a:buFont typeface="Symbol" panose="05050102010706020507" pitchFamily="18" charset="2"/>
              <a:buChar char=""/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ea typeface="+mn-ea"/>
              </a:rPr>
              <a:t>Litigation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E94FF5-A474-062A-C243-1C7982A946DD}"/>
              </a:ext>
            </a:extLst>
          </p:cNvPr>
          <p:cNvSpPr txBox="1"/>
          <p:nvPr/>
        </p:nvSpPr>
        <p:spPr>
          <a:xfrm>
            <a:off x="776891" y="1937261"/>
            <a:ext cx="6094562" cy="347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600" dirty="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Recognised market leaders in the social care sector:</a:t>
            </a:r>
          </a:p>
        </p:txBody>
      </p:sp>
    </p:spTree>
    <p:extLst>
      <p:ext uri="{BB962C8B-B14F-4D97-AF65-F5344CB8AC3E}">
        <p14:creationId xmlns:p14="http://schemas.microsoft.com/office/powerpoint/2010/main" val="1282961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2038E-19E9-D289-D8B2-0C0E72B3E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1B69DEC-C2B2-F55D-470A-087FED7AD3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6892" y="1757886"/>
            <a:ext cx="7951888" cy="4178094"/>
          </a:xfrm>
        </p:spPr>
        <p:txBody>
          <a:bodyPr>
            <a:no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sz="2000" b="0" dirty="0">
                <a:solidFill>
                  <a:schemeClr val="accent6">
                    <a:lumMod val="50000"/>
                  </a:schemeClr>
                </a:solidFill>
                <a:ea typeface="Verdana" panose="020B0604030504040204" pitchFamily="34" charset="0"/>
              </a:rPr>
              <a:t>Duty to inform workers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Rights to access workplace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Collective bargaining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CA34CF-BCDD-DEE3-85C9-BC2268A62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2" y="538214"/>
            <a:ext cx="9068148" cy="618730"/>
          </a:xfrm>
        </p:spPr>
        <p:txBody>
          <a:bodyPr/>
          <a:lstStyle/>
          <a:p>
            <a:r>
              <a:rPr lang="en-GB" dirty="0"/>
              <a:t>Increasing union rights</a:t>
            </a:r>
          </a:p>
        </p:txBody>
      </p:sp>
      <p:pic>
        <p:nvPicPr>
          <p:cNvPr id="4" name="Picture 6" descr="Employment Rights Act 2025 - Designing ...">
            <a:extLst>
              <a:ext uri="{FF2B5EF4-FFF2-40B4-BE49-F238E27FC236}">
                <a16:creationId xmlns:a16="http://schemas.microsoft.com/office/drawing/2014/main" id="{6C0A84BD-8394-CCC0-AC76-728CF3DCB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376" y="3126922"/>
            <a:ext cx="8247819" cy="312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67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DDA0-FA73-C231-8700-B2CF65FF8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3A05E-A31B-444B-D425-FB8126DE9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2" y="538214"/>
            <a:ext cx="9068148" cy="618730"/>
          </a:xfrm>
        </p:spPr>
        <p:txBody>
          <a:bodyPr/>
          <a:lstStyle/>
          <a:p>
            <a:r>
              <a:rPr lang="en-GB" dirty="0"/>
              <a:t>Why now?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8A432-CDE3-91DE-2100-2A292BD420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6892" y="1757886"/>
            <a:ext cx="7951888" cy="4178094"/>
          </a:xfrm>
        </p:spPr>
        <p:txBody>
          <a:bodyPr>
            <a:noAutofit/>
          </a:bodyPr>
          <a:lstStyle/>
          <a:p>
            <a:pPr lvl="1" algn="ctr"/>
            <a:r>
              <a:rPr lang="en-GB" sz="2000" dirty="0">
                <a:solidFill>
                  <a:schemeClr val="accent6">
                    <a:lumMod val="50000"/>
                  </a:schemeClr>
                </a:solidFill>
                <a:ea typeface="Verdana" panose="020B0604030504040204" pitchFamily="34" charset="0"/>
              </a:rPr>
              <a:t>Make Work Pay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2000" b="0" dirty="0">
              <a:solidFill>
                <a:schemeClr val="accent6">
                  <a:lumMod val="50000"/>
                </a:schemeClr>
              </a:solidFill>
              <a:ea typeface="Verdana" panose="020B060403050404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2000" b="0" dirty="0">
              <a:solidFill>
                <a:schemeClr val="accent6">
                  <a:lumMod val="50000"/>
                </a:schemeClr>
              </a:solidFill>
              <a:ea typeface="Verdana" panose="020B060403050404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2000" b="0" dirty="0">
              <a:solidFill>
                <a:schemeClr val="accent6">
                  <a:lumMod val="50000"/>
                </a:schemeClr>
              </a:solidFill>
              <a:ea typeface="Verdana" panose="020B060403050404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GB" sz="2000" b="0" dirty="0">
              <a:solidFill>
                <a:schemeClr val="accent6">
                  <a:lumMod val="50000"/>
                </a:schemeClr>
              </a:solidFill>
              <a:ea typeface="Verdana" panose="020B0604030504040204" pitchFamily="34" charset="0"/>
            </a:endParaRPr>
          </a:p>
          <a:p>
            <a:pPr lvl="1"/>
            <a:endParaRPr lang="en-GB" sz="2000" b="0" dirty="0">
              <a:solidFill>
                <a:schemeClr val="accent6">
                  <a:lumMod val="50000"/>
                </a:schemeClr>
              </a:solidFill>
              <a:ea typeface="Verdana" panose="020B0604030504040204" pitchFamily="34" charset="0"/>
            </a:endParaRPr>
          </a:p>
          <a:p>
            <a:pPr lvl="1"/>
            <a:endParaRPr lang="en-GB" sz="2000" b="0" dirty="0">
              <a:solidFill>
                <a:schemeClr val="accent6">
                  <a:lumMod val="50000"/>
                </a:schemeClr>
              </a:solidFill>
              <a:ea typeface="Verdana" panose="020B0604030504040204" pitchFamily="34" charset="0"/>
            </a:endParaRPr>
          </a:p>
          <a:p>
            <a:pPr lvl="1"/>
            <a:r>
              <a:rPr lang="en-GB" sz="2000" b="0" dirty="0">
                <a:solidFill>
                  <a:schemeClr val="accent6">
                    <a:lumMod val="50000"/>
                  </a:schemeClr>
                </a:solidFill>
                <a:ea typeface="Verdana" panose="020B0604030504040204" pitchFamily="34" charset="0"/>
              </a:rPr>
              <a:t>		     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ea typeface="Verdana" panose="020B0604030504040204" pitchFamily="34" charset="0"/>
              </a:rPr>
              <a:t>Fair Pay Agreement for ASC</a:t>
            </a:r>
            <a:endParaRPr lang="en-GB" sz="2000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Labour manifesto dangerously ambivalent ...">
            <a:extLst>
              <a:ext uri="{FF2B5EF4-FFF2-40B4-BE49-F238E27FC236}">
                <a16:creationId xmlns:a16="http://schemas.microsoft.com/office/drawing/2014/main" id="{F1A92DCE-C8B9-CF0C-C261-2192554E2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578" y="2429388"/>
            <a:ext cx="1447993" cy="113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dult social care workers">
            <a:extLst>
              <a:ext uri="{FF2B5EF4-FFF2-40B4-BE49-F238E27FC236}">
                <a16:creationId xmlns:a16="http://schemas.microsoft.com/office/drawing/2014/main" id="{EE2B3284-CED4-E1AD-C0D0-7A81714B8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142" y="4547506"/>
            <a:ext cx="1971973" cy="177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026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6CF6-F38D-4522-E0C3-F0C8AECC5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2" y="847579"/>
            <a:ext cx="8076911" cy="618730"/>
          </a:xfrm>
        </p:spPr>
        <p:txBody>
          <a:bodyPr/>
          <a:lstStyle/>
          <a:p>
            <a:r>
              <a:rPr lang="en-GB" dirty="0"/>
              <a:t>Access rights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CAC5C-340E-204E-E497-1C3B56C292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289" y="1726412"/>
            <a:ext cx="7952076" cy="4421295"/>
          </a:xfrm>
        </p:spPr>
        <p:txBody>
          <a:bodyPr>
            <a:normAutofit/>
          </a:bodyPr>
          <a:lstStyle/>
          <a:p>
            <a:r>
              <a:rPr lang="en-GB" sz="1600" b="1" dirty="0"/>
              <a:t>What:  </a:t>
            </a:r>
            <a:r>
              <a:rPr lang="en-GB" sz="1600" dirty="0"/>
              <a:t>Right to physical and digital access to workers </a:t>
            </a:r>
          </a:p>
          <a:p>
            <a:r>
              <a:rPr lang="en-GB" sz="1600" b="1" dirty="0"/>
              <a:t>Why: </a:t>
            </a:r>
            <a:r>
              <a:rPr lang="en-GB" sz="1600" dirty="0"/>
              <a:t>Meet, represent and recruit workers to join union &amp; foothold to gain formal recognition and collective bargaining </a:t>
            </a:r>
          </a:p>
          <a:p>
            <a:r>
              <a:rPr lang="en-GB" sz="1600" b="1" dirty="0"/>
              <a:t>How: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Voluntary or Statutory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Statutory process:  access request, response, negotiating period, agreement or CAC determination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Limited grounds to object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Significant fines for non-compliance: £75k / £150k / £500k</a:t>
            </a:r>
          </a:p>
          <a:p>
            <a:r>
              <a:rPr lang="en-GB" sz="1600" b="1" dirty="0"/>
              <a:t>When: </a:t>
            </a:r>
            <a:r>
              <a:rPr lang="en-GB" sz="1600" dirty="0"/>
              <a:t>October 2026, after secondary legislation and Code of Practice </a:t>
            </a:r>
          </a:p>
          <a:p>
            <a:r>
              <a:rPr lang="en-GB" sz="1600" b="1" dirty="0"/>
              <a:t>Impact: </a:t>
            </a:r>
            <a:r>
              <a:rPr lang="en-GB" sz="1600" dirty="0"/>
              <a:t>High. Trade unions targeting care sector. Operational impact and prelude to formal recognition and collective bargaining. </a:t>
            </a:r>
          </a:p>
        </p:txBody>
      </p:sp>
    </p:spTree>
    <p:extLst>
      <p:ext uri="{BB962C8B-B14F-4D97-AF65-F5344CB8AC3E}">
        <p14:creationId xmlns:p14="http://schemas.microsoft.com/office/powerpoint/2010/main" val="426096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FCA60-38A2-CB67-F39F-51868FA99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2" y="542881"/>
            <a:ext cx="8694367" cy="1228127"/>
          </a:xfrm>
        </p:spPr>
        <p:txBody>
          <a:bodyPr/>
          <a:lstStyle/>
          <a:p>
            <a:r>
              <a:rPr lang="en-GB" dirty="0"/>
              <a:t>Recognition / Collective bargaining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3C27E-0F58-324F-8712-50679E0818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289" y="1771008"/>
            <a:ext cx="7952076" cy="4414591"/>
          </a:xfrm>
        </p:spPr>
        <p:txBody>
          <a:bodyPr/>
          <a:lstStyle/>
          <a:p>
            <a:r>
              <a:rPr lang="en-GB" sz="1600" b="1" dirty="0"/>
              <a:t>What:  </a:t>
            </a:r>
            <a:r>
              <a:rPr lang="en-GB" sz="1600" dirty="0"/>
              <a:t>Lowering bar for statutory recognition / collective bargaining</a:t>
            </a:r>
          </a:p>
          <a:p>
            <a:r>
              <a:rPr lang="en-GB" sz="1600" b="1" dirty="0"/>
              <a:t>Why: </a:t>
            </a:r>
            <a:r>
              <a:rPr lang="en-GB" sz="1600" dirty="0"/>
              <a:t>Increase role of unions, improve pay and terms and conditions, justify role on Adult Social Care Negotiating Body</a:t>
            </a:r>
          </a:p>
          <a:p>
            <a:r>
              <a:rPr lang="en-GB" sz="1600" b="1" dirty="0"/>
              <a:t>How: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Voluntary v Statutory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Reducing support thresholds:</a:t>
            </a:r>
          </a:p>
          <a:p>
            <a:pPr marL="628650" indent="-358775">
              <a:buFont typeface="Poppins" panose="00000500000000000000" pitchFamily="2" charset="0"/>
              <a:buChar char="–"/>
            </a:pPr>
            <a:r>
              <a:rPr lang="en-GB" sz="1600" dirty="0"/>
              <a:t>Number of union members: 10% - 2%  </a:t>
            </a:r>
          </a:p>
          <a:p>
            <a:pPr marL="628650" indent="-358775">
              <a:buFont typeface="Poppins" panose="00000500000000000000" pitchFamily="2" charset="0"/>
              <a:buChar char="–"/>
            </a:pPr>
            <a:r>
              <a:rPr lang="en-GB" sz="1600" dirty="0"/>
              <a:t>Ballots: Majority of bargaining unit voting and 40% in favour -v- majority of those voting in favour</a:t>
            </a:r>
          </a:p>
          <a:p>
            <a:r>
              <a:rPr lang="en-GB" sz="1600" b="1" dirty="0"/>
              <a:t>When: </a:t>
            </a:r>
            <a:r>
              <a:rPr lang="en-GB" sz="1600" dirty="0"/>
              <a:t>April 2026 </a:t>
            </a:r>
          </a:p>
          <a:p>
            <a:r>
              <a:rPr lang="en-GB" sz="1600" b="1" dirty="0"/>
              <a:t>Impact: </a:t>
            </a:r>
            <a:r>
              <a:rPr lang="en-GB" sz="1600" dirty="0"/>
              <a:t>Easier for trade unions to succeed in applications for statutory recognition and collective bargaining rights (if provider doesn’t agree voluntarily)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9480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62D5C-AE63-6D67-6E8C-3AC30D0B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2" y="847579"/>
            <a:ext cx="8076911" cy="618730"/>
          </a:xfrm>
        </p:spPr>
        <p:txBody>
          <a:bodyPr/>
          <a:lstStyle/>
          <a:p>
            <a:r>
              <a:rPr lang="en-GB" dirty="0"/>
              <a:t>What’s happening in the market?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22904-59B3-D663-95E0-072F1C9052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289" y="1995833"/>
            <a:ext cx="7952076" cy="401458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Unions</a:t>
            </a:r>
          </a:p>
          <a:p>
            <a:pPr marL="285750" indent="-15875">
              <a:buFont typeface="Poppins" panose="00000500000000000000" pitchFamily="2" charset="0"/>
              <a:buChar char="–"/>
              <a:tabLst>
                <a:tab pos="628650" algn="l"/>
              </a:tabLst>
            </a:pPr>
            <a:r>
              <a:rPr lang="en-GB" sz="1600" dirty="0"/>
              <a:t>	Prioritising care sector</a:t>
            </a:r>
          </a:p>
          <a:p>
            <a:pPr marL="628650" indent="-358775">
              <a:buFont typeface="Poppins" panose="00000500000000000000" pitchFamily="2" charset="0"/>
              <a:buChar char="–"/>
              <a:tabLst>
                <a:tab pos="628650" algn="l"/>
              </a:tabLst>
            </a:pPr>
            <a:r>
              <a:rPr lang="en-GB" sz="1600" dirty="0"/>
              <a:t>Reaching out to largest providers  </a:t>
            </a:r>
          </a:p>
          <a:p>
            <a:pPr marL="628650" indent="-358775">
              <a:buFont typeface="Poppins" panose="00000500000000000000" pitchFamily="2" charset="0"/>
              <a:buChar char="–"/>
              <a:tabLst>
                <a:tab pos="628650" algn="l"/>
              </a:tabLst>
            </a:pPr>
            <a:r>
              <a:rPr lang="en-GB" sz="1600" dirty="0"/>
              <a:t>Regional reps approaching SME providers</a:t>
            </a:r>
          </a:p>
          <a:p>
            <a:pPr marL="628650" indent="-358775">
              <a:buFont typeface="Poppins" panose="00000500000000000000" pitchFamily="2" charset="0"/>
              <a:buChar char="–"/>
              <a:tabLst>
                <a:tab pos="628650" algn="l"/>
              </a:tabLst>
            </a:pPr>
            <a:r>
              <a:rPr lang="en-GB" sz="1600" dirty="0"/>
              <a:t>Requesting recognition/collective bargaining – not just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Providers</a:t>
            </a:r>
          </a:p>
          <a:p>
            <a:pPr marL="628650" indent="-358775">
              <a:buFont typeface="Poppins" panose="00000500000000000000" pitchFamily="2" charset="0"/>
              <a:buChar char="–"/>
            </a:pPr>
            <a:r>
              <a:rPr lang="en-GB" sz="1600" dirty="0"/>
              <a:t>Developing trade union strategy  </a:t>
            </a:r>
          </a:p>
          <a:p>
            <a:pPr marL="628650" indent="-358775">
              <a:buFont typeface="Poppins" panose="00000500000000000000" pitchFamily="2" charset="0"/>
              <a:buChar char="–"/>
            </a:pPr>
            <a:r>
              <a:rPr lang="en-GB" sz="1600" dirty="0"/>
              <a:t>Managing union requests</a:t>
            </a:r>
          </a:p>
          <a:p>
            <a:pPr marL="628650" indent="-358775">
              <a:buFont typeface="Poppins" panose="00000500000000000000" pitchFamily="2" charset="0"/>
              <a:buChar char="–"/>
            </a:pPr>
            <a:r>
              <a:rPr lang="en-GB" sz="1600" dirty="0"/>
              <a:t>Upskilling</a:t>
            </a:r>
          </a:p>
          <a:p>
            <a:pPr marL="628650" indent="-358775">
              <a:buFont typeface="Poppins" panose="00000500000000000000" pitchFamily="2" charset="0"/>
              <a:buChar char="–"/>
            </a:pPr>
            <a:r>
              <a:rPr lang="en-GB" sz="1600" dirty="0"/>
              <a:t>Negotiating access and recognition agreements  </a:t>
            </a:r>
          </a:p>
        </p:txBody>
      </p:sp>
    </p:spTree>
    <p:extLst>
      <p:ext uri="{BB962C8B-B14F-4D97-AF65-F5344CB8AC3E}">
        <p14:creationId xmlns:p14="http://schemas.microsoft.com/office/powerpoint/2010/main" val="392581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xagon 8">
            <a:extLst>
              <a:ext uri="{FF2B5EF4-FFF2-40B4-BE49-F238E27FC236}">
                <a16:creationId xmlns:a16="http://schemas.microsoft.com/office/drawing/2014/main" id="{C26FFBE6-1893-BDED-512D-3807359BB792}"/>
              </a:ext>
            </a:extLst>
          </p:cNvPr>
          <p:cNvSpPr/>
          <p:nvPr/>
        </p:nvSpPr>
        <p:spPr>
          <a:xfrm rot="3312269">
            <a:off x="4632178" y="1452499"/>
            <a:ext cx="968216" cy="834246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49D5C418-9F7A-5733-FDE3-49375083A8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7977499"/>
              </p:ext>
            </p:extLst>
          </p:nvPr>
        </p:nvGraphicFramePr>
        <p:xfrm>
          <a:off x="1281793" y="285750"/>
          <a:ext cx="9866086" cy="6258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4025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09AA-362E-368A-3630-31C8A16C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92" y="813724"/>
            <a:ext cx="6045013" cy="686441"/>
          </a:xfrm>
        </p:spPr>
        <p:txBody>
          <a:bodyPr wrap="square" anchor="ctr">
            <a:normAutofit/>
          </a:bodyPr>
          <a:lstStyle/>
          <a:p>
            <a:r>
              <a:rPr lang="en-GB" dirty="0"/>
              <a:t>We can help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6FDB506-A3C8-C2B5-FFD7-ADA07CFDA8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891" y="1755321"/>
            <a:ext cx="8840638" cy="3731425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2400" dirty="0"/>
              <a:t>  Strategic advice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400" dirty="0"/>
              <a:t>  Access: negotiation &amp; drafting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400" dirty="0"/>
              <a:t>  Recognition: negotiation &amp; drafting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400" dirty="0"/>
              <a:t>  Training for senior management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400" dirty="0"/>
              <a:t>  Advice – rights/obligations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400" dirty="0"/>
              <a:t>  Employee Forums</a:t>
            </a:r>
          </a:p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 descr="Wood human figure">
            <a:extLst>
              <a:ext uri="{FF2B5EF4-FFF2-40B4-BE49-F238E27FC236}">
                <a16:creationId xmlns:a16="http://schemas.microsoft.com/office/drawing/2014/main" id="{FF03BAB4-79BA-1741-D702-53482CA18E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3" r="50966" b="-1"/>
          <a:stretch>
            <a:fillRect/>
          </a:stretch>
        </p:blipFill>
        <p:spPr>
          <a:xfrm>
            <a:off x="7194550" y="10"/>
            <a:ext cx="499745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6610389"/>
      </p:ext>
    </p:extLst>
  </p:cSld>
  <p:clrMapOvr>
    <a:masterClrMapping/>
  </p:clrMapOvr>
</p:sld>
</file>

<file path=ppt/theme/theme1.xml><?xml version="1.0" encoding="utf-8"?>
<a:theme xmlns:a="http://schemas.openxmlformats.org/drawingml/2006/main" name="RWK Goodman External">
  <a:themeElements>
    <a:clrScheme name="RWK Goodman 1">
      <a:dk1>
        <a:srgbClr val="790028"/>
      </a:dk1>
      <a:lt1>
        <a:srgbClr val="FFFFFF"/>
      </a:lt1>
      <a:dk2>
        <a:srgbClr val="F58C1F"/>
      </a:dk2>
      <a:lt2>
        <a:srgbClr val="FFFFFF"/>
      </a:lt2>
      <a:accent1>
        <a:srgbClr val="790028"/>
      </a:accent1>
      <a:accent2>
        <a:srgbClr val="ED7D31"/>
      </a:accent2>
      <a:accent3>
        <a:srgbClr val="FF4033"/>
      </a:accent3>
      <a:accent4>
        <a:srgbClr val="B81440"/>
      </a:accent4>
      <a:accent5>
        <a:srgbClr val="EC6B3C"/>
      </a:accent5>
      <a:accent6>
        <a:srgbClr val="6E6E6E"/>
      </a:accent6>
      <a:hlink>
        <a:srgbClr val="790028"/>
      </a:hlink>
      <a:folHlink>
        <a:srgbClr val="F58C1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5672ED2-62B6-2942-BB96-1491D28991B4}">
  <we:reference id="wa200001396" version="4.1.3.0" store="en-GB" storeType="OMEX"/>
  <we:alternateReferences>
    <we:reference id="wa200001396" version="4.1.3.0" store="WA20000139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8C3B4AD1C0BE4EBF00BF736D07AEED" ma:contentTypeVersion="21" ma:contentTypeDescription="Create a new document." ma:contentTypeScope="" ma:versionID="031ec33d27dd5ca181badf1e9e3a5865">
  <xsd:schema xmlns:xsd="http://www.w3.org/2001/XMLSchema" xmlns:xs="http://www.w3.org/2001/XMLSchema" xmlns:p="http://schemas.microsoft.com/office/2006/metadata/properties" xmlns:ns2="2478c5ea-47f5-42bc-8a3e-c5602b069011" xmlns:ns3="b20ab04c-b7af-459b-a44a-c42c634dd90a" targetNamespace="http://schemas.microsoft.com/office/2006/metadata/properties" ma:root="true" ma:fieldsID="2434993b708fc5386c89e8ba79aefc05" ns2:_="" ns3:_="">
    <xsd:import namespace="2478c5ea-47f5-42bc-8a3e-c5602b069011"/>
    <xsd:import namespace="b20ab04c-b7af-459b-a44a-c42c634dd90a"/>
    <xsd:element name="properties">
      <xsd:complexType>
        <xsd:sequence>
          <xsd:element name="documentManagement">
            <xsd:complexType>
              <xsd:all>
                <xsd:element ref="ns2:LocationsTaxHTField" minOccurs="0"/>
                <xsd:element ref="ns2:DocumentTypeTaxHTField" minOccurs="0"/>
                <xsd:element ref="ns2:DepartmentsTaxHTField" minOccurs="0"/>
                <xsd:element ref="ns2:KeywordsTagsTaxHTField" minOccurs="0"/>
                <xsd:element ref="ns2:TaxCatchAll" minOccurs="0"/>
                <xsd:element ref="ns2:Owner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78c5ea-47f5-42bc-8a3e-c5602b069011" elementFormDefault="qualified">
    <xsd:import namespace="http://schemas.microsoft.com/office/2006/documentManagement/types"/>
    <xsd:import namespace="http://schemas.microsoft.com/office/infopath/2007/PartnerControls"/>
    <xsd:element name="LocationsTaxHTField" ma:index="8" nillable="true" ma:taxonomy="true" ma:internalName="LocationsTaxHTField" ma:taxonomyFieldName="Locations" ma:displayName="Locations" ma:default="" ma:fieldId="{9640f9c8-b4b1-4857-bdc6-71f534fc7d57}" ma:taxonomyMulti="true" ma:sspId="9eb42818-6408-48eb-abe1-564f4a4fb730" ma:termSetId="520fcd1e-a37f-4b37-b166-9a39e00fa88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TypeTaxHTField" ma:index="9" nillable="true" ma:taxonomy="true" ma:internalName="DocumentTypeTaxHTField" ma:taxonomyFieldName="DocumentType" ma:displayName="Document Type" ma:default="" ma:fieldId="{c9be4fc6-f559-4500-98a5-44dcf2e206c7}" ma:taxonomyMulti="true" ma:sspId="9eb42818-6408-48eb-abe1-564f4a4fb730" ma:termSetId="286ebe61-194d-4783-ab71-3d55852e3f1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epartmentsTaxHTField" ma:index="10" nillable="true" ma:taxonomy="true" ma:internalName="DepartmentsTaxHTField" ma:taxonomyFieldName="Departments" ma:displayName="Departments" ma:default="" ma:fieldId="{b73a531b-f287-4837-a190-42fda8b245b9}" ma:taxonomyMulti="true" ma:sspId="9eb42818-6408-48eb-abe1-564f4a4fb730" ma:termSetId="7de4cc5f-e887-4f58-961c-84d30d95a9c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eywordsTagsTaxHTField" ma:index="11" nillable="true" ma:taxonomy="true" ma:internalName="KeywordsTagsTaxHTField" ma:taxonomyFieldName="KeywordsTags" ma:displayName="Keywords / Tags" ma:default="" ma:fieldId="{05236701-6266-40c1-ab96-021ee8d14cff}" ma:taxonomyMulti="true" ma:sspId="9eb42818-6408-48eb-abe1-564f4a4fb730" ma:termSetId="c9574fbc-165d-476a-96c1-c789a2ded63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8ddc6588-9f85-40ca-9d3d-04ac74a0afc4}" ma:internalName="TaxCatchAll" ma:showField="CatchAllData" ma:web="2478c5ea-47f5-42bc-8a3e-c5602b0690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wner" ma:index="17" nillable="true" ma:displayName="Owner" ma:format="Dropdown" ma:internalName="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ab04c-b7af-459b-a44a-c42c634dd9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9eb42818-6408-48eb-abe1-564f4a4fb7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roperties xmlns="http://www.imanage.com/work/xmlschema">
  <documentid>ACTIVE!44870592.1</documentid>
  <senderid>JAMES.SAGE@RWKGOODMAN.COM</senderid>
  <senderemail>JAMES.SAGE@RWKGOODMAN.COM</senderemail>
  <lastmodified>2026-09-08T08:07:15.0000000+01:00</lastmodified>
  <database>ACTIVE</database>
</properti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partmentsTaxHTField xmlns="2478c5ea-47f5-42bc-8a3e-c5602b069011">
      <Terms xmlns="http://schemas.microsoft.com/office/infopath/2007/PartnerControls"/>
    </DepartmentsTaxHTField>
    <Owner xmlns="2478c5ea-47f5-42bc-8a3e-c5602b069011">
      <UserInfo>
        <DisplayName/>
        <AccountId xsi:nil="true"/>
        <AccountType/>
      </UserInfo>
    </Owner>
    <DocumentTypeTaxHTField xmlns="2478c5ea-47f5-42bc-8a3e-c5602b069011">
      <Terms xmlns="http://schemas.microsoft.com/office/infopath/2007/PartnerControls"/>
    </DocumentTypeTaxHTField>
    <KeywordsTagsTaxHTField xmlns="2478c5ea-47f5-42bc-8a3e-c5602b069011">
      <Terms xmlns="http://schemas.microsoft.com/office/infopath/2007/PartnerControls"/>
    </KeywordsTagsTaxHTField>
    <lcf76f155ced4ddcb4097134ff3c332f xmlns="b20ab04c-b7af-459b-a44a-c42c634dd90a">
      <Terms xmlns="http://schemas.microsoft.com/office/infopath/2007/PartnerControls"/>
    </lcf76f155ced4ddcb4097134ff3c332f>
    <LocationsTaxHTField xmlns="2478c5ea-47f5-42bc-8a3e-c5602b069011">
      <Terms xmlns="http://schemas.microsoft.com/office/infopath/2007/PartnerControls"/>
    </LocationsTaxHTField>
    <TaxCatchAll xmlns="2478c5ea-47f5-42bc-8a3e-c5602b069011" xsi:nil="true"/>
  </documentManagement>
</p:properties>
</file>

<file path=customXml/itemProps1.xml><?xml version="1.0" encoding="utf-8"?>
<ds:datastoreItem xmlns:ds="http://schemas.openxmlformats.org/officeDocument/2006/customXml" ds:itemID="{EDD99CD2-F309-4E6D-AEC2-03F19285FE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A95A32-9634-4907-8E76-9E3A65A6F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78c5ea-47f5-42bc-8a3e-c5602b069011"/>
    <ds:schemaRef ds:uri="b20ab04c-b7af-459b-a44a-c42c634dd9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87BBEA-997A-48DE-B875-61C1261B5223}">
  <ds:schemaRefs>
    <ds:schemaRef ds:uri="http://www.imanage.com/work/xmlschema"/>
  </ds:schemaRefs>
</ds:datastoreItem>
</file>

<file path=customXml/itemProps4.xml><?xml version="1.0" encoding="utf-8"?>
<ds:datastoreItem xmlns:ds="http://schemas.openxmlformats.org/officeDocument/2006/customXml" ds:itemID="{89EB46DC-B422-4371-9A8A-4DD492833232}">
  <ds:schemaRefs>
    <ds:schemaRef ds:uri="2478c5ea-47f5-42bc-8a3e-c5602b069011"/>
    <ds:schemaRef ds:uri="b20ab04c-b7af-459b-a44a-c42c634dd90a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447</Words>
  <Application>Microsoft Office PowerPoint</Application>
  <PresentationFormat>Widescreen</PresentationFormat>
  <Paragraphs>88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Calibri</vt:lpstr>
      <vt:lpstr>Symbol</vt:lpstr>
      <vt:lpstr>Poppins</vt:lpstr>
      <vt:lpstr>Book Antiqua</vt:lpstr>
      <vt:lpstr>Arial</vt:lpstr>
      <vt:lpstr>Times New Roman</vt:lpstr>
      <vt:lpstr>Museo Sans 300</vt:lpstr>
      <vt:lpstr>Verdana</vt:lpstr>
      <vt:lpstr>RWK Goodman External</vt:lpstr>
      <vt:lpstr>PowerPoint Presentation</vt:lpstr>
      <vt:lpstr>Speaker</vt:lpstr>
      <vt:lpstr>RWK Goodman Health &amp; Social Care Team </vt:lpstr>
      <vt:lpstr>Increasing union rights</vt:lpstr>
      <vt:lpstr>Why now?</vt:lpstr>
      <vt:lpstr>Access rights </vt:lpstr>
      <vt:lpstr>Recognition / Collective bargaining </vt:lpstr>
      <vt:lpstr>What’s happening in the market?</vt:lpstr>
      <vt:lpstr>PowerPoint Presentation</vt:lpstr>
      <vt:lpstr>We can help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</dc:title>
  <dc:creator>Natalie Drane</dc:creator>
  <cp:lastModifiedBy>Michaela Cosway</cp:lastModifiedBy>
  <cp:revision>143</cp:revision>
  <cp:lastPrinted>2026-06-16T09:23:38Z</cp:lastPrinted>
  <dcterms:created xsi:type="dcterms:W3CDTF">2022-03-31T09:27:29Z</dcterms:created>
  <dcterms:modified xsi:type="dcterms:W3CDTF">2026-09-11T12:01:33Z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0x010100088C3B4AD1C0BE4EBF00BF736D07AEED</vt:lpwstr>
  </property>
  <property fmtid="{D5CDD505-2E9C-101B-9397-08002B2CF9AE}" pid="4" name="Departments">
    <vt:lpwstr/>
  </property>
  <property fmtid="{D5CDD505-2E9C-101B-9397-08002B2CF9AE}" pid="5" name="DocumentType">
    <vt:lpwstr/>
  </property>
  <property fmtid="{D5CDD505-2E9C-101B-9397-08002B2CF9AE}" pid="6" name="KeywordsTags">
    <vt:lpwstr/>
  </property>
  <property fmtid="{D5CDD505-2E9C-101B-9397-08002B2CF9AE}" pid="7" name="Locations">
    <vt:lpwstr/>
  </property>
</Properties>
</file>