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handoutMasterIdLst>
    <p:handoutMasterId r:id="rId15"/>
  </p:handoutMasterIdLst>
  <p:sldIdLst>
    <p:sldId id="257" r:id="rId2"/>
    <p:sldId id="258" r:id="rId3"/>
    <p:sldId id="259" r:id="rId4"/>
    <p:sldId id="260" r:id="rId5"/>
    <p:sldId id="261" r:id="rId6"/>
    <p:sldId id="262" r:id="rId7"/>
    <p:sldId id="263" r:id="rId8"/>
    <p:sldId id="264" r:id="rId9"/>
    <p:sldId id="265" r:id="rId10"/>
    <p:sldId id="268" r:id="rId11"/>
    <p:sldId id="267" r:id="rId12"/>
    <p:sldId id="266" r:id="rId13"/>
  </p:sldIdLst>
  <p:sldSz cx="12188825"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888">
          <p15:clr>
            <a:srgbClr val="A4A3A4"/>
          </p15:clr>
        </p15:guide>
        <p15:guide id="4" orient="horz" pos="864" userDrawn="1">
          <p15:clr>
            <a:srgbClr val="A4A3A4"/>
          </p15:clr>
        </p15:guide>
        <p15:guide id="5" pos="3839">
          <p15:clr>
            <a:srgbClr val="A4A3A4"/>
          </p15:clr>
        </p15:guide>
        <p15:guide id="6" pos="1007">
          <p15:clr>
            <a:srgbClr val="A4A3A4"/>
          </p15:clr>
        </p15:guide>
        <p15:guide id="7" pos="7173">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CDA6E9-E8C4-4D2D-A445-C7C35180FD46}" v="1" dt="2025-09-08T15:01:24.284"/>
  </p1510:revLst>
</p1510:revInfo>
</file>

<file path=ppt/tableStyles.xml><?xml version="1.0" encoding="utf-8"?>
<a:tblStyleLst xmlns:a="http://schemas.openxmlformats.org/drawingml/2006/main" def="{FABFCF23-3B69-468F-B69F-88F6DE6A72F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howGuides="1">
      <p:cViewPr varScale="1">
        <p:scale>
          <a:sx n="70" d="100"/>
          <a:sy n="70" d="100"/>
        </p:scale>
        <p:origin x="738" y="60"/>
      </p:cViewPr>
      <p:guideLst>
        <p:guide orient="horz" pos="2160"/>
        <p:guide orient="horz" pos="1008"/>
        <p:guide orient="horz" pos="3888"/>
        <p:guide orient="horz" pos="864"/>
        <p:guide pos="3839"/>
        <p:guide pos="1007"/>
        <p:guide pos="7173"/>
      </p:guideLst>
    </p:cSldViewPr>
  </p:slideViewPr>
  <p:notesTextViewPr>
    <p:cViewPr>
      <p:scale>
        <a:sx n="3" d="2"/>
        <a:sy n="3" d="2"/>
      </p:scale>
      <p:origin x="0" y="0"/>
    </p:cViewPr>
  </p:notesTextViewPr>
  <p:notesViewPr>
    <p:cSldViewPr showGuides="1">
      <p:cViewPr varScale="1">
        <p:scale>
          <a:sx n="76" d="100"/>
          <a:sy n="76" d="100"/>
        </p:scale>
        <p:origin x="2562" y="96"/>
      </p:cViewPr>
      <p:guideLst>
        <p:guide orient="horz" pos="2932"/>
        <p:guide pos="221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442EA2-39BA-4C9A-AD59-755D4917D532}" type="doc">
      <dgm:prSet loTypeId="urn:microsoft.com/office/officeart/2005/8/layout/list1" loCatId="list" qsTypeId="urn:microsoft.com/office/officeart/2005/8/quickstyle/simple1" qsCatId="simple" csTypeId="urn:microsoft.com/office/officeart/2005/8/colors/accent5_2" csCatId="accent5" phldr="1"/>
      <dgm:spPr/>
      <dgm:t>
        <a:bodyPr/>
        <a:lstStyle/>
        <a:p>
          <a:endParaRPr lang="en-US"/>
        </a:p>
      </dgm:t>
    </dgm:pt>
    <dgm:pt modelId="{4DF9FE7B-F642-4898-A360-D4E3814E1A3D}">
      <dgm:prSet phldrT="[Text]"/>
      <dgm:spPr/>
      <dgm:t>
        <a:bodyPr/>
        <a:lstStyle/>
        <a:p>
          <a:r>
            <a:rPr lang="en-US" dirty="0"/>
            <a:t>Group A</a:t>
          </a:r>
        </a:p>
      </dgm:t>
      <dgm:extLst>
        <a:ext uri="{E40237B7-FDA0-4F09-8148-C483321AD2D9}">
          <dgm14:cNvPr xmlns:dgm14="http://schemas.microsoft.com/office/drawing/2010/diagram" id="0" name="" title="Group A"/>
        </a:ext>
      </dgm:extLst>
    </dgm:pt>
    <dgm:pt modelId="{1C10F06D-860A-4604-A7AD-02E614FE3976}" type="parTrans" cxnId="{EBD8BE8D-6018-43E2-B081-034BB5656EB6}">
      <dgm:prSet/>
      <dgm:spPr/>
      <dgm:t>
        <a:bodyPr/>
        <a:lstStyle/>
        <a:p>
          <a:endParaRPr lang="en-US"/>
        </a:p>
      </dgm:t>
    </dgm:pt>
    <dgm:pt modelId="{43C18EFF-81FC-4D70-8C6B-E95FF3730413}" type="sibTrans" cxnId="{EBD8BE8D-6018-43E2-B081-034BB5656EB6}">
      <dgm:prSet/>
      <dgm:spPr/>
      <dgm:t>
        <a:bodyPr/>
        <a:lstStyle/>
        <a:p>
          <a:endParaRPr lang="en-US"/>
        </a:p>
      </dgm:t>
    </dgm:pt>
    <dgm:pt modelId="{EFF2750D-B4B3-474C-8B62-8B638DC31F7E}">
      <dgm:prSet phldrT="[Text]"/>
      <dgm:spPr/>
      <dgm:t>
        <a:bodyPr/>
        <a:lstStyle/>
        <a:p>
          <a:r>
            <a:rPr lang="en-US" dirty="0"/>
            <a:t>Task 1</a:t>
          </a:r>
        </a:p>
      </dgm:t>
      <dgm:extLst>
        <a:ext uri="{E40237B7-FDA0-4F09-8148-C483321AD2D9}">
          <dgm14:cNvPr xmlns:dgm14="http://schemas.microsoft.com/office/drawing/2010/diagram" id="0" name="" title="Group A task"/>
        </a:ext>
      </dgm:extLst>
    </dgm:pt>
    <dgm:pt modelId="{AEBC78E6-CDDC-4C8F-A157-3C51E907FACD}" type="parTrans" cxnId="{A058DDA2-48CA-4E5B-B389-F71A59C262B0}">
      <dgm:prSet/>
      <dgm:spPr/>
      <dgm:t>
        <a:bodyPr/>
        <a:lstStyle/>
        <a:p>
          <a:endParaRPr lang="en-US"/>
        </a:p>
      </dgm:t>
    </dgm:pt>
    <dgm:pt modelId="{75C067D7-FCD2-4969-8F27-4BBDA88E75ED}" type="sibTrans" cxnId="{A058DDA2-48CA-4E5B-B389-F71A59C262B0}">
      <dgm:prSet/>
      <dgm:spPr/>
      <dgm:t>
        <a:bodyPr/>
        <a:lstStyle/>
        <a:p>
          <a:endParaRPr lang="en-US"/>
        </a:p>
      </dgm:t>
    </dgm:pt>
    <dgm:pt modelId="{789CD6DB-3A68-4A41-90BD-4F0CBB3617D1}">
      <dgm:prSet phldrT="[Text]"/>
      <dgm:spPr/>
      <dgm:t>
        <a:bodyPr/>
        <a:lstStyle/>
        <a:p>
          <a:r>
            <a:rPr lang="en-US" dirty="0"/>
            <a:t>Task 2</a:t>
          </a:r>
        </a:p>
      </dgm:t>
    </dgm:pt>
    <dgm:pt modelId="{C0BEB5FF-8DFB-40B9-A228-C0C6097DDDC4}" type="parTrans" cxnId="{62C10234-45D3-426A-8820-4C0D1D8CBA21}">
      <dgm:prSet/>
      <dgm:spPr/>
      <dgm:t>
        <a:bodyPr/>
        <a:lstStyle/>
        <a:p>
          <a:endParaRPr lang="en-US"/>
        </a:p>
      </dgm:t>
    </dgm:pt>
    <dgm:pt modelId="{1A702531-A59F-4EE2-8246-E2EB0955D8B1}" type="sibTrans" cxnId="{62C10234-45D3-426A-8820-4C0D1D8CBA21}">
      <dgm:prSet/>
      <dgm:spPr/>
      <dgm:t>
        <a:bodyPr/>
        <a:lstStyle/>
        <a:p>
          <a:endParaRPr lang="en-US"/>
        </a:p>
      </dgm:t>
    </dgm:pt>
    <dgm:pt modelId="{3929B1E1-4BC4-4C73-ABE8-27CEF96A3652}">
      <dgm:prSet phldrT="[Text]"/>
      <dgm:spPr/>
      <dgm:t>
        <a:bodyPr/>
        <a:lstStyle/>
        <a:p>
          <a:r>
            <a:rPr lang="en-US" dirty="0"/>
            <a:t>Group B</a:t>
          </a:r>
        </a:p>
      </dgm:t>
      <dgm:extLst>
        <a:ext uri="{E40237B7-FDA0-4F09-8148-C483321AD2D9}">
          <dgm14:cNvPr xmlns:dgm14="http://schemas.microsoft.com/office/drawing/2010/diagram" id="0" name="" title="Group B"/>
        </a:ext>
      </dgm:extLst>
    </dgm:pt>
    <dgm:pt modelId="{F356CC76-9117-4B79-A270-BBBAFD3E9C79}" type="parTrans" cxnId="{1339090C-9A95-4C05-841C-FA3AF987601B}">
      <dgm:prSet/>
      <dgm:spPr/>
      <dgm:t>
        <a:bodyPr/>
        <a:lstStyle/>
        <a:p>
          <a:endParaRPr lang="en-US"/>
        </a:p>
      </dgm:t>
    </dgm:pt>
    <dgm:pt modelId="{19BA0C22-38BB-4E9F-89D5-0FF5FF9F12CE}" type="sibTrans" cxnId="{1339090C-9A95-4C05-841C-FA3AF987601B}">
      <dgm:prSet/>
      <dgm:spPr/>
      <dgm:t>
        <a:bodyPr/>
        <a:lstStyle/>
        <a:p>
          <a:endParaRPr lang="en-US"/>
        </a:p>
      </dgm:t>
    </dgm:pt>
    <dgm:pt modelId="{99E0600D-9954-43F4-8926-13B8777FAAA1}">
      <dgm:prSet phldrT="[Text]"/>
      <dgm:spPr/>
      <dgm:t>
        <a:bodyPr/>
        <a:lstStyle/>
        <a:p>
          <a:r>
            <a:rPr lang="en-US" dirty="0"/>
            <a:t>k 1</a:t>
          </a:r>
        </a:p>
      </dgm:t>
      <dgm:extLst>
        <a:ext uri="{E40237B7-FDA0-4F09-8148-C483321AD2D9}">
          <dgm14:cNvPr xmlns:dgm14="http://schemas.microsoft.com/office/drawing/2010/diagram" id="0" name="" title="Group B task"/>
        </a:ext>
      </dgm:extLst>
    </dgm:pt>
    <dgm:pt modelId="{BE23F476-2C5C-42ED-BF2B-CD5FC7ADDDF6}" type="parTrans" cxnId="{09FCCB9D-A30A-4326-970E-26252D39327F}">
      <dgm:prSet/>
      <dgm:spPr/>
      <dgm:t>
        <a:bodyPr/>
        <a:lstStyle/>
        <a:p>
          <a:endParaRPr lang="en-US"/>
        </a:p>
      </dgm:t>
    </dgm:pt>
    <dgm:pt modelId="{C44937DC-4907-4769-AA8B-1B3E7391D7B0}" type="sibTrans" cxnId="{09FCCB9D-A30A-4326-970E-26252D39327F}">
      <dgm:prSet/>
      <dgm:spPr/>
      <dgm:t>
        <a:bodyPr/>
        <a:lstStyle/>
        <a:p>
          <a:endParaRPr lang="en-US"/>
        </a:p>
      </dgm:t>
    </dgm:pt>
    <dgm:pt modelId="{0791135C-9DAB-47F6-BE9C-A3E56A2DDA50}">
      <dgm:prSet phldrT="[Text]"/>
      <dgm:spPr/>
      <dgm:t>
        <a:bodyPr/>
        <a:lstStyle/>
        <a:p>
          <a:r>
            <a:rPr lang="en-US" dirty="0"/>
            <a:t>Task 2</a:t>
          </a:r>
        </a:p>
      </dgm:t>
    </dgm:pt>
    <dgm:pt modelId="{D6057E63-9793-4991-97C1-30FC405E95A5}" type="parTrans" cxnId="{B3B26E9A-58E5-497B-BD59-F5567958C609}">
      <dgm:prSet/>
      <dgm:spPr/>
      <dgm:t>
        <a:bodyPr/>
        <a:lstStyle/>
        <a:p>
          <a:endParaRPr lang="en-US"/>
        </a:p>
      </dgm:t>
    </dgm:pt>
    <dgm:pt modelId="{B670C2A7-83CB-4F4C-BC19-A3A7C066A822}" type="sibTrans" cxnId="{B3B26E9A-58E5-497B-BD59-F5567958C609}">
      <dgm:prSet/>
      <dgm:spPr/>
      <dgm:t>
        <a:bodyPr/>
        <a:lstStyle/>
        <a:p>
          <a:endParaRPr lang="en-US"/>
        </a:p>
      </dgm:t>
    </dgm:pt>
    <dgm:pt modelId="{60CDF8D0-D4FC-4467-A51E-79C5A58B0B2C}">
      <dgm:prSet phldrT="[Text]"/>
      <dgm:spPr/>
      <dgm:t>
        <a:bodyPr/>
        <a:lstStyle/>
        <a:p>
          <a:r>
            <a:rPr lang="en-US" dirty="0"/>
            <a:t>Group C</a:t>
          </a:r>
        </a:p>
      </dgm:t>
      <dgm:extLst>
        <a:ext uri="{E40237B7-FDA0-4F09-8148-C483321AD2D9}">
          <dgm14:cNvPr xmlns:dgm14="http://schemas.microsoft.com/office/drawing/2010/diagram" id="0" name="" title="Group C"/>
        </a:ext>
      </dgm:extLst>
    </dgm:pt>
    <dgm:pt modelId="{E12A269F-AB82-486A-9077-80F2BBBE48C2}" type="parTrans" cxnId="{2BA65DEC-E719-4ED3-8135-48349D42DD04}">
      <dgm:prSet/>
      <dgm:spPr/>
      <dgm:t>
        <a:bodyPr/>
        <a:lstStyle/>
        <a:p>
          <a:endParaRPr lang="en-US"/>
        </a:p>
      </dgm:t>
    </dgm:pt>
    <dgm:pt modelId="{3F7FD59D-A716-4310-A89A-AB6F740D9FFF}" type="sibTrans" cxnId="{2BA65DEC-E719-4ED3-8135-48349D42DD04}">
      <dgm:prSet/>
      <dgm:spPr/>
      <dgm:t>
        <a:bodyPr/>
        <a:lstStyle/>
        <a:p>
          <a:endParaRPr lang="en-US"/>
        </a:p>
      </dgm:t>
    </dgm:pt>
    <dgm:pt modelId="{50629C12-7464-4473-ADEF-1A284F8A9957}">
      <dgm:prSet phldrT="[Text]"/>
      <dgm:spPr/>
      <dgm:t>
        <a:bodyPr/>
        <a:lstStyle/>
        <a:p>
          <a:endParaRPr lang="en-US" dirty="0"/>
        </a:p>
      </dgm:t>
      <dgm:extLst>
        <a:ext uri="{E40237B7-FDA0-4F09-8148-C483321AD2D9}">
          <dgm14:cNvPr xmlns:dgm14="http://schemas.microsoft.com/office/drawing/2010/diagram" id="0" name="" title="Group C task"/>
        </a:ext>
      </dgm:extLst>
    </dgm:pt>
    <dgm:pt modelId="{9D1CB46C-0CFA-4B27-9224-267431FBD094}" type="parTrans" cxnId="{1D32FCC9-657C-4348-9C0D-52115D559FEB}">
      <dgm:prSet/>
      <dgm:spPr/>
      <dgm:t>
        <a:bodyPr/>
        <a:lstStyle/>
        <a:p>
          <a:endParaRPr lang="en-US"/>
        </a:p>
      </dgm:t>
    </dgm:pt>
    <dgm:pt modelId="{4576BCC5-0598-4332-A2E7-87AC3ADD4EB8}" type="sibTrans" cxnId="{1D32FCC9-657C-4348-9C0D-52115D559FEB}">
      <dgm:prSet/>
      <dgm:spPr/>
      <dgm:t>
        <a:bodyPr/>
        <a:lstStyle/>
        <a:p>
          <a:endParaRPr lang="en-US"/>
        </a:p>
      </dgm:t>
    </dgm:pt>
    <dgm:pt modelId="{E6A445EE-D086-4B01-B491-D67950A5A065}" type="pres">
      <dgm:prSet presAssocID="{3F442EA2-39BA-4C9A-AD59-755D4917D532}" presName="linear" presStyleCnt="0">
        <dgm:presLayoutVars>
          <dgm:dir/>
          <dgm:animLvl val="lvl"/>
          <dgm:resizeHandles val="exact"/>
        </dgm:presLayoutVars>
      </dgm:prSet>
      <dgm:spPr/>
    </dgm:pt>
    <dgm:pt modelId="{6D3A9625-D3EB-4CA1-AB05-34452283708A}" type="pres">
      <dgm:prSet presAssocID="{4DF9FE7B-F642-4898-A360-D4E3814E1A3D}" presName="parentLin" presStyleCnt="0"/>
      <dgm:spPr/>
    </dgm:pt>
    <dgm:pt modelId="{7E290D25-335D-4339-A8E8-B036E46B5EB5}" type="pres">
      <dgm:prSet presAssocID="{4DF9FE7B-F642-4898-A360-D4E3814E1A3D}" presName="parentLeftMargin" presStyleLbl="node1" presStyleIdx="0" presStyleCnt="3"/>
      <dgm:spPr/>
    </dgm:pt>
    <dgm:pt modelId="{674922F1-7266-4681-AD4F-1C618A5FFF23}" type="pres">
      <dgm:prSet presAssocID="{4DF9FE7B-F642-4898-A360-D4E3814E1A3D}" presName="parentText" presStyleLbl="node1" presStyleIdx="0" presStyleCnt="3">
        <dgm:presLayoutVars>
          <dgm:chMax val="0"/>
          <dgm:bulletEnabled val="1"/>
        </dgm:presLayoutVars>
      </dgm:prSet>
      <dgm:spPr/>
    </dgm:pt>
    <dgm:pt modelId="{96C29850-0672-4B77-B5DE-2E1563038631}" type="pres">
      <dgm:prSet presAssocID="{4DF9FE7B-F642-4898-A360-D4E3814E1A3D}" presName="negativeSpace" presStyleCnt="0"/>
      <dgm:spPr/>
    </dgm:pt>
    <dgm:pt modelId="{80259B02-529C-422B-91BE-D70198BA9F6C}" type="pres">
      <dgm:prSet presAssocID="{4DF9FE7B-F642-4898-A360-D4E3814E1A3D}" presName="childText" presStyleLbl="conFgAcc1" presStyleIdx="0" presStyleCnt="3">
        <dgm:presLayoutVars>
          <dgm:bulletEnabled val="1"/>
        </dgm:presLayoutVars>
      </dgm:prSet>
      <dgm:spPr/>
    </dgm:pt>
    <dgm:pt modelId="{E53EFB4E-D3DB-42E1-82AC-148F7D29254F}" type="pres">
      <dgm:prSet presAssocID="{43C18EFF-81FC-4D70-8C6B-E95FF3730413}" presName="spaceBetweenRectangles" presStyleCnt="0"/>
      <dgm:spPr/>
    </dgm:pt>
    <dgm:pt modelId="{07AC1C38-F728-4390-9C76-57A49ED97DBB}" type="pres">
      <dgm:prSet presAssocID="{3929B1E1-4BC4-4C73-ABE8-27CEF96A3652}" presName="parentLin" presStyleCnt="0"/>
      <dgm:spPr/>
    </dgm:pt>
    <dgm:pt modelId="{D0037F0D-DB9A-4BA4-97B4-D939B26E14DA}" type="pres">
      <dgm:prSet presAssocID="{3929B1E1-4BC4-4C73-ABE8-27CEF96A3652}" presName="parentLeftMargin" presStyleLbl="node1" presStyleIdx="0" presStyleCnt="3"/>
      <dgm:spPr/>
    </dgm:pt>
    <dgm:pt modelId="{21EEBBE2-729F-4D85-8CAE-C2B30FF126D2}" type="pres">
      <dgm:prSet presAssocID="{3929B1E1-4BC4-4C73-ABE8-27CEF96A3652}" presName="parentText" presStyleLbl="node1" presStyleIdx="1" presStyleCnt="3">
        <dgm:presLayoutVars>
          <dgm:chMax val="0"/>
          <dgm:bulletEnabled val="1"/>
        </dgm:presLayoutVars>
      </dgm:prSet>
      <dgm:spPr/>
    </dgm:pt>
    <dgm:pt modelId="{AACB3FAF-C320-430D-84D4-71BA6D1761D1}" type="pres">
      <dgm:prSet presAssocID="{3929B1E1-4BC4-4C73-ABE8-27CEF96A3652}" presName="negativeSpace" presStyleCnt="0"/>
      <dgm:spPr/>
    </dgm:pt>
    <dgm:pt modelId="{5282638F-EFF2-4770-BB1A-21455422E45D}" type="pres">
      <dgm:prSet presAssocID="{3929B1E1-4BC4-4C73-ABE8-27CEF96A3652}" presName="childText" presStyleLbl="conFgAcc1" presStyleIdx="1" presStyleCnt="3" custLinFactX="1700000" custLinFactY="-2781172" custLinFactNeighborX="1765144" custLinFactNeighborY="-2800000">
        <dgm:presLayoutVars>
          <dgm:bulletEnabled val="1"/>
        </dgm:presLayoutVars>
      </dgm:prSet>
      <dgm:spPr/>
    </dgm:pt>
    <dgm:pt modelId="{8CE827AA-77D8-4146-A665-00110A17769E}" type="pres">
      <dgm:prSet presAssocID="{19BA0C22-38BB-4E9F-89D5-0FF5FF9F12CE}" presName="spaceBetweenRectangles" presStyleCnt="0"/>
      <dgm:spPr/>
    </dgm:pt>
    <dgm:pt modelId="{34C9EE47-81AF-461E-8292-AB107AA0D367}" type="pres">
      <dgm:prSet presAssocID="{60CDF8D0-D4FC-4467-A51E-79C5A58B0B2C}" presName="parentLin" presStyleCnt="0"/>
      <dgm:spPr/>
    </dgm:pt>
    <dgm:pt modelId="{864CB39B-29F9-473D-90E5-0686D86E278F}" type="pres">
      <dgm:prSet presAssocID="{60CDF8D0-D4FC-4467-A51E-79C5A58B0B2C}" presName="parentLeftMargin" presStyleLbl="node1" presStyleIdx="1" presStyleCnt="3"/>
      <dgm:spPr/>
    </dgm:pt>
    <dgm:pt modelId="{5B203A22-00AF-46E7-9415-C6DAFD7E01CC}" type="pres">
      <dgm:prSet presAssocID="{60CDF8D0-D4FC-4467-A51E-79C5A58B0B2C}" presName="parentText" presStyleLbl="node1" presStyleIdx="2" presStyleCnt="3">
        <dgm:presLayoutVars>
          <dgm:chMax val="0"/>
          <dgm:bulletEnabled val="1"/>
        </dgm:presLayoutVars>
      </dgm:prSet>
      <dgm:spPr/>
    </dgm:pt>
    <dgm:pt modelId="{DF9C1F84-81DE-4E5D-9537-C2D1A211B8B6}" type="pres">
      <dgm:prSet presAssocID="{60CDF8D0-D4FC-4467-A51E-79C5A58B0B2C}" presName="negativeSpace" presStyleCnt="0"/>
      <dgm:spPr/>
    </dgm:pt>
    <dgm:pt modelId="{964E6811-5072-4466-B721-689C35A65029}" type="pres">
      <dgm:prSet presAssocID="{60CDF8D0-D4FC-4467-A51E-79C5A58B0B2C}" presName="childText" presStyleLbl="conFgAcc1" presStyleIdx="2" presStyleCnt="3">
        <dgm:presLayoutVars>
          <dgm:bulletEnabled val="1"/>
        </dgm:presLayoutVars>
      </dgm:prSet>
      <dgm:spPr/>
    </dgm:pt>
  </dgm:ptLst>
  <dgm:cxnLst>
    <dgm:cxn modelId="{1339090C-9A95-4C05-841C-FA3AF987601B}" srcId="{3F442EA2-39BA-4C9A-AD59-755D4917D532}" destId="{3929B1E1-4BC4-4C73-ABE8-27CEF96A3652}" srcOrd="1" destOrd="0" parTransId="{F356CC76-9117-4B79-A270-BBBAFD3E9C79}" sibTransId="{19BA0C22-38BB-4E9F-89D5-0FF5FF9F12CE}"/>
    <dgm:cxn modelId="{62C10234-45D3-426A-8820-4C0D1D8CBA21}" srcId="{4DF9FE7B-F642-4898-A360-D4E3814E1A3D}" destId="{789CD6DB-3A68-4A41-90BD-4F0CBB3617D1}" srcOrd="1" destOrd="0" parTransId="{C0BEB5FF-8DFB-40B9-A228-C0C6097DDDC4}" sibTransId="{1A702531-A59F-4EE2-8246-E2EB0955D8B1}"/>
    <dgm:cxn modelId="{EB5CF53D-891C-489D-A5BC-4ABBBADD05C6}" type="presOf" srcId="{60CDF8D0-D4FC-4467-A51E-79C5A58B0B2C}" destId="{864CB39B-29F9-473D-90E5-0686D86E278F}" srcOrd="0" destOrd="0" presId="urn:microsoft.com/office/officeart/2005/8/layout/list1"/>
    <dgm:cxn modelId="{80D31340-DF71-498E-A736-57EEB1E2CF66}" type="presOf" srcId="{50629C12-7464-4473-ADEF-1A284F8A9957}" destId="{964E6811-5072-4466-B721-689C35A65029}" srcOrd="0" destOrd="0" presId="urn:microsoft.com/office/officeart/2005/8/layout/list1"/>
    <dgm:cxn modelId="{35E51344-8990-43B9-992C-B097ADD30CDD}" type="presOf" srcId="{3929B1E1-4BC4-4C73-ABE8-27CEF96A3652}" destId="{21EEBBE2-729F-4D85-8CAE-C2B30FF126D2}" srcOrd="1" destOrd="0" presId="urn:microsoft.com/office/officeart/2005/8/layout/list1"/>
    <dgm:cxn modelId="{018BF54A-528B-43B1-81D2-397C1F3E269B}" type="presOf" srcId="{4DF9FE7B-F642-4898-A360-D4E3814E1A3D}" destId="{674922F1-7266-4681-AD4F-1C618A5FFF23}" srcOrd="1" destOrd="0" presId="urn:microsoft.com/office/officeart/2005/8/layout/list1"/>
    <dgm:cxn modelId="{E285B570-A936-4A7A-BA62-C7467521231B}" type="presOf" srcId="{3929B1E1-4BC4-4C73-ABE8-27CEF96A3652}" destId="{D0037F0D-DB9A-4BA4-97B4-D939B26E14DA}" srcOrd="0" destOrd="0" presId="urn:microsoft.com/office/officeart/2005/8/layout/list1"/>
    <dgm:cxn modelId="{F0845B7D-AB8D-48F2-901D-9DB5785551D3}" type="presOf" srcId="{EFF2750D-B4B3-474C-8B62-8B638DC31F7E}" destId="{80259B02-529C-422B-91BE-D70198BA9F6C}" srcOrd="0" destOrd="0" presId="urn:microsoft.com/office/officeart/2005/8/layout/list1"/>
    <dgm:cxn modelId="{EFDAA789-DB27-4EB1-8A06-F0A793A25997}" type="presOf" srcId="{0791135C-9DAB-47F6-BE9C-A3E56A2DDA50}" destId="{5282638F-EFF2-4770-BB1A-21455422E45D}" srcOrd="0" destOrd="1" presId="urn:microsoft.com/office/officeart/2005/8/layout/list1"/>
    <dgm:cxn modelId="{EBD8BE8D-6018-43E2-B081-034BB5656EB6}" srcId="{3F442EA2-39BA-4C9A-AD59-755D4917D532}" destId="{4DF9FE7B-F642-4898-A360-D4E3814E1A3D}" srcOrd="0" destOrd="0" parTransId="{1C10F06D-860A-4604-A7AD-02E614FE3976}" sibTransId="{43C18EFF-81FC-4D70-8C6B-E95FF3730413}"/>
    <dgm:cxn modelId="{B3B26E9A-58E5-497B-BD59-F5567958C609}" srcId="{3929B1E1-4BC4-4C73-ABE8-27CEF96A3652}" destId="{0791135C-9DAB-47F6-BE9C-A3E56A2DDA50}" srcOrd="1" destOrd="0" parTransId="{D6057E63-9793-4991-97C1-30FC405E95A5}" sibTransId="{B670C2A7-83CB-4F4C-BC19-A3A7C066A822}"/>
    <dgm:cxn modelId="{09FCCB9D-A30A-4326-970E-26252D39327F}" srcId="{3929B1E1-4BC4-4C73-ABE8-27CEF96A3652}" destId="{99E0600D-9954-43F4-8926-13B8777FAAA1}" srcOrd="0" destOrd="0" parTransId="{BE23F476-2C5C-42ED-BF2B-CD5FC7ADDDF6}" sibTransId="{C44937DC-4907-4769-AA8B-1B3E7391D7B0}"/>
    <dgm:cxn modelId="{A058DDA2-48CA-4E5B-B389-F71A59C262B0}" srcId="{4DF9FE7B-F642-4898-A360-D4E3814E1A3D}" destId="{EFF2750D-B4B3-474C-8B62-8B638DC31F7E}" srcOrd="0" destOrd="0" parTransId="{AEBC78E6-CDDC-4C8F-A157-3C51E907FACD}" sibTransId="{75C067D7-FCD2-4969-8F27-4BBDA88E75ED}"/>
    <dgm:cxn modelId="{430BDFA4-DC50-4C78-BCB6-6A97557D15AE}" type="presOf" srcId="{4DF9FE7B-F642-4898-A360-D4E3814E1A3D}" destId="{7E290D25-335D-4339-A8E8-B036E46B5EB5}" srcOrd="0" destOrd="0" presId="urn:microsoft.com/office/officeart/2005/8/layout/list1"/>
    <dgm:cxn modelId="{5F74B6B9-0865-492F-9595-1BB74A8ACAA2}" type="presOf" srcId="{60CDF8D0-D4FC-4467-A51E-79C5A58B0B2C}" destId="{5B203A22-00AF-46E7-9415-C6DAFD7E01CC}" srcOrd="1" destOrd="0" presId="urn:microsoft.com/office/officeart/2005/8/layout/list1"/>
    <dgm:cxn modelId="{1D32FCC9-657C-4348-9C0D-52115D559FEB}" srcId="{60CDF8D0-D4FC-4467-A51E-79C5A58B0B2C}" destId="{50629C12-7464-4473-ADEF-1A284F8A9957}" srcOrd="0" destOrd="0" parTransId="{9D1CB46C-0CFA-4B27-9224-267431FBD094}" sibTransId="{4576BCC5-0598-4332-A2E7-87AC3ADD4EB8}"/>
    <dgm:cxn modelId="{CF691AD2-C90E-4941-8C04-594750DB4D55}" type="presOf" srcId="{789CD6DB-3A68-4A41-90BD-4F0CBB3617D1}" destId="{80259B02-529C-422B-91BE-D70198BA9F6C}" srcOrd="0" destOrd="1" presId="urn:microsoft.com/office/officeart/2005/8/layout/list1"/>
    <dgm:cxn modelId="{F327B1E4-1DEF-4944-9B7B-0D4B210D709B}" type="presOf" srcId="{3F442EA2-39BA-4C9A-AD59-755D4917D532}" destId="{E6A445EE-D086-4B01-B491-D67950A5A065}" srcOrd="0" destOrd="0" presId="urn:microsoft.com/office/officeart/2005/8/layout/list1"/>
    <dgm:cxn modelId="{2BA65DEC-E719-4ED3-8135-48349D42DD04}" srcId="{3F442EA2-39BA-4C9A-AD59-755D4917D532}" destId="{60CDF8D0-D4FC-4467-A51E-79C5A58B0B2C}" srcOrd="2" destOrd="0" parTransId="{E12A269F-AB82-486A-9077-80F2BBBE48C2}" sibTransId="{3F7FD59D-A716-4310-A89A-AB6F740D9FFF}"/>
    <dgm:cxn modelId="{937D19ED-A384-4A38-8FCF-5DE84408C161}" type="presOf" srcId="{99E0600D-9954-43F4-8926-13B8777FAAA1}" destId="{5282638F-EFF2-4770-BB1A-21455422E45D}" srcOrd="0" destOrd="0" presId="urn:microsoft.com/office/officeart/2005/8/layout/list1"/>
    <dgm:cxn modelId="{75C9B1AC-5A87-4668-B02D-82E3A7B3DE32}" type="presParOf" srcId="{E6A445EE-D086-4B01-B491-D67950A5A065}" destId="{6D3A9625-D3EB-4CA1-AB05-34452283708A}" srcOrd="0" destOrd="0" presId="urn:microsoft.com/office/officeart/2005/8/layout/list1"/>
    <dgm:cxn modelId="{0BC5A9A0-4F1E-47F7-9633-5DB4606195A3}" type="presParOf" srcId="{6D3A9625-D3EB-4CA1-AB05-34452283708A}" destId="{7E290D25-335D-4339-A8E8-B036E46B5EB5}" srcOrd="0" destOrd="0" presId="urn:microsoft.com/office/officeart/2005/8/layout/list1"/>
    <dgm:cxn modelId="{A5CF6AF8-B27D-4252-8C00-D45C5CA66C33}" type="presParOf" srcId="{6D3A9625-D3EB-4CA1-AB05-34452283708A}" destId="{674922F1-7266-4681-AD4F-1C618A5FFF23}" srcOrd="1" destOrd="0" presId="urn:microsoft.com/office/officeart/2005/8/layout/list1"/>
    <dgm:cxn modelId="{53BC635B-B66B-4BB6-B67B-5E308E6DBB8D}" type="presParOf" srcId="{E6A445EE-D086-4B01-B491-D67950A5A065}" destId="{96C29850-0672-4B77-B5DE-2E1563038631}" srcOrd="1" destOrd="0" presId="urn:microsoft.com/office/officeart/2005/8/layout/list1"/>
    <dgm:cxn modelId="{95DA9A8E-E307-40CE-8345-1BA865FF3808}" type="presParOf" srcId="{E6A445EE-D086-4B01-B491-D67950A5A065}" destId="{80259B02-529C-422B-91BE-D70198BA9F6C}" srcOrd="2" destOrd="0" presId="urn:microsoft.com/office/officeart/2005/8/layout/list1"/>
    <dgm:cxn modelId="{9A391751-1CCB-4059-942E-743D33194855}" type="presParOf" srcId="{E6A445EE-D086-4B01-B491-D67950A5A065}" destId="{E53EFB4E-D3DB-42E1-82AC-148F7D29254F}" srcOrd="3" destOrd="0" presId="urn:microsoft.com/office/officeart/2005/8/layout/list1"/>
    <dgm:cxn modelId="{2C863F8C-313B-4956-93D2-7FCD89C736AB}" type="presParOf" srcId="{E6A445EE-D086-4B01-B491-D67950A5A065}" destId="{07AC1C38-F728-4390-9C76-57A49ED97DBB}" srcOrd="4" destOrd="0" presId="urn:microsoft.com/office/officeart/2005/8/layout/list1"/>
    <dgm:cxn modelId="{4411D49A-18D1-42F6-8D11-5A3F7F2C55D6}" type="presParOf" srcId="{07AC1C38-F728-4390-9C76-57A49ED97DBB}" destId="{D0037F0D-DB9A-4BA4-97B4-D939B26E14DA}" srcOrd="0" destOrd="0" presId="urn:microsoft.com/office/officeart/2005/8/layout/list1"/>
    <dgm:cxn modelId="{C913ED4B-5AB4-4497-A8B7-45000178B74A}" type="presParOf" srcId="{07AC1C38-F728-4390-9C76-57A49ED97DBB}" destId="{21EEBBE2-729F-4D85-8CAE-C2B30FF126D2}" srcOrd="1" destOrd="0" presId="urn:microsoft.com/office/officeart/2005/8/layout/list1"/>
    <dgm:cxn modelId="{1F12AF40-6796-4B49-A65B-1323D4DD25E1}" type="presParOf" srcId="{E6A445EE-D086-4B01-B491-D67950A5A065}" destId="{AACB3FAF-C320-430D-84D4-71BA6D1761D1}" srcOrd="5" destOrd="0" presId="urn:microsoft.com/office/officeart/2005/8/layout/list1"/>
    <dgm:cxn modelId="{AE66D236-6310-4110-907D-22C916DED3A3}" type="presParOf" srcId="{E6A445EE-D086-4B01-B491-D67950A5A065}" destId="{5282638F-EFF2-4770-BB1A-21455422E45D}" srcOrd="6" destOrd="0" presId="urn:microsoft.com/office/officeart/2005/8/layout/list1"/>
    <dgm:cxn modelId="{4793FE60-C989-41E7-A6EC-0A403449CC36}" type="presParOf" srcId="{E6A445EE-D086-4B01-B491-D67950A5A065}" destId="{8CE827AA-77D8-4146-A665-00110A17769E}" srcOrd="7" destOrd="0" presId="urn:microsoft.com/office/officeart/2005/8/layout/list1"/>
    <dgm:cxn modelId="{22F313A2-F765-43D6-8B6F-EF2B55C821F8}" type="presParOf" srcId="{E6A445EE-D086-4B01-B491-D67950A5A065}" destId="{34C9EE47-81AF-461E-8292-AB107AA0D367}" srcOrd="8" destOrd="0" presId="urn:microsoft.com/office/officeart/2005/8/layout/list1"/>
    <dgm:cxn modelId="{BD52494E-F681-4692-AFC6-7513E4A24BB4}" type="presParOf" srcId="{34C9EE47-81AF-461E-8292-AB107AA0D367}" destId="{864CB39B-29F9-473D-90E5-0686D86E278F}" srcOrd="0" destOrd="0" presId="urn:microsoft.com/office/officeart/2005/8/layout/list1"/>
    <dgm:cxn modelId="{A8A5359E-B633-4BA4-8664-FE0F537F9A06}" type="presParOf" srcId="{34C9EE47-81AF-461E-8292-AB107AA0D367}" destId="{5B203A22-00AF-46E7-9415-C6DAFD7E01CC}" srcOrd="1" destOrd="0" presId="urn:microsoft.com/office/officeart/2005/8/layout/list1"/>
    <dgm:cxn modelId="{2B588F7A-522A-45A2-B858-D88FDBA6908E}" type="presParOf" srcId="{E6A445EE-D086-4B01-B491-D67950A5A065}" destId="{DF9C1F84-81DE-4E5D-9537-C2D1A211B8B6}" srcOrd="9" destOrd="0" presId="urn:microsoft.com/office/officeart/2005/8/layout/list1"/>
    <dgm:cxn modelId="{68E9C99B-8CA3-47B3-AE4C-90B903FF01B8}" type="presParOf" srcId="{E6A445EE-D086-4B01-B491-D67950A5A065}" destId="{964E6811-5072-4466-B721-689C35A65029}"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59B02-529C-422B-91BE-D70198BA9F6C}">
      <dsp:nvSpPr>
        <dsp:cNvPr id="0" name=""/>
        <dsp:cNvSpPr/>
      </dsp:nvSpPr>
      <dsp:spPr>
        <a:xfrm>
          <a:off x="0" y="63043"/>
          <a:ext cx="45719" cy="708611"/>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48" tIns="142297" rIns="3548" bIns="35560" numCol="1" spcCol="1270" anchor="t" anchorCtr="0">
          <a:noAutofit/>
        </a:bodyPr>
        <a:lstStyle/>
        <a:p>
          <a:pPr marL="57150" lvl="1" indent="-57150" algn="l" defTabSz="222250">
            <a:lnSpc>
              <a:spcPct val="90000"/>
            </a:lnSpc>
            <a:spcBef>
              <a:spcPct val="0"/>
            </a:spcBef>
            <a:spcAft>
              <a:spcPct val="15000"/>
            </a:spcAft>
            <a:buChar char="•"/>
          </a:pPr>
          <a:r>
            <a:rPr lang="en-US" sz="500" kern="1200" dirty="0"/>
            <a:t>Task 1</a:t>
          </a:r>
        </a:p>
        <a:p>
          <a:pPr marL="57150" lvl="1" indent="-57150" algn="l" defTabSz="222250">
            <a:lnSpc>
              <a:spcPct val="90000"/>
            </a:lnSpc>
            <a:spcBef>
              <a:spcPct val="0"/>
            </a:spcBef>
            <a:spcAft>
              <a:spcPct val="15000"/>
            </a:spcAft>
            <a:buChar char="•"/>
          </a:pPr>
          <a:r>
            <a:rPr lang="en-US" sz="500" kern="1200" dirty="0"/>
            <a:t>Task 2</a:t>
          </a:r>
        </a:p>
      </dsp:txBody>
      <dsp:txXfrm>
        <a:off x="0" y="63043"/>
        <a:ext cx="45719" cy="708611"/>
      </dsp:txXfrm>
    </dsp:sp>
    <dsp:sp modelId="{674922F1-7266-4681-AD4F-1C618A5FFF23}">
      <dsp:nvSpPr>
        <dsp:cNvPr id="0" name=""/>
        <dsp:cNvSpPr/>
      </dsp:nvSpPr>
      <dsp:spPr>
        <a:xfrm>
          <a:off x="2285" y="1555"/>
          <a:ext cx="32003" cy="12297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0" tIns="0" rIns="1210" bIns="0" numCol="1" spcCol="1270" anchor="ctr" anchorCtr="0">
          <a:noAutofit/>
        </a:bodyPr>
        <a:lstStyle/>
        <a:p>
          <a:pPr marL="0" lvl="0" indent="0" algn="l" defTabSz="222250">
            <a:lnSpc>
              <a:spcPct val="90000"/>
            </a:lnSpc>
            <a:spcBef>
              <a:spcPct val="0"/>
            </a:spcBef>
            <a:spcAft>
              <a:spcPct val="35000"/>
            </a:spcAft>
            <a:buNone/>
          </a:pPr>
          <a:r>
            <a:rPr lang="en-US" sz="500" kern="1200" dirty="0"/>
            <a:t>Group A</a:t>
          </a:r>
        </a:p>
      </dsp:txBody>
      <dsp:txXfrm>
        <a:off x="3847" y="3117"/>
        <a:ext cx="28879" cy="119851"/>
      </dsp:txXfrm>
    </dsp:sp>
    <dsp:sp modelId="{5282638F-EFF2-4770-BB1A-21455422E45D}">
      <dsp:nvSpPr>
        <dsp:cNvPr id="0" name=""/>
        <dsp:cNvSpPr/>
      </dsp:nvSpPr>
      <dsp:spPr>
        <a:xfrm>
          <a:off x="0" y="0"/>
          <a:ext cx="45719" cy="538019"/>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48" tIns="142297" rIns="3548" bIns="35560" numCol="1" spcCol="1270" anchor="t" anchorCtr="0">
          <a:noAutofit/>
        </a:bodyPr>
        <a:lstStyle/>
        <a:p>
          <a:pPr marL="57150" lvl="1" indent="-57150" algn="l" defTabSz="222250">
            <a:lnSpc>
              <a:spcPct val="90000"/>
            </a:lnSpc>
            <a:spcBef>
              <a:spcPct val="0"/>
            </a:spcBef>
            <a:spcAft>
              <a:spcPct val="15000"/>
            </a:spcAft>
            <a:buChar char="•"/>
          </a:pPr>
          <a:r>
            <a:rPr lang="en-US" sz="500" kern="1200" dirty="0"/>
            <a:t>k 1</a:t>
          </a:r>
        </a:p>
        <a:p>
          <a:pPr marL="57150" lvl="1" indent="-57150" algn="l" defTabSz="222250">
            <a:lnSpc>
              <a:spcPct val="90000"/>
            </a:lnSpc>
            <a:spcBef>
              <a:spcPct val="0"/>
            </a:spcBef>
            <a:spcAft>
              <a:spcPct val="15000"/>
            </a:spcAft>
            <a:buChar char="•"/>
          </a:pPr>
          <a:r>
            <a:rPr lang="en-US" sz="500" kern="1200" dirty="0"/>
            <a:t>Task 2</a:t>
          </a:r>
        </a:p>
      </dsp:txBody>
      <dsp:txXfrm>
        <a:off x="0" y="0"/>
        <a:ext cx="45719" cy="538019"/>
      </dsp:txXfrm>
    </dsp:sp>
    <dsp:sp modelId="{21EEBBE2-729F-4D85-8CAE-C2B30FF126D2}">
      <dsp:nvSpPr>
        <dsp:cNvPr id="0" name=""/>
        <dsp:cNvSpPr/>
      </dsp:nvSpPr>
      <dsp:spPr>
        <a:xfrm>
          <a:off x="2285" y="794150"/>
          <a:ext cx="32003" cy="12297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0" tIns="0" rIns="1210" bIns="0" numCol="1" spcCol="1270" anchor="ctr" anchorCtr="0">
          <a:noAutofit/>
        </a:bodyPr>
        <a:lstStyle/>
        <a:p>
          <a:pPr marL="0" lvl="0" indent="0" algn="l" defTabSz="222250">
            <a:lnSpc>
              <a:spcPct val="90000"/>
            </a:lnSpc>
            <a:spcBef>
              <a:spcPct val="0"/>
            </a:spcBef>
            <a:spcAft>
              <a:spcPct val="35000"/>
            </a:spcAft>
            <a:buNone/>
          </a:pPr>
          <a:r>
            <a:rPr lang="en-US" sz="500" kern="1200" dirty="0"/>
            <a:t>Group B</a:t>
          </a:r>
        </a:p>
      </dsp:txBody>
      <dsp:txXfrm>
        <a:off x="3847" y="795712"/>
        <a:ext cx="28879" cy="119851"/>
      </dsp:txXfrm>
    </dsp:sp>
    <dsp:sp modelId="{964E6811-5072-4466-B721-689C35A65029}">
      <dsp:nvSpPr>
        <dsp:cNvPr id="0" name=""/>
        <dsp:cNvSpPr/>
      </dsp:nvSpPr>
      <dsp:spPr>
        <a:xfrm>
          <a:off x="0" y="1477641"/>
          <a:ext cx="45719" cy="104979"/>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48" tIns="142297" rIns="3548" bIns="35560" numCol="1" spcCol="1270" anchor="t" anchorCtr="0">
          <a:noAutofit/>
        </a:bodyPr>
        <a:lstStyle/>
        <a:p>
          <a:pPr marL="57150" lvl="1" indent="-57150" algn="l" defTabSz="222250">
            <a:lnSpc>
              <a:spcPct val="90000"/>
            </a:lnSpc>
            <a:spcBef>
              <a:spcPct val="0"/>
            </a:spcBef>
            <a:spcAft>
              <a:spcPct val="15000"/>
            </a:spcAft>
            <a:buChar char="•"/>
          </a:pPr>
          <a:endParaRPr lang="en-US" sz="500" kern="1200" dirty="0"/>
        </a:p>
      </dsp:txBody>
      <dsp:txXfrm>
        <a:off x="0" y="1477641"/>
        <a:ext cx="45719" cy="104979"/>
      </dsp:txXfrm>
    </dsp:sp>
    <dsp:sp modelId="{5B203A22-00AF-46E7-9415-C6DAFD7E01CC}">
      <dsp:nvSpPr>
        <dsp:cNvPr id="0" name=""/>
        <dsp:cNvSpPr/>
      </dsp:nvSpPr>
      <dsp:spPr>
        <a:xfrm>
          <a:off x="2285" y="1416153"/>
          <a:ext cx="32003" cy="12297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0" tIns="0" rIns="1210" bIns="0" numCol="1" spcCol="1270" anchor="ctr" anchorCtr="0">
          <a:noAutofit/>
        </a:bodyPr>
        <a:lstStyle/>
        <a:p>
          <a:pPr marL="0" lvl="0" indent="0" algn="l" defTabSz="222250">
            <a:lnSpc>
              <a:spcPct val="90000"/>
            </a:lnSpc>
            <a:spcBef>
              <a:spcPct val="0"/>
            </a:spcBef>
            <a:spcAft>
              <a:spcPct val="35000"/>
            </a:spcAft>
            <a:buNone/>
          </a:pPr>
          <a:r>
            <a:rPr lang="en-US" sz="500" kern="1200" dirty="0"/>
            <a:t>Group C</a:t>
          </a:r>
        </a:p>
      </dsp:txBody>
      <dsp:txXfrm>
        <a:off x="3847" y="1417715"/>
        <a:ext cx="28879" cy="11985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343" cy="46545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1440" tIns="45720" rIns="91440" bIns="45720" rtlCol="0"/>
          <a:lstStyle>
            <a:lvl1pPr algn="r">
              <a:defRPr sz="1200"/>
            </a:lvl1pPr>
          </a:lstStyle>
          <a:p>
            <a:fld id="{BDB7646E-8811-423A-9C42-2CBFADA00A96}" type="datetimeFigureOut">
              <a:rPr lang="en-US" smtClean="0"/>
              <a:t>9/26/2025</a:t>
            </a:fld>
            <a:endParaRPr lang="en-US"/>
          </a:p>
        </p:txBody>
      </p:sp>
      <p:sp>
        <p:nvSpPr>
          <p:cNvPr id="4" name="Footer Placeholder 3"/>
          <p:cNvSpPr>
            <a:spLocks noGrp="1"/>
          </p:cNvSpPr>
          <p:nvPr>
            <p:ph type="ftr" sz="quarter" idx="2"/>
          </p:nvPr>
        </p:nvSpPr>
        <p:spPr>
          <a:xfrm>
            <a:off x="1" y="8842030"/>
            <a:ext cx="3043343" cy="4654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30"/>
            <a:ext cx="3043343" cy="465455"/>
          </a:xfrm>
          <a:prstGeom prst="rect">
            <a:avLst/>
          </a:prstGeom>
        </p:spPr>
        <p:txBody>
          <a:bodyPr vert="horz" lIns="91440" tIns="45720" rIns="91440" bIns="45720" rtlCol="0" anchor="b"/>
          <a:lstStyle>
            <a:lvl1pPr algn="r">
              <a:defRPr sz="1200"/>
            </a:lvl1pPr>
          </a:lstStyle>
          <a:p>
            <a:fld id="{04360E59-1627-4404-ACC5-51C744AB0F27}" type="slidenum">
              <a:rPr lang="en-US" smtClean="0"/>
              <a:t>‹#›</a:t>
            </a:fld>
            <a:endParaRPr lang="en-US"/>
          </a:p>
        </p:txBody>
      </p:sp>
    </p:spTree>
    <p:extLst>
      <p:ext uri="{BB962C8B-B14F-4D97-AF65-F5344CB8AC3E}">
        <p14:creationId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343" cy="465455"/>
          </a:xfrm>
          <a:prstGeom prst="rect">
            <a:avLst/>
          </a:prstGeom>
        </p:spPr>
        <p:txBody>
          <a:bodyPr vert="horz" lIns="91440" tIns="45720" rIns="91440" bIns="45720" rtlCol="0"/>
          <a:lstStyle>
            <a:lvl1pPr algn="l">
              <a:defRPr sz="1200">
                <a:solidFill>
                  <a:schemeClr val="tx1"/>
                </a:solidFill>
              </a:defRPr>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1440" tIns="45720" rIns="91440" bIns="45720" rtlCol="0"/>
          <a:lstStyle>
            <a:lvl1pPr algn="r">
              <a:defRPr sz="1200">
                <a:solidFill>
                  <a:schemeClr val="tx1"/>
                </a:solidFill>
              </a:defRPr>
            </a:lvl1pPr>
          </a:lstStyle>
          <a:p>
            <a:fld id="{D677E230-58DD-43ED-96A1-552DDAB53532}" type="datetimeFigureOut">
              <a:rPr lang="en-US" smtClean="0"/>
              <a:pPr/>
              <a:t>9/26/2025</a:t>
            </a:fld>
            <a:endParaRPr lang="en-US"/>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2311" y="4421823"/>
            <a:ext cx="5618480" cy="418909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42030"/>
            <a:ext cx="3043343" cy="465455"/>
          </a:xfrm>
          <a:prstGeom prst="rect">
            <a:avLst/>
          </a:prstGeom>
        </p:spPr>
        <p:txBody>
          <a:bodyPr vert="horz" lIns="91440" tIns="45720" rIns="91440" bIns="45720" rtlCol="0" anchor="b"/>
          <a:lstStyle>
            <a:lvl1pPr algn="l">
              <a:defRPr sz="1200">
                <a:solidFill>
                  <a:schemeClr val="tx1"/>
                </a:solidFill>
              </a:defRPr>
            </a:lvl1pPr>
          </a:lstStyle>
          <a:p>
            <a:endParaRPr lang="en-US"/>
          </a:p>
        </p:txBody>
      </p:sp>
      <p:sp>
        <p:nvSpPr>
          <p:cNvPr id="7" name="Slide Number Placeholder 6"/>
          <p:cNvSpPr>
            <a:spLocks noGrp="1"/>
          </p:cNvSpPr>
          <p:nvPr>
            <p:ph type="sldNum" sz="quarter" idx="5"/>
          </p:nvPr>
        </p:nvSpPr>
        <p:spPr>
          <a:xfrm>
            <a:off x="3978132" y="8842030"/>
            <a:ext cx="3043343" cy="465455"/>
          </a:xfrm>
          <a:prstGeom prst="rect">
            <a:avLst/>
          </a:prstGeom>
        </p:spPr>
        <p:txBody>
          <a:bodyPr vert="horz" lIns="91440" tIns="45720" rIns="91440" bIns="45720" rtlCol="0" anchor="b"/>
          <a:lstStyle>
            <a:lvl1pPr algn="r">
              <a:defRPr sz="1200">
                <a:solidFill>
                  <a:schemeClr val="tx1"/>
                </a:solidFill>
              </a:defRPr>
            </a:lvl1pPr>
          </a:lstStyle>
          <a:p>
            <a:fld id="{841221E5-7225-48EB-A4EE-420E7BFCF705}" type="slidenum">
              <a:rPr lang="en-US" smtClean="0"/>
              <a:pPr/>
              <a:t>‹#›</a:t>
            </a:fld>
            <a:endParaRPr lang="en-US"/>
          </a:p>
        </p:txBody>
      </p:sp>
    </p:spTree>
    <p:extLst>
      <p:ext uri="{BB962C8B-B14F-4D97-AF65-F5344CB8AC3E}">
        <p14:creationId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1</a:t>
            </a:fld>
            <a:endParaRPr lang="en-US"/>
          </a:p>
        </p:txBody>
      </p:sp>
    </p:spTree>
    <p:extLst>
      <p:ext uri="{BB962C8B-B14F-4D97-AF65-F5344CB8AC3E}">
        <p14:creationId xmlns:p14="http://schemas.microsoft.com/office/powerpoint/2010/main" val="232957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2</a:t>
            </a:fld>
            <a:endParaRPr lang="en-US"/>
          </a:p>
        </p:txBody>
      </p:sp>
    </p:spTree>
    <p:extLst>
      <p:ext uri="{BB962C8B-B14F-4D97-AF65-F5344CB8AC3E}">
        <p14:creationId xmlns:p14="http://schemas.microsoft.com/office/powerpoint/2010/main" val="3635406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5</a:t>
            </a:fld>
            <a:endParaRPr lang="en-US"/>
          </a:p>
        </p:txBody>
      </p:sp>
    </p:spTree>
    <p:extLst>
      <p:ext uri="{BB962C8B-B14F-4D97-AF65-F5344CB8AC3E}">
        <p14:creationId xmlns:p14="http://schemas.microsoft.com/office/powerpoint/2010/main" val="23116364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ltGray">
      <p:bgPr>
        <a:gradFill rotWithShape="1">
          <a:gsLst>
            <a:gs pos="0">
              <a:schemeClr val="tx2">
                <a:lumMod val="20000"/>
                <a:lumOff val="80000"/>
              </a:schemeClr>
            </a:gs>
            <a:gs pos="90000">
              <a:schemeClr val="tx2">
                <a:lumMod val="60000"/>
                <a:lumOff val="4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28669" y="1600200"/>
            <a:ext cx="8329031" cy="2680127"/>
          </a:xfrm>
        </p:spPr>
        <p:txBody>
          <a:bodyPr>
            <a:noAutofit/>
          </a:bodyPr>
          <a:lstStyle>
            <a:lvl1pPr>
              <a:defRPr sz="5400">
                <a:solidFill>
                  <a:schemeClr val="tx2">
                    <a:lumMod val="75000"/>
                  </a:schemeClr>
                </a:solidFill>
              </a:defRPr>
            </a:lvl1pPr>
          </a:lstStyle>
          <a:p>
            <a:r>
              <a:rPr lang="en-US"/>
              <a:t>Click to edit Master title style</a:t>
            </a:r>
            <a:endParaRPr dirty="0"/>
          </a:p>
        </p:txBody>
      </p:sp>
      <p:sp>
        <p:nvSpPr>
          <p:cNvPr id="3" name="Subtitle 2"/>
          <p:cNvSpPr>
            <a:spLocks noGrp="1"/>
          </p:cNvSpPr>
          <p:nvPr>
            <p:ph type="subTitle" idx="1"/>
          </p:nvPr>
        </p:nvSpPr>
        <p:spPr>
          <a:xfrm>
            <a:off x="2428669" y="4344915"/>
            <a:ext cx="7516442"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a:xfrm>
            <a:off x="4699025" y="6356351"/>
            <a:ext cx="1218883" cy="365125"/>
          </a:xfrm>
        </p:spPr>
        <p:txBody>
          <a:bodyPr/>
          <a:lstStyle>
            <a:lvl1pPr>
              <a:defRPr>
                <a:solidFill>
                  <a:schemeClr val="tx1"/>
                </a:solidFill>
              </a:defRPr>
            </a:lvl1pPr>
          </a:lstStyle>
          <a:p>
            <a:fld id="{80BBE6BF-C811-45BB-8BA9-22EFF2B83FFA}" type="datetime1">
              <a:rPr lang="en-US" smtClean="0"/>
              <a:t>9/26/2025</a:t>
            </a:fld>
            <a:endParaRPr lang="en-US"/>
          </a:p>
        </p:txBody>
      </p:sp>
      <p:sp>
        <p:nvSpPr>
          <p:cNvPr id="5" name="Footer Placeholder 4"/>
          <p:cNvSpPr>
            <a:spLocks noGrp="1"/>
          </p:cNvSpPr>
          <p:nvPr>
            <p:ph type="ftr" sz="quarter" idx="11"/>
          </p:nvPr>
        </p:nvSpPr>
        <p:spPr>
          <a:xfrm>
            <a:off x="6114708" y="6356351"/>
            <a:ext cx="3974065" cy="365125"/>
          </a:xfrm>
        </p:spPr>
        <p:txBody>
          <a:bodyPr/>
          <a:lstStyle>
            <a:lvl1pPr>
              <a:defRPr>
                <a:solidFill>
                  <a:schemeClr val="tx1"/>
                </a:solidFill>
              </a:defRPr>
            </a:lvl1pPr>
          </a:lstStyle>
          <a:p>
            <a:r>
              <a:rPr lang="en-US" dirty="0"/>
              <a:t>Add a footer</a:t>
            </a:r>
          </a:p>
        </p:txBody>
      </p:sp>
      <p:sp>
        <p:nvSpPr>
          <p:cNvPr id="6" name="Slide Number Placeholder 5"/>
          <p:cNvSpPr>
            <a:spLocks noGrp="1"/>
          </p:cNvSpPr>
          <p:nvPr>
            <p:ph type="sldNum" sz="quarter" idx="12"/>
          </p:nvPr>
        </p:nvSpPr>
        <p:spPr>
          <a:xfrm>
            <a:off x="10285571" y="6356351"/>
            <a:ext cx="609441" cy="365125"/>
          </a:xfrm>
        </p:spPr>
        <p:txBody>
          <a:bodyPr/>
          <a:lstStyle>
            <a:lvl1pPr>
              <a:defRPr>
                <a:solidFill>
                  <a:schemeClr val="tx1"/>
                </a:solidFill>
              </a:defRPr>
            </a:lvl1pPr>
          </a:lstStyle>
          <a:p>
            <a:fld id="{7DC1BBB0-96F0-4077-A278-0F3FB5C104D3}" type="slidenum">
              <a:rPr lang="en-US" smtClean="0"/>
              <a:pPr/>
              <a:t>‹#›</a:t>
            </a:fld>
            <a:endParaRPr lang="en-US"/>
          </a:p>
        </p:txBody>
      </p:sp>
      <p:pic>
        <p:nvPicPr>
          <p:cNvPr id="55" name="Picture 2"/>
          <p:cNvPicPr>
            <a:picLocks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ltGray">
          <a:xfrm>
            <a:off x="0" y="0"/>
            <a:ext cx="1803400" cy="6858000"/>
          </a:xfrm>
          <a:prstGeom prst="rect">
            <a:avLst/>
          </a:prstGeom>
          <a:noFill/>
          <a:ln>
            <a:noFill/>
          </a:ln>
        </p:spPr>
      </p:pic>
      <p:sp>
        <p:nvSpPr>
          <p:cNvPr id="36" name="Rectangle 35"/>
          <p:cNvSpPr/>
          <p:nvPr userDrawn="1"/>
        </p:nvSpPr>
        <p:spPr>
          <a:xfrm>
            <a:off x="11892563" y="0"/>
            <a:ext cx="304721" cy="685800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Tree>
    <p:extLst>
      <p:ext uri="{BB962C8B-B14F-4D97-AF65-F5344CB8AC3E}">
        <p14:creationId xmlns:p14="http://schemas.microsoft.com/office/powerpoint/2010/main" val="3011475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lumMod val="75000"/>
                  </a:schemeClr>
                </a:solidFill>
              </a:defRPr>
            </a:lvl1pPr>
          </a:lstStyle>
          <a:p>
            <a:r>
              <a:rPr lang="en-US"/>
              <a:t>Click to edit Master title style</a:t>
            </a:r>
            <a:endParaRPr dirty="0"/>
          </a:p>
        </p:txBody>
      </p:sp>
      <p:sp>
        <p:nvSpPr>
          <p:cNvPr id="3" name="Vertical Text Placeholder 2"/>
          <p:cNvSpPr>
            <a:spLocks noGrp="1"/>
          </p:cNvSpPr>
          <p:nvPr>
            <p:ph type="body" orient="vert" idx="1" hasCustomPrompt="1"/>
          </p:nvPr>
        </p:nvSpPr>
        <p:spPr/>
        <p:txBody>
          <a:bodyPr vert="eaVert"/>
          <a:lstStyle>
            <a:lvl5pPr>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Date Placeholder 3"/>
          <p:cNvSpPr>
            <a:spLocks noGrp="1"/>
          </p:cNvSpPr>
          <p:nvPr>
            <p:ph type="dt" sz="half" idx="10"/>
          </p:nvPr>
        </p:nvSpPr>
        <p:spPr/>
        <p:txBody>
          <a:bodyPr/>
          <a:lstStyle/>
          <a:p>
            <a:fld id="{42DF41C5-B5F2-469F-BA25-292CFCDAF6E0}" type="datetime1">
              <a:rPr lang="en-US" smtClean="0"/>
              <a:t>9/26/2025</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DC1BBB0-96F0-4077-A278-0F3FB5C104D3}" type="slidenum">
              <a:rPr lang="en-US" smtClean="0"/>
              <a:t>‹#›</a:t>
            </a:fld>
            <a:endParaRPr lang="en-US"/>
          </a:p>
        </p:txBody>
      </p:sp>
    </p:spTree>
    <p:extLst>
      <p:ext uri="{BB962C8B-B14F-4D97-AF65-F5344CB8AC3E}">
        <p14:creationId xmlns:p14="http://schemas.microsoft.com/office/powerpoint/2010/main" val="234967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9612" y="685800"/>
            <a:ext cx="1787526" cy="5486400"/>
          </a:xfrm>
        </p:spPr>
        <p:txBody>
          <a:bodyPr vert="eaVert"/>
          <a:lstStyle/>
          <a:p>
            <a:r>
              <a:rPr lang="en-US"/>
              <a:t>Click to edit Master title style</a:t>
            </a:r>
            <a:endParaRPr dirty="0"/>
          </a:p>
        </p:txBody>
      </p:sp>
      <p:sp>
        <p:nvSpPr>
          <p:cNvPr id="3" name="Vertical Text Placeholder 2"/>
          <p:cNvSpPr>
            <a:spLocks noGrp="1"/>
          </p:cNvSpPr>
          <p:nvPr>
            <p:ph type="body" orient="vert" idx="1" hasCustomPrompt="1"/>
          </p:nvPr>
        </p:nvSpPr>
        <p:spPr>
          <a:xfrm>
            <a:off x="1598613" y="685800"/>
            <a:ext cx="7848599" cy="5486400"/>
          </a:xfrm>
        </p:spPr>
        <p:txBody>
          <a:bodyPr vert="eaVert"/>
          <a:lstStyle>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Date Placeholder 3"/>
          <p:cNvSpPr>
            <a:spLocks noGrp="1"/>
          </p:cNvSpPr>
          <p:nvPr>
            <p:ph type="dt" sz="half" idx="10"/>
          </p:nvPr>
        </p:nvSpPr>
        <p:spPr/>
        <p:txBody>
          <a:bodyPr/>
          <a:lstStyle/>
          <a:p>
            <a:fld id="{E69D85FE-5443-4629-8A1C-6F6EA57CBD60}" type="datetime1">
              <a:rPr lang="en-US" smtClean="0"/>
              <a:t>9/26/2025</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DC1BBB0-96F0-4077-A278-0F3FB5C104D3}" type="slidenum">
              <a:rPr lang="en-US" smtClean="0"/>
              <a:t>‹#›</a:t>
            </a:fld>
            <a:endParaRPr lang="en-US"/>
          </a:p>
        </p:txBody>
      </p:sp>
      <p:sp>
        <p:nvSpPr>
          <p:cNvPr id="8" name="Rectangle 7"/>
          <p:cNvSpPr/>
          <p:nvPr userDrawn="1"/>
        </p:nvSpPr>
        <p:spPr>
          <a:xfrm>
            <a:off x="11885691" y="0"/>
            <a:ext cx="304721" cy="6858000"/>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Tree>
    <p:extLst>
      <p:ext uri="{BB962C8B-B14F-4D97-AF65-F5344CB8AC3E}">
        <p14:creationId xmlns:p14="http://schemas.microsoft.com/office/powerpoint/2010/main" val="2848637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lumMod val="75000"/>
                  </a:schemeClr>
                </a:solidFill>
              </a:defRPr>
            </a:lvl1pPr>
          </a:lstStyle>
          <a:p>
            <a:r>
              <a:rPr lang="en-US"/>
              <a:t>Click to edit Master title style</a:t>
            </a:r>
            <a:endParaRPr dirty="0"/>
          </a:p>
        </p:txBody>
      </p:sp>
      <p:sp>
        <p:nvSpPr>
          <p:cNvPr id="3" name="Content Placeholder 2"/>
          <p:cNvSpPr>
            <a:spLocks noGrp="1"/>
          </p:cNvSpPr>
          <p:nvPr>
            <p:ph idx="1" hasCustomPrompt="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F39362CC-4597-4E8E-AFE5-237B3DA1FF07}" type="datetime1">
              <a:rPr lang="en-US" smtClean="0"/>
              <a:t>9/26/2025</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dirty="0"/>
              <a:t>Add a footer</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7DC1BBB0-96F0-4077-A278-0F3FB5C104D3}" type="slidenum">
              <a:rPr lang="en-US" smtClean="0"/>
              <a:pPr/>
              <a:t>‹#›</a:t>
            </a:fld>
            <a:endParaRPr lang="en-US"/>
          </a:p>
        </p:txBody>
      </p:sp>
    </p:spTree>
    <p:extLst>
      <p:ext uri="{BB962C8B-B14F-4D97-AF65-F5344CB8AC3E}">
        <p14:creationId xmlns:p14="http://schemas.microsoft.com/office/powerpoint/2010/main" val="1532199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19454" y="1600201"/>
            <a:ext cx="8283272" cy="2654064"/>
          </a:xfrm>
        </p:spPr>
        <p:txBody>
          <a:bodyPr anchor="b">
            <a:normAutofit/>
          </a:bodyPr>
          <a:lstStyle>
            <a:lvl1pPr algn="l">
              <a:defRPr sz="5400" b="0" cap="none" baseline="0">
                <a:solidFill>
                  <a:schemeClr val="tx2">
                    <a:lumMod val="75000"/>
                  </a:schemeClr>
                </a:solidFill>
              </a:defRPr>
            </a:lvl1pPr>
          </a:lstStyle>
          <a:p>
            <a:r>
              <a:rPr lang="en-US"/>
              <a:t>Click to edit Master title style</a:t>
            </a:r>
            <a:endParaRPr dirty="0"/>
          </a:p>
        </p:txBody>
      </p:sp>
      <p:sp>
        <p:nvSpPr>
          <p:cNvPr id="3" name="Text Placeholder 2"/>
          <p:cNvSpPr>
            <a:spLocks noGrp="1"/>
          </p:cNvSpPr>
          <p:nvPr>
            <p:ph type="body" idx="1"/>
          </p:nvPr>
        </p:nvSpPr>
        <p:spPr>
          <a:xfrm>
            <a:off x="1919454" y="4259996"/>
            <a:ext cx="7264623"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1"/>
                </a:solidFill>
              </a:defRPr>
            </a:lvl1pPr>
          </a:lstStyle>
          <a:p>
            <a:fld id="{E1F63988-78D4-46C4-B808-1786C6A42859}" type="datetime1">
              <a:rPr lang="en-US" smtClean="0"/>
              <a:t>9/26/2025</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dirty="0"/>
              <a:t>Add a footer</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7DC1BBB0-96F0-4077-A278-0F3FB5C104D3}" type="slidenum">
              <a:rPr lang="en-US" smtClean="0"/>
              <a:pPr/>
              <a:t>‹#›</a:t>
            </a:fld>
            <a:endParaRPr lang="en-US"/>
          </a:p>
        </p:txBody>
      </p:sp>
      <p:pic>
        <p:nvPicPr>
          <p:cNvPr id="7"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ltGray">
          <a:xfrm>
            <a:off x="0" y="0"/>
            <a:ext cx="1803400" cy="6858000"/>
          </a:xfrm>
          <a:prstGeom prst="rect">
            <a:avLst/>
          </a:prstGeom>
          <a:noFill/>
          <a:ln>
            <a:noFill/>
          </a:ln>
        </p:spPr>
      </p:pic>
      <p:sp>
        <p:nvSpPr>
          <p:cNvPr id="9" name="Rectangle 8"/>
          <p:cNvSpPr/>
          <p:nvPr/>
        </p:nvSpPr>
        <p:spPr>
          <a:xfrm>
            <a:off x="11892563" y="0"/>
            <a:ext cx="304721" cy="685800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Tree>
    <p:extLst>
      <p:ext uri="{BB962C8B-B14F-4D97-AF65-F5344CB8AC3E}">
        <p14:creationId xmlns:p14="http://schemas.microsoft.com/office/powerpoint/2010/main" val="3128736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lumMod val="75000"/>
                  </a:schemeClr>
                </a:solidFill>
              </a:defRPr>
            </a:lvl1pPr>
          </a:lstStyle>
          <a:p>
            <a:r>
              <a:rPr lang="en-US"/>
              <a:t>Click to edit Master title style</a:t>
            </a:r>
            <a:endParaRPr/>
          </a:p>
        </p:txBody>
      </p:sp>
      <p:sp>
        <p:nvSpPr>
          <p:cNvPr id="3" name="Content Placeholder 2"/>
          <p:cNvSpPr>
            <a:spLocks noGrp="1"/>
          </p:cNvSpPr>
          <p:nvPr>
            <p:ph sz="half" idx="1" hasCustomPrompt="1"/>
          </p:nvPr>
        </p:nvSpPr>
        <p:spPr>
          <a:xfrm>
            <a:off x="1935496" y="1600200"/>
            <a:ext cx="4572000" cy="4572000"/>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Content Placeholder 3"/>
          <p:cNvSpPr>
            <a:spLocks noGrp="1"/>
          </p:cNvSpPr>
          <p:nvPr>
            <p:ph sz="half" idx="2" hasCustomPrompt="1"/>
          </p:nvPr>
        </p:nvSpPr>
        <p:spPr>
          <a:xfrm>
            <a:off x="6824328" y="1600200"/>
            <a:ext cx="4572000" cy="4572000"/>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baseline="0"/>
            </a:lvl6pPr>
            <a:lvl7pPr>
              <a:defRPr sz="1800" baseline="0"/>
            </a:lvl7pPr>
            <a:lvl8pPr>
              <a:defRPr sz="1800" baseline="0"/>
            </a:lvl8pPr>
            <a:lvl9pPr>
              <a:defRPr sz="1800" baseline="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5" name="Date Placeholder 4"/>
          <p:cNvSpPr>
            <a:spLocks noGrp="1"/>
          </p:cNvSpPr>
          <p:nvPr>
            <p:ph type="dt" sz="half" idx="10"/>
          </p:nvPr>
        </p:nvSpPr>
        <p:spPr/>
        <p:txBody>
          <a:bodyPr/>
          <a:lstStyle>
            <a:lvl1pPr>
              <a:defRPr>
                <a:solidFill>
                  <a:schemeClr val="tx1"/>
                </a:solidFill>
              </a:defRPr>
            </a:lvl1pPr>
          </a:lstStyle>
          <a:p>
            <a:fld id="{A482C1EE-CCC0-4F27-8918-BF938AC1419F}" type="datetime1">
              <a:rPr lang="en-US" smtClean="0"/>
              <a:t>9/26/2025</a:t>
            </a:fld>
            <a:endParaRPr lang="en-US"/>
          </a:p>
        </p:txBody>
      </p:sp>
      <p:sp>
        <p:nvSpPr>
          <p:cNvPr id="6" name="Footer Placeholder 5"/>
          <p:cNvSpPr>
            <a:spLocks noGrp="1"/>
          </p:cNvSpPr>
          <p:nvPr>
            <p:ph type="ftr" sz="quarter" idx="11"/>
          </p:nvPr>
        </p:nvSpPr>
        <p:spPr/>
        <p:txBody>
          <a:bodyPr/>
          <a:lstStyle>
            <a:lvl1pPr>
              <a:defRPr>
                <a:solidFill>
                  <a:schemeClr val="tx1"/>
                </a:solidFill>
              </a:defRPr>
            </a:lvl1pPr>
          </a:lstStyle>
          <a:p>
            <a:r>
              <a:rPr lang="en-US" dirty="0"/>
              <a:t>Add a footer</a:t>
            </a: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7DC1BBB0-96F0-4077-A278-0F3FB5C104D3}" type="slidenum">
              <a:rPr lang="en-US" smtClean="0"/>
              <a:pPr/>
              <a:t>‹#›</a:t>
            </a:fld>
            <a:endParaRPr lang="en-US"/>
          </a:p>
        </p:txBody>
      </p:sp>
    </p:spTree>
    <p:extLst>
      <p:ext uri="{BB962C8B-B14F-4D97-AF65-F5344CB8AC3E}">
        <p14:creationId xmlns:p14="http://schemas.microsoft.com/office/powerpoint/2010/main" val="105384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03413" y="177800"/>
            <a:ext cx="9472824" cy="1239837"/>
          </a:xfrm>
        </p:spPr>
        <p:txBody>
          <a:bodyPr/>
          <a:lstStyle>
            <a:lvl1pPr>
              <a:defRPr>
                <a:solidFill>
                  <a:schemeClr val="tx2">
                    <a:lumMod val="75000"/>
                  </a:schemeClr>
                </a:solidFill>
              </a:defRPr>
            </a:lvl1pPr>
          </a:lstStyle>
          <a:p>
            <a:r>
              <a:rPr lang="en-US"/>
              <a:t>Click to edit Master title style</a:t>
            </a:r>
            <a:endParaRPr dirty="0"/>
          </a:p>
        </p:txBody>
      </p:sp>
      <p:sp>
        <p:nvSpPr>
          <p:cNvPr id="3" name="Text Placeholder 2"/>
          <p:cNvSpPr>
            <a:spLocks noGrp="1"/>
          </p:cNvSpPr>
          <p:nvPr>
            <p:ph type="body" idx="1"/>
          </p:nvPr>
        </p:nvSpPr>
        <p:spPr>
          <a:xfrm>
            <a:off x="1936615" y="1499616"/>
            <a:ext cx="4572000" cy="938784"/>
          </a:xfrm>
        </p:spPr>
        <p:txBody>
          <a:bodyPr anchor="b">
            <a:noAutofit/>
          </a:bodyPr>
          <a:lstStyle>
            <a:lvl1pPr marL="0" indent="0">
              <a:spcBef>
                <a:spcPts val="0"/>
              </a:spcBef>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1936615" y="2514706"/>
            <a:ext cx="4572000" cy="3657493"/>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baseline="0"/>
            </a:lvl8pPr>
            <a:lvl9pPr>
              <a:defRPr sz="1600" baseline="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5" name="Text Placeholder 4"/>
          <p:cNvSpPr>
            <a:spLocks noGrp="1"/>
          </p:cNvSpPr>
          <p:nvPr>
            <p:ph type="body" sz="quarter" idx="3"/>
          </p:nvPr>
        </p:nvSpPr>
        <p:spPr>
          <a:xfrm>
            <a:off x="6824328" y="1499616"/>
            <a:ext cx="4572000" cy="938784"/>
          </a:xfrm>
        </p:spPr>
        <p:txBody>
          <a:bodyPr anchor="b">
            <a:noAutofit/>
          </a:bodyPr>
          <a:lstStyle>
            <a:lvl1pPr marL="0" indent="0">
              <a:spcBef>
                <a:spcPts val="0"/>
              </a:spcBef>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824328" y="2514600"/>
            <a:ext cx="4572000" cy="3655568"/>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7" name="Date Placeholder 6"/>
          <p:cNvSpPr>
            <a:spLocks noGrp="1"/>
          </p:cNvSpPr>
          <p:nvPr>
            <p:ph type="dt" sz="half" idx="10"/>
          </p:nvPr>
        </p:nvSpPr>
        <p:spPr/>
        <p:txBody>
          <a:bodyPr/>
          <a:lstStyle>
            <a:lvl1pPr>
              <a:defRPr>
                <a:solidFill>
                  <a:schemeClr val="tx1"/>
                </a:solidFill>
              </a:defRPr>
            </a:lvl1pPr>
          </a:lstStyle>
          <a:p>
            <a:fld id="{B9A0C48B-9D86-4C33-9BD3-2929B1D74E3D}" type="datetime1">
              <a:rPr lang="en-US" smtClean="0"/>
              <a:t>9/26/2025</a:t>
            </a:fld>
            <a:endParaRPr lang="en-US"/>
          </a:p>
        </p:txBody>
      </p:sp>
      <p:sp>
        <p:nvSpPr>
          <p:cNvPr id="8" name="Footer Placeholder 7"/>
          <p:cNvSpPr>
            <a:spLocks noGrp="1"/>
          </p:cNvSpPr>
          <p:nvPr>
            <p:ph type="ftr" sz="quarter" idx="11"/>
          </p:nvPr>
        </p:nvSpPr>
        <p:spPr/>
        <p:txBody>
          <a:bodyPr/>
          <a:lstStyle>
            <a:lvl1pPr>
              <a:defRPr>
                <a:solidFill>
                  <a:schemeClr val="tx1"/>
                </a:solidFill>
              </a:defRPr>
            </a:lvl1pPr>
          </a:lstStyle>
          <a:p>
            <a:r>
              <a:rPr lang="en-US" dirty="0"/>
              <a:t>Add a footer</a:t>
            </a:r>
          </a:p>
        </p:txBody>
      </p:sp>
      <p:sp>
        <p:nvSpPr>
          <p:cNvPr id="9" name="Slide Number Placeholder 8"/>
          <p:cNvSpPr>
            <a:spLocks noGrp="1"/>
          </p:cNvSpPr>
          <p:nvPr>
            <p:ph type="sldNum" sz="quarter" idx="12"/>
          </p:nvPr>
        </p:nvSpPr>
        <p:spPr/>
        <p:txBody>
          <a:bodyPr/>
          <a:lstStyle>
            <a:lvl1pPr>
              <a:defRPr>
                <a:solidFill>
                  <a:schemeClr val="tx1"/>
                </a:solidFill>
              </a:defRPr>
            </a:lvl1pPr>
          </a:lstStyle>
          <a:p>
            <a:fld id="{7DC1BBB0-96F0-4077-A278-0F3FB5C104D3}" type="slidenum">
              <a:rPr lang="en-US" smtClean="0"/>
              <a:pPr/>
              <a:t>‹#›</a:t>
            </a:fld>
            <a:endParaRPr lang="en-US"/>
          </a:p>
        </p:txBody>
      </p:sp>
    </p:spTree>
    <p:extLst>
      <p:ext uri="{BB962C8B-B14F-4D97-AF65-F5344CB8AC3E}">
        <p14:creationId xmlns:p14="http://schemas.microsoft.com/office/powerpoint/2010/main" val="2848964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lumMod val="75000"/>
                  </a:schemeClr>
                </a:solidFill>
              </a:defRPr>
            </a:lvl1pPr>
          </a:lstStyle>
          <a:p>
            <a:r>
              <a:rPr lang="en-US"/>
              <a:t>Click to edit Master title style</a:t>
            </a:r>
            <a:endParaRPr dirty="0"/>
          </a:p>
        </p:txBody>
      </p:sp>
      <p:sp>
        <p:nvSpPr>
          <p:cNvPr id="3" name="Date Placeholder 2"/>
          <p:cNvSpPr>
            <a:spLocks noGrp="1"/>
          </p:cNvSpPr>
          <p:nvPr>
            <p:ph type="dt" sz="half" idx="10"/>
          </p:nvPr>
        </p:nvSpPr>
        <p:spPr/>
        <p:txBody>
          <a:bodyPr/>
          <a:lstStyle>
            <a:lvl1pPr>
              <a:defRPr>
                <a:solidFill>
                  <a:schemeClr val="tx1"/>
                </a:solidFill>
              </a:defRPr>
            </a:lvl1pPr>
          </a:lstStyle>
          <a:p>
            <a:fld id="{E87B711C-F9D6-42CE-B848-D107B7756573}" type="datetime1">
              <a:rPr lang="en-US" smtClean="0"/>
              <a:t>9/26/2025</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en-US" dirty="0"/>
              <a:t>Add a footer</a:t>
            </a:r>
          </a:p>
        </p:txBody>
      </p:sp>
      <p:sp>
        <p:nvSpPr>
          <p:cNvPr id="5" name="Slide Number Placeholder 4"/>
          <p:cNvSpPr>
            <a:spLocks noGrp="1"/>
          </p:cNvSpPr>
          <p:nvPr>
            <p:ph type="sldNum" sz="quarter" idx="12"/>
          </p:nvPr>
        </p:nvSpPr>
        <p:spPr/>
        <p:txBody>
          <a:bodyPr/>
          <a:lstStyle>
            <a:lvl1pPr>
              <a:defRPr>
                <a:solidFill>
                  <a:schemeClr val="tx1"/>
                </a:solidFill>
              </a:defRPr>
            </a:lvl1pPr>
          </a:lstStyle>
          <a:p>
            <a:fld id="{7DC1BBB0-96F0-4077-A278-0F3FB5C104D3}" type="slidenum">
              <a:rPr lang="en-US" smtClean="0"/>
              <a:pPr/>
              <a:t>‹#›</a:t>
            </a:fld>
            <a:endParaRPr lang="en-US"/>
          </a:p>
        </p:txBody>
      </p:sp>
    </p:spTree>
    <p:extLst>
      <p:ext uri="{BB962C8B-B14F-4D97-AF65-F5344CB8AC3E}">
        <p14:creationId xmlns:p14="http://schemas.microsoft.com/office/powerpoint/2010/main" val="2087922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5180250" y="6356351"/>
            <a:ext cx="1218883" cy="365125"/>
          </a:xfrm>
        </p:spPr>
        <p:txBody>
          <a:bodyPr/>
          <a:lstStyle/>
          <a:p>
            <a:fld id="{4C1EAC44-87EE-4E25-9BCB-D1B8F4FDD9D1}" type="datetime1">
              <a:rPr lang="en-US" smtClean="0"/>
              <a:t>9/26/2025</a:t>
            </a:fld>
            <a:endParaRPr lang="en-US"/>
          </a:p>
        </p:txBody>
      </p:sp>
      <p:sp>
        <p:nvSpPr>
          <p:cNvPr id="6" name="Footer Placeholder 3"/>
          <p:cNvSpPr>
            <a:spLocks noGrp="1"/>
          </p:cNvSpPr>
          <p:nvPr>
            <p:ph type="ftr" sz="quarter" idx="11"/>
          </p:nvPr>
        </p:nvSpPr>
        <p:spPr>
          <a:xfrm>
            <a:off x="6595933" y="6356351"/>
            <a:ext cx="3974065" cy="365125"/>
          </a:xfrm>
        </p:spPr>
        <p:txBody>
          <a:bodyPr/>
          <a:lstStyle/>
          <a:p>
            <a:r>
              <a:rPr lang="en-US" dirty="0"/>
              <a:t>Add a footer</a:t>
            </a:r>
          </a:p>
        </p:txBody>
      </p:sp>
      <p:sp>
        <p:nvSpPr>
          <p:cNvPr id="7" name="Slide Number Placeholder 4"/>
          <p:cNvSpPr>
            <a:spLocks noGrp="1"/>
          </p:cNvSpPr>
          <p:nvPr>
            <p:ph type="sldNum" sz="quarter" idx="12"/>
          </p:nvPr>
        </p:nvSpPr>
        <p:spPr>
          <a:xfrm>
            <a:off x="10766796" y="6356351"/>
            <a:ext cx="609441" cy="365125"/>
          </a:xfrm>
        </p:spPr>
        <p:txBody>
          <a:bodyPr/>
          <a:lstStyle/>
          <a:p>
            <a:fld id="{7DC1BBB0-96F0-4077-A278-0F3FB5C104D3}" type="slidenum">
              <a:rPr lang="en-US" smtClean="0"/>
              <a:t>‹#›</a:t>
            </a:fld>
            <a:endParaRPr lang="en-US"/>
          </a:p>
        </p:txBody>
      </p:sp>
    </p:spTree>
    <p:extLst>
      <p:ext uri="{BB962C8B-B14F-4D97-AF65-F5344CB8AC3E}">
        <p14:creationId xmlns:p14="http://schemas.microsoft.com/office/powerpoint/2010/main" val="2973289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1074240" y="381000"/>
            <a:ext cx="3293422" cy="1371600"/>
          </a:xfrm>
        </p:spPr>
        <p:txBody>
          <a:bodyPr anchor="b">
            <a:normAutofit/>
          </a:bodyPr>
          <a:lstStyle>
            <a:lvl1pPr algn="l">
              <a:defRPr sz="2800" b="0" cap="all" baseline="0">
                <a:solidFill>
                  <a:schemeClr val="tx2">
                    <a:lumMod val="75000"/>
                  </a:schemeClr>
                </a:solidFill>
              </a:defRPr>
            </a:lvl1pPr>
          </a:lstStyle>
          <a:p>
            <a:r>
              <a:rPr lang="en-US"/>
              <a:t>Click to edit Master title style</a:t>
            </a:r>
            <a:endParaRPr dirty="0"/>
          </a:p>
        </p:txBody>
      </p:sp>
      <p:sp>
        <p:nvSpPr>
          <p:cNvPr id="3" name="Content Placeholder 2"/>
          <p:cNvSpPr>
            <a:spLocks noGrp="1"/>
          </p:cNvSpPr>
          <p:nvPr>
            <p:ph idx="1" hasCustomPrompt="1"/>
          </p:nvPr>
        </p:nvSpPr>
        <p:spPr>
          <a:xfrm>
            <a:off x="5180251" y="482600"/>
            <a:ext cx="6195986" cy="5689600"/>
          </a:xfrm>
        </p:spPr>
        <p:txBody>
          <a:bodyPr>
            <a:normAutofit/>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baseline="0"/>
            </a:lvl8pPr>
            <a:lvl9pPr>
              <a:defRPr sz="1800" baseline="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Text Placeholder 3"/>
          <p:cNvSpPr>
            <a:spLocks noGrp="1"/>
          </p:cNvSpPr>
          <p:nvPr>
            <p:ph type="body" sz="half" idx="2"/>
          </p:nvPr>
        </p:nvSpPr>
        <p:spPr bwMode="white">
          <a:xfrm>
            <a:off x="1074240" y="1828800"/>
            <a:ext cx="3293422"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tx1"/>
                </a:solidFill>
              </a:defRPr>
            </a:lvl1pPr>
          </a:lstStyle>
          <a:p>
            <a:fld id="{E68E44B9-3FFE-4574-9630-3E5A6F960186}" type="datetime1">
              <a:rPr lang="en-US" smtClean="0"/>
              <a:t>9/26/2025</a:t>
            </a:fld>
            <a:endParaRPr lang="en-US"/>
          </a:p>
        </p:txBody>
      </p:sp>
      <p:sp>
        <p:nvSpPr>
          <p:cNvPr id="6" name="Footer Placeholder 5"/>
          <p:cNvSpPr>
            <a:spLocks noGrp="1"/>
          </p:cNvSpPr>
          <p:nvPr>
            <p:ph type="ftr" sz="quarter" idx="11"/>
          </p:nvPr>
        </p:nvSpPr>
        <p:spPr/>
        <p:txBody>
          <a:bodyPr/>
          <a:lstStyle>
            <a:lvl1pPr>
              <a:defRPr>
                <a:solidFill>
                  <a:schemeClr val="tx1"/>
                </a:solidFill>
              </a:defRPr>
            </a:lvl1pPr>
          </a:lstStyle>
          <a:p>
            <a:r>
              <a:rPr lang="en-US" dirty="0"/>
              <a:t>Add a footer</a:t>
            </a: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7DC1BBB0-96F0-4077-A278-0F3FB5C104D3}" type="slidenum">
              <a:rPr lang="en-US" smtClean="0"/>
              <a:pPr/>
              <a:t>‹#›</a:t>
            </a:fld>
            <a:endParaRPr lang="en-US"/>
          </a:p>
        </p:txBody>
      </p:sp>
      <p:sp>
        <p:nvSpPr>
          <p:cNvPr id="9" name="Rectangle 8"/>
          <p:cNvSpPr/>
          <p:nvPr/>
        </p:nvSpPr>
        <p:spPr>
          <a:xfrm>
            <a:off x="11884104" y="0"/>
            <a:ext cx="30472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Tree>
    <p:extLst>
      <p:ext uri="{BB962C8B-B14F-4D97-AF65-F5344CB8AC3E}">
        <p14:creationId xmlns:p14="http://schemas.microsoft.com/office/powerpoint/2010/main" val="347639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4240" y="381000"/>
            <a:ext cx="3293422" cy="1371600"/>
          </a:xfrm>
        </p:spPr>
        <p:txBody>
          <a:bodyPr anchor="b">
            <a:normAutofit/>
          </a:bodyPr>
          <a:lstStyle>
            <a:lvl1pPr algn="l">
              <a:defRPr sz="2800" b="0" cap="all" baseline="0">
                <a:solidFill>
                  <a:schemeClr val="tx2">
                    <a:lumMod val="75000"/>
                  </a:schemeClr>
                </a:solidFill>
              </a:defRPr>
            </a:lvl1pPr>
          </a:lstStyle>
          <a:p>
            <a:r>
              <a:rPr lang="en-US"/>
              <a:t>Click to edit Master title style</a:t>
            </a:r>
            <a:endParaRPr dirty="0"/>
          </a:p>
        </p:txBody>
      </p:sp>
      <p:sp>
        <p:nvSpPr>
          <p:cNvPr id="3" name="Picture Placeholder 2" descr="An empty placeholder to add an image. Click on the placeholder and select the image that you wish to add"/>
          <p:cNvSpPr>
            <a:spLocks noGrp="1"/>
          </p:cNvSpPr>
          <p:nvPr>
            <p:ph type="pic" idx="1"/>
          </p:nvPr>
        </p:nvSpPr>
        <p:spPr bwMode="auto">
          <a:xfrm>
            <a:off x="5180251" y="482600"/>
            <a:ext cx="6195986"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1074240" y="1828800"/>
            <a:ext cx="3293422"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866F492-7803-4716-B969-A5873965FF8A}" type="datetime1">
              <a:rPr lang="en-US" smtClean="0"/>
              <a:t>9/26/2025</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DC1BBB0-96F0-4077-A278-0F3FB5C104D3}" type="slidenum">
              <a:rPr lang="en-US" smtClean="0"/>
              <a:t>‹#›</a:t>
            </a:fld>
            <a:endParaRPr lang="en-US"/>
          </a:p>
        </p:txBody>
      </p:sp>
      <p:sp>
        <p:nvSpPr>
          <p:cNvPr id="9" name="Rectangle 8"/>
          <p:cNvSpPr/>
          <p:nvPr/>
        </p:nvSpPr>
        <p:spPr>
          <a:xfrm>
            <a:off x="11884104" y="0"/>
            <a:ext cx="30472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Tree>
    <p:extLst>
      <p:ext uri="{BB962C8B-B14F-4D97-AF65-F5344CB8AC3E}">
        <p14:creationId xmlns:p14="http://schemas.microsoft.com/office/powerpoint/2010/main" val="225645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tx2">
                <a:lumMod val="20000"/>
                <a:lumOff val="80000"/>
              </a:schemeClr>
            </a:gs>
            <a:gs pos="90000">
              <a:schemeClr val="tx2">
                <a:lumMod val="60000"/>
                <a:lumOff val="4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03413" y="177800"/>
            <a:ext cx="9472824" cy="1239837"/>
          </a:xfrm>
          <a:prstGeom prst="rect">
            <a:avLst/>
          </a:prstGeom>
        </p:spPr>
        <p:txBody>
          <a:bodyPr vert="horz" lIns="91440" tIns="45720" rIns="91440" bIns="45720" rtlCol="0" anchor="b">
            <a:normAutofit/>
          </a:bodyPr>
          <a:lstStyle/>
          <a:p>
            <a:r>
              <a:rPr lang="en-US"/>
              <a:t>Click to edit Master title style</a:t>
            </a:r>
            <a:endParaRPr dirty="0"/>
          </a:p>
        </p:txBody>
      </p:sp>
      <p:sp>
        <p:nvSpPr>
          <p:cNvPr id="3" name="Text Placeholder 2"/>
          <p:cNvSpPr>
            <a:spLocks noGrp="1"/>
          </p:cNvSpPr>
          <p:nvPr>
            <p:ph type="body" idx="1"/>
          </p:nvPr>
        </p:nvSpPr>
        <p:spPr>
          <a:xfrm>
            <a:off x="1903413" y="1600200"/>
            <a:ext cx="9472824" cy="4572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5180250" y="6356351"/>
            <a:ext cx="1218883" cy="365125"/>
          </a:xfrm>
          <a:prstGeom prst="rect">
            <a:avLst/>
          </a:prstGeom>
        </p:spPr>
        <p:txBody>
          <a:bodyPr vert="horz" lIns="91440" tIns="45720" rIns="91440" bIns="45720" rtlCol="0" anchor="ctr"/>
          <a:lstStyle>
            <a:lvl1pPr algn="l">
              <a:defRPr sz="1100" cap="all" baseline="0">
                <a:solidFill>
                  <a:schemeClr val="tx1"/>
                </a:solidFill>
              </a:defRPr>
            </a:lvl1pPr>
          </a:lstStyle>
          <a:p>
            <a:fld id="{FD004168-AADC-4457-9784-543656FEE4FC}" type="datetime1">
              <a:rPr lang="en-US" smtClean="0"/>
              <a:pPr/>
              <a:t>9/26/2025</a:t>
            </a:fld>
            <a:endParaRPr lang="en-US"/>
          </a:p>
        </p:txBody>
      </p:sp>
      <p:sp>
        <p:nvSpPr>
          <p:cNvPr id="5" name="Footer Placeholder 4"/>
          <p:cNvSpPr>
            <a:spLocks noGrp="1"/>
          </p:cNvSpPr>
          <p:nvPr>
            <p:ph type="ftr" sz="quarter" idx="3"/>
          </p:nvPr>
        </p:nvSpPr>
        <p:spPr>
          <a:xfrm>
            <a:off x="6595933" y="6356351"/>
            <a:ext cx="3974065" cy="365125"/>
          </a:xfrm>
          <a:prstGeom prst="rect">
            <a:avLst/>
          </a:prstGeom>
        </p:spPr>
        <p:txBody>
          <a:bodyPr vert="horz" lIns="91440" tIns="45720" rIns="91440" bIns="45720" rtlCol="0" anchor="ctr"/>
          <a:lstStyle>
            <a:lvl1pPr algn="ctr">
              <a:defRPr sz="1100" cap="all" baseline="0">
                <a:solidFill>
                  <a:schemeClr val="tx1"/>
                </a:solidFill>
              </a:defRPr>
            </a:lvl1pPr>
          </a:lstStyle>
          <a:p>
            <a:r>
              <a:rPr lang="en-US"/>
              <a:t>Add a footer</a:t>
            </a:r>
            <a:endParaRPr lang="en-US" dirty="0"/>
          </a:p>
        </p:txBody>
      </p:sp>
      <p:sp>
        <p:nvSpPr>
          <p:cNvPr id="6" name="Slide Number Placeholder 5"/>
          <p:cNvSpPr>
            <a:spLocks noGrp="1"/>
          </p:cNvSpPr>
          <p:nvPr>
            <p:ph type="sldNum" sz="quarter" idx="4"/>
          </p:nvPr>
        </p:nvSpPr>
        <p:spPr>
          <a:xfrm>
            <a:off x="10766796" y="6356351"/>
            <a:ext cx="609441" cy="365125"/>
          </a:xfrm>
          <a:prstGeom prst="rect">
            <a:avLst/>
          </a:prstGeom>
        </p:spPr>
        <p:txBody>
          <a:bodyPr vert="horz" lIns="91440" tIns="45720" rIns="91440" bIns="45720" rtlCol="0" anchor="ctr"/>
          <a:lstStyle>
            <a:lvl1pPr algn="r">
              <a:defRPr sz="1100" cap="all" baseline="0">
                <a:solidFill>
                  <a:schemeClr val="tx1"/>
                </a:solidFill>
              </a:defRPr>
            </a:lvl1pPr>
          </a:lstStyle>
          <a:p>
            <a:fld id="{7DC1BBB0-96F0-4077-A278-0F3FB5C104D3}" type="slidenum">
              <a:rPr lang="en-US" smtClean="0"/>
              <a:pPr/>
              <a:t>‹#›</a:t>
            </a:fld>
            <a:endParaRPr lang="en-US"/>
          </a:p>
        </p:txBody>
      </p:sp>
      <p:sp>
        <p:nvSpPr>
          <p:cNvPr id="9" name="Rectangle 8"/>
          <p:cNvSpPr/>
          <p:nvPr/>
        </p:nvSpPr>
        <p:spPr>
          <a:xfrm>
            <a:off x="11885691" y="0"/>
            <a:ext cx="304721" cy="6858000"/>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pic>
        <p:nvPicPr>
          <p:cNvPr id="46" name="Picture 2"/>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ltGray">
          <a:xfrm>
            <a:off x="0" y="0"/>
            <a:ext cx="1803400" cy="6858000"/>
          </a:xfrm>
          <a:prstGeom prst="rect">
            <a:avLst/>
          </a:prstGeom>
          <a:noFill/>
          <a:ln>
            <a:noFill/>
          </a:ln>
        </p:spPr>
      </p:pic>
    </p:spTree>
    <p:extLst>
      <p:ext uri="{BB962C8B-B14F-4D97-AF65-F5344CB8AC3E}">
        <p14:creationId xmlns:p14="http://schemas.microsoft.com/office/powerpoint/2010/main" val="414151883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2">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39" userDrawn="1">
          <p15:clr>
            <a:srgbClr val="F26B43"/>
          </p15:clr>
        </p15:guide>
        <p15:guide id="2" pos="1199" userDrawn="1">
          <p15:clr>
            <a:srgbClr val="F26B43"/>
          </p15:clr>
        </p15:guide>
        <p15:guide id="3" pos="719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Identifying Pain </a:t>
            </a:r>
            <a:r>
              <a:rPr lang="en-US" dirty="0"/>
              <a:t>in Dementia</a:t>
            </a:r>
          </a:p>
        </p:txBody>
      </p:sp>
      <p:sp>
        <p:nvSpPr>
          <p:cNvPr id="3" name="Subtitle 2"/>
          <p:cNvSpPr>
            <a:spLocks noGrp="1"/>
          </p:cNvSpPr>
          <p:nvPr>
            <p:ph type="subTitle" idx="1"/>
          </p:nvPr>
        </p:nvSpPr>
        <p:spPr>
          <a:xfrm>
            <a:off x="2428669" y="4344915"/>
            <a:ext cx="7516442" cy="1964405"/>
          </a:xfrm>
        </p:spPr>
        <p:txBody>
          <a:bodyPr>
            <a:normAutofit/>
          </a:bodyPr>
          <a:lstStyle/>
          <a:p>
            <a:r>
              <a:rPr lang="en-US" dirty="0"/>
              <a:t>And the use of PAINAD.</a:t>
            </a:r>
          </a:p>
          <a:p>
            <a:endParaRPr lang="en-US" dirty="0"/>
          </a:p>
          <a:p>
            <a:r>
              <a:rPr lang="en-US" sz="2000" dirty="0">
                <a:solidFill>
                  <a:srgbClr val="FF0000"/>
                </a:solidFill>
              </a:rPr>
              <a:t>Lucy Hernaman</a:t>
            </a:r>
          </a:p>
          <a:p>
            <a:r>
              <a:rPr lang="en-US" sz="2000" dirty="0">
                <a:solidFill>
                  <a:srgbClr val="FF0000"/>
                </a:solidFill>
              </a:rPr>
              <a:t>Registered Nurse</a:t>
            </a:r>
          </a:p>
          <a:p>
            <a:r>
              <a:rPr lang="en-US" sz="2000" dirty="0">
                <a:solidFill>
                  <a:srgbClr val="FF0000"/>
                </a:solidFill>
              </a:rPr>
              <a:t>Heanton Nursing Home</a:t>
            </a:r>
          </a:p>
        </p:txBody>
      </p:sp>
    </p:spTree>
    <p:extLst>
      <p:ext uri="{BB962C8B-B14F-4D97-AF65-F5344CB8AC3E}">
        <p14:creationId xmlns:p14="http://schemas.microsoft.com/office/powerpoint/2010/main" val="667590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93D3E-F3BB-6727-D2D0-9B000106BCF8}"/>
              </a:ext>
            </a:extLst>
          </p:cNvPr>
          <p:cNvSpPr>
            <a:spLocks noGrp="1"/>
          </p:cNvSpPr>
          <p:nvPr>
            <p:ph type="title"/>
          </p:nvPr>
        </p:nvSpPr>
        <p:spPr>
          <a:xfrm>
            <a:off x="1903413" y="177801"/>
            <a:ext cx="9472824" cy="802928"/>
          </a:xfrm>
        </p:spPr>
        <p:txBody>
          <a:bodyPr/>
          <a:lstStyle/>
          <a:p>
            <a:r>
              <a:rPr lang="en-GB" dirty="0"/>
              <a:t>What Scores to give:</a:t>
            </a:r>
          </a:p>
        </p:txBody>
      </p:sp>
      <p:sp>
        <p:nvSpPr>
          <p:cNvPr id="4" name="Content Placeholder 3">
            <a:extLst>
              <a:ext uri="{FF2B5EF4-FFF2-40B4-BE49-F238E27FC236}">
                <a16:creationId xmlns:a16="http://schemas.microsoft.com/office/drawing/2014/main" id="{9C64D17F-E584-249A-82FE-ED231BD3A0BC}"/>
              </a:ext>
            </a:extLst>
          </p:cNvPr>
          <p:cNvSpPr>
            <a:spLocks noGrp="1"/>
          </p:cNvSpPr>
          <p:nvPr>
            <p:ph sz="half" idx="2"/>
          </p:nvPr>
        </p:nvSpPr>
        <p:spPr>
          <a:xfrm>
            <a:off x="13655252" y="1600200"/>
            <a:ext cx="288032" cy="4572000"/>
          </a:xfrm>
        </p:spPr>
        <p:txBody>
          <a:bodyPr/>
          <a:lstStyle/>
          <a:p>
            <a:endParaRPr lang="en-GB"/>
          </a:p>
        </p:txBody>
      </p:sp>
      <p:pic>
        <p:nvPicPr>
          <p:cNvPr id="5" name="Content Placeholder 9">
            <a:extLst>
              <a:ext uri="{FF2B5EF4-FFF2-40B4-BE49-F238E27FC236}">
                <a16:creationId xmlns:a16="http://schemas.microsoft.com/office/drawing/2014/main" id="{69224342-36D9-70D5-0C6F-CF08570CBEDD}"/>
              </a:ext>
            </a:extLst>
          </p:cNvPr>
          <p:cNvPicPr>
            <a:picLocks noGrp="1" noChangeAspect="1"/>
          </p:cNvPicPr>
          <p:nvPr>
            <p:ph sz="half" idx="1"/>
          </p:nvPr>
        </p:nvPicPr>
        <p:blipFill>
          <a:blip r:embed="rId2"/>
          <a:stretch>
            <a:fillRect/>
          </a:stretch>
        </p:blipFill>
        <p:spPr>
          <a:xfrm>
            <a:off x="2349996" y="1119607"/>
            <a:ext cx="8280920" cy="5533186"/>
          </a:xfrm>
          <a:prstGeom prst="rect">
            <a:avLst/>
          </a:prstGeom>
        </p:spPr>
      </p:pic>
    </p:spTree>
    <p:extLst>
      <p:ext uri="{BB962C8B-B14F-4D97-AF65-F5344CB8AC3E}">
        <p14:creationId xmlns:p14="http://schemas.microsoft.com/office/powerpoint/2010/main" val="325192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58163-F113-4402-8735-B7638C2B1718}"/>
              </a:ext>
            </a:extLst>
          </p:cNvPr>
          <p:cNvSpPr>
            <a:spLocks noGrp="1"/>
          </p:cNvSpPr>
          <p:nvPr>
            <p:ph type="title"/>
          </p:nvPr>
        </p:nvSpPr>
        <p:spPr>
          <a:xfrm>
            <a:off x="1903413" y="177801"/>
            <a:ext cx="9472824" cy="1027916"/>
          </a:xfrm>
        </p:spPr>
        <p:txBody>
          <a:bodyPr/>
          <a:lstStyle/>
          <a:p>
            <a:r>
              <a:rPr lang="en-GB" dirty="0"/>
              <a:t>SCORING YOUR PAINAD:</a:t>
            </a:r>
          </a:p>
        </p:txBody>
      </p:sp>
      <p:sp>
        <p:nvSpPr>
          <p:cNvPr id="4" name="Content Placeholder 3">
            <a:extLst>
              <a:ext uri="{FF2B5EF4-FFF2-40B4-BE49-F238E27FC236}">
                <a16:creationId xmlns:a16="http://schemas.microsoft.com/office/drawing/2014/main" id="{CA9FA2C5-C850-43C9-9083-1FCEBA7C21FA}"/>
              </a:ext>
            </a:extLst>
          </p:cNvPr>
          <p:cNvSpPr>
            <a:spLocks noGrp="1"/>
          </p:cNvSpPr>
          <p:nvPr>
            <p:ph sz="half" idx="2"/>
          </p:nvPr>
        </p:nvSpPr>
        <p:spPr>
          <a:xfrm>
            <a:off x="12719148" y="1916832"/>
            <a:ext cx="4572000" cy="4572000"/>
          </a:xfrm>
        </p:spPr>
        <p:txBody>
          <a:bodyPr>
            <a:normAutofit fontScale="77500" lnSpcReduction="20000"/>
          </a:bodyPr>
          <a:lstStyle/>
          <a:p>
            <a:endParaRPr lang="en-GB" dirty="0"/>
          </a:p>
        </p:txBody>
      </p:sp>
      <p:sp>
        <p:nvSpPr>
          <p:cNvPr id="11" name="Content Placeholder 10">
            <a:extLst>
              <a:ext uri="{FF2B5EF4-FFF2-40B4-BE49-F238E27FC236}">
                <a16:creationId xmlns:a16="http://schemas.microsoft.com/office/drawing/2014/main" id="{699DDE62-8C4F-B301-2E6A-A6B1DE9C4BAB}"/>
              </a:ext>
            </a:extLst>
          </p:cNvPr>
          <p:cNvSpPr>
            <a:spLocks noGrp="1"/>
          </p:cNvSpPr>
          <p:nvPr>
            <p:ph sz="half" idx="1"/>
          </p:nvPr>
        </p:nvSpPr>
        <p:spPr>
          <a:xfrm>
            <a:off x="1935495" y="1600200"/>
            <a:ext cx="9343493" cy="4572000"/>
          </a:xfrm>
        </p:spPr>
        <p:txBody>
          <a:bodyPr>
            <a:normAutofit fontScale="77500" lnSpcReduction="20000"/>
          </a:bodyPr>
          <a:lstStyle/>
          <a:p>
            <a:r>
              <a:rPr lang="en-GB" b="1" dirty="0"/>
              <a:t>When documenting each domain should be documented and then a score given. As well as an explanation as to how that person displays those signs. This will help to build up a picture for you and future healthcare workers for easier identification. </a:t>
            </a:r>
          </a:p>
          <a:p>
            <a:endParaRPr lang="en-GB" dirty="0"/>
          </a:p>
          <a:p>
            <a:r>
              <a:rPr lang="en-GB" sz="2600" dirty="0">
                <a:solidFill>
                  <a:srgbClr val="FF0000"/>
                </a:solidFill>
              </a:rPr>
              <a:t>Breathing – 1 some laboured breathing.</a:t>
            </a:r>
          </a:p>
          <a:p>
            <a:r>
              <a:rPr lang="en-GB" sz="2600" dirty="0">
                <a:solidFill>
                  <a:srgbClr val="FF0000"/>
                </a:solidFill>
              </a:rPr>
              <a:t>Vocalisation – 2 crying out loud, calling for Son. </a:t>
            </a:r>
          </a:p>
          <a:p>
            <a:r>
              <a:rPr lang="en-GB" sz="2600" dirty="0">
                <a:solidFill>
                  <a:srgbClr val="FF0000"/>
                </a:solidFill>
              </a:rPr>
              <a:t>Facial expression – 2 scrunched up facial features and grinding teeth</a:t>
            </a:r>
          </a:p>
          <a:p>
            <a:r>
              <a:rPr lang="en-GB" sz="2600" dirty="0">
                <a:solidFill>
                  <a:srgbClr val="FF0000"/>
                </a:solidFill>
              </a:rPr>
              <a:t>Body language – 1 holding self awkwardly, left side particularly</a:t>
            </a:r>
          </a:p>
          <a:p>
            <a:r>
              <a:rPr lang="en-GB" sz="2600" dirty="0" err="1">
                <a:solidFill>
                  <a:srgbClr val="FF0000"/>
                </a:solidFill>
              </a:rPr>
              <a:t>Consolability</a:t>
            </a:r>
            <a:r>
              <a:rPr lang="en-GB" sz="2600" dirty="0">
                <a:solidFill>
                  <a:srgbClr val="FF0000"/>
                </a:solidFill>
              </a:rPr>
              <a:t> – 1 able to reassure with a lot of staff 1:1 time. But only for short periods. </a:t>
            </a:r>
          </a:p>
          <a:p>
            <a:endParaRPr lang="en-GB" sz="2600" dirty="0">
              <a:solidFill>
                <a:srgbClr val="FF0000"/>
              </a:solidFill>
            </a:endParaRPr>
          </a:p>
          <a:p>
            <a:r>
              <a:rPr lang="en-GB" sz="2600" dirty="0">
                <a:solidFill>
                  <a:srgbClr val="FF0000"/>
                </a:solidFill>
              </a:rPr>
              <a:t>Score 7 total.  SEVERE PAIN. Consider PRN</a:t>
            </a:r>
          </a:p>
        </p:txBody>
      </p:sp>
    </p:spTree>
    <p:extLst>
      <p:ext uri="{BB962C8B-B14F-4D97-AF65-F5344CB8AC3E}">
        <p14:creationId xmlns:p14="http://schemas.microsoft.com/office/powerpoint/2010/main" val="503449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DF005-897A-4344-99EA-92C8930A5162}"/>
              </a:ext>
            </a:extLst>
          </p:cNvPr>
          <p:cNvSpPr>
            <a:spLocks noGrp="1"/>
          </p:cNvSpPr>
          <p:nvPr>
            <p:ph type="title"/>
          </p:nvPr>
        </p:nvSpPr>
        <p:spPr/>
        <p:txBody>
          <a:bodyPr/>
          <a:lstStyle/>
          <a:p>
            <a:r>
              <a:rPr lang="en-GB" dirty="0"/>
              <a:t>What does the scores mean?</a:t>
            </a:r>
          </a:p>
        </p:txBody>
      </p:sp>
      <p:sp>
        <p:nvSpPr>
          <p:cNvPr id="3" name="Content Placeholder 2">
            <a:extLst>
              <a:ext uri="{FF2B5EF4-FFF2-40B4-BE49-F238E27FC236}">
                <a16:creationId xmlns:a16="http://schemas.microsoft.com/office/drawing/2014/main" id="{446BE35D-8176-4AC4-82AA-C65BF7038591}"/>
              </a:ext>
            </a:extLst>
          </p:cNvPr>
          <p:cNvSpPr>
            <a:spLocks noGrp="1"/>
          </p:cNvSpPr>
          <p:nvPr>
            <p:ph sz="half" idx="1"/>
          </p:nvPr>
        </p:nvSpPr>
        <p:spPr>
          <a:xfrm>
            <a:off x="1935495" y="1600200"/>
            <a:ext cx="9472823" cy="4572000"/>
          </a:xfrm>
        </p:spPr>
        <p:txBody>
          <a:bodyPr/>
          <a:lstStyle/>
          <a:p>
            <a:pPr marL="0" indent="0">
              <a:buNone/>
            </a:pPr>
            <a:r>
              <a:rPr lang="en-GB" dirty="0"/>
              <a:t>The total score ranges from 0-10 points.</a:t>
            </a:r>
          </a:p>
          <a:p>
            <a:pPr marL="0" indent="0">
              <a:buNone/>
            </a:pPr>
            <a:r>
              <a:rPr lang="en-GB" dirty="0"/>
              <a:t> The scores could therefore possibly indicate:</a:t>
            </a:r>
          </a:p>
          <a:p>
            <a:pPr marL="0" indent="0">
              <a:buNone/>
            </a:pPr>
            <a:r>
              <a:rPr lang="en-GB" dirty="0"/>
              <a:t> - 1-3=mild pain</a:t>
            </a:r>
          </a:p>
          <a:p>
            <a:pPr marL="0" indent="0">
              <a:buNone/>
            </a:pPr>
            <a:r>
              <a:rPr lang="en-GB" dirty="0"/>
              <a:t> - 4-6=moderate pain</a:t>
            </a:r>
          </a:p>
          <a:p>
            <a:pPr marL="0" indent="0">
              <a:buNone/>
            </a:pPr>
            <a:r>
              <a:rPr lang="en-GB" dirty="0"/>
              <a:t> - 7-10=severe pain</a:t>
            </a:r>
          </a:p>
          <a:p>
            <a:pPr marL="0" indent="0">
              <a:buNone/>
            </a:pPr>
            <a:endParaRPr lang="en-GB" dirty="0"/>
          </a:p>
          <a:p>
            <a:pPr marL="0" indent="0">
              <a:buNone/>
            </a:pPr>
            <a:r>
              <a:rPr lang="en-GB" dirty="0"/>
              <a:t>Medication can then be given with good rationale and reason.</a:t>
            </a:r>
          </a:p>
        </p:txBody>
      </p:sp>
      <p:sp>
        <p:nvSpPr>
          <p:cNvPr id="4" name="Content Placeholder 3">
            <a:extLst>
              <a:ext uri="{FF2B5EF4-FFF2-40B4-BE49-F238E27FC236}">
                <a16:creationId xmlns:a16="http://schemas.microsoft.com/office/drawing/2014/main" id="{854D8E83-A1B6-497C-9FAB-CFE003E617AE}"/>
              </a:ext>
            </a:extLst>
          </p:cNvPr>
          <p:cNvSpPr>
            <a:spLocks noGrp="1"/>
          </p:cNvSpPr>
          <p:nvPr>
            <p:ph sz="half" idx="2"/>
          </p:nvPr>
        </p:nvSpPr>
        <p:spPr>
          <a:xfrm>
            <a:off x="13511236" y="2132856"/>
            <a:ext cx="4572000" cy="4572000"/>
          </a:xfrm>
        </p:spPr>
        <p:txBody>
          <a:bodyPr/>
          <a:lstStyle/>
          <a:p>
            <a:endParaRPr lang="en-GB" dirty="0"/>
          </a:p>
        </p:txBody>
      </p:sp>
    </p:spTree>
    <p:extLst>
      <p:ext uri="{BB962C8B-B14F-4D97-AF65-F5344CB8AC3E}">
        <p14:creationId xmlns:p14="http://schemas.microsoft.com/office/powerpoint/2010/main" val="1143407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endParaRPr lang="en-US" dirty="0"/>
          </a:p>
        </p:txBody>
      </p:sp>
      <p:sp>
        <p:nvSpPr>
          <p:cNvPr id="14" name="Content Placeholder 13"/>
          <p:cNvSpPr>
            <a:spLocks noGrp="1"/>
          </p:cNvSpPr>
          <p:nvPr>
            <p:ph idx="1"/>
          </p:nvPr>
        </p:nvSpPr>
        <p:spPr/>
        <p:txBody>
          <a:bodyPr/>
          <a:lstStyle/>
          <a:p>
            <a:pPr marL="0" lvl="0" indent="0">
              <a:buNone/>
            </a:pPr>
            <a:r>
              <a:rPr lang="en-GB" b="0" i="0" dirty="0">
                <a:solidFill>
                  <a:srgbClr val="212121"/>
                </a:solidFill>
                <a:effectLst/>
                <a:latin typeface="BlinkMacSystemFont"/>
              </a:rPr>
              <a:t>Studies suggest that pain is under-recognized and under-treated in those with severe dementia.</a:t>
            </a:r>
          </a:p>
          <a:p>
            <a:pPr marL="0" lvl="0" indent="0">
              <a:buNone/>
            </a:pPr>
            <a:endParaRPr lang="en-GB" dirty="0">
              <a:solidFill>
                <a:srgbClr val="212121"/>
              </a:solidFill>
              <a:latin typeface="BlinkMacSystemFont"/>
            </a:endParaRPr>
          </a:p>
          <a:p>
            <a:pPr marL="0" lvl="0" indent="0">
              <a:buNone/>
            </a:pPr>
            <a:r>
              <a:rPr lang="en-GB" b="0" i="0" dirty="0">
                <a:solidFill>
                  <a:srgbClr val="212121"/>
                </a:solidFill>
                <a:effectLst/>
                <a:latin typeface="BlinkMacSystemFont"/>
              </a:rPr>
              <a:t>Often a persons behaviours are misinterpreted as physical or verbal aggression.</a:t>
            </a:r>
          </a:p>
          <a:p>
            <a:pPr marL="0" lvl="0" indent="0">
              <a:buNone/>
            </a:pPr>
            <a:endParaRPr lang="en-GB" dirty="0">
              <a:solidFill>
                <a:srgbClr val="212121"/>
              </a:solidFill>
              <a:latin typeface="BlinkMacSystemFont"/>
            </a:endParaRPr>
          </a:p>
          <a:p>
            <a:pPr marL="0" lvl="0" indent="0">
              <a:buNone/>
            </a:pPr>
            <a:r>
              <a:rPr lang="en-GB" b="0" i="0" dirty="0">
                <a:solidFill>
                  <a:srgbClr val="212121"/>
                </a:solidFill>
                <a:effectLst/>
                <a:latin typeface="BlinkMacSystemFont"/>
              </a:rPr>
              <a:t> Identifying pain is the first step in its effective management. </a:t>
            </a:r>
          </a:p>
          <a:p>
            <a:pPr marL="0" lvl="0" indent="0">
              <a:buNone/>
            </a:pPr>
            <a:endParaRPr lang="en-US" dirty="0"/>
          </a:p>
        </p:txBody>
      </p:sp>
    </p:spTree>
    <p:extLst>
      <p:ext uri="{BB962C8B-B14F-4D97-AF65-F5344CB8AC3E}">
        <p14:creationId xmlns:p14="http://schemas.microsoft.com/office/powerpoint/2010/main" val="2970739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title="Title and Content Layout with Chart"/>
          <p:cNvSpPr>
            <a:spLocks noGrp="1"/>
          </p:cNvSpPr>
          <p:nvPr>
            <p:ph type="title"/>
          </p:nvPr>
        </p:nvSpPr>
        <p:spPr/>
        <p:txBody>
          <a:bodyPr/>
          <a:lstStyle/>
          <a:p>
            <a:r>
              <a:rPr lang="en-US" dirty="0"/>
              <a:t>What is PAINAD</a:t>
            </a:r>
          </a:p>
        </p:txBody>
      </p:sp>
      <p:sp>
        <p:nvSpPr>
          <p:cNvPr id="4" name="Content Placeholder 3">
            <a:extLst>
              <a:ext uri="{FF2B5EF4-FFF2-40B4-BE49-F238E27FC236}">
                <a16:creationId xmlns:a16="http://schemas.microsoft.com/office/drawing/2014/main" id="{20E462E8-BEE6-4E43-BE21-3597E9BF865B}"/>
              </a:ext>
            </a:extLst>
          </p:cNvPr>
          <p:cNvSpPr>
            <a:spLocks noGrp="1"/>
          </p:cNvSpPr>
          <p:nvPr>
            <p:ph idx="1"/>
          </p:nvPr>
        </p:nvSpPr>
        <p:spPr/>
        <p:txBody>
          <a:bodyPr/>
          <a:lstStyle/>
          <a:p>
            <a:pPr marL="0" indent="0">
              <a:buNone/>
            </a:pPr>
            <a:r>
              <a:rPr lang="en-GB" dirty="0"/>
              <a:t>PAINAD is an assessment method used to determine if a Family member could be in pain by observing them for a period of 5 Minutes</a:t>
            </a:r>
          </a:p>
          <a:p>
            <a:pPr marL="0" indent="0">
              <a:buNone/>
            </a:pPr>
            <a:r>
              <a:rPr lang="en-GB" dirty="0"/>
              <a:t>The family member can be observed doing various activities such as personal care, resting, occupation or activity.</a:t>
            </a:r>
          </a:p>
          <a:p>
            <a:pPr marL="0" indent="0">
              <a:buNone/>
            </a:pPr>
            <a:r>
              <a:rPr lang="en-GB" dirty="0"/>
              <a:t>A scoring system is then used to determine what level of pain that Family member may be suffering with. </a:t>
            </a:r>
          </a:p>
          <a:p>
            <a:pPr marL="0" indent="0">
              <a:buNone/>
            </a:pPr>
            <a:r>
              <a:rPr lang="en-GB" dirty="0"/>
              <a:t>It is not a fail safe and it is important to remember that we need to consider other conditions too. Such as UTI, Constipation etc.</a:t>
            </a:r>
          </a:p>
        </p:txBody>
      </p:sp>
    </p:spTree>
    <p:extLst>
      <p:ext uri="{BB962C8B-B14F-4D97-AF65-F5344CB8AC3E}">
        <p14:creationId xmlns:p14="http://schemas.microsoft.com/office/powerpoint/2010/main" val="3295254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3223203" y="177800"/>
            <a:ext cx="628639" cy="1239837"/>
          </a:xfrm>
        </p:spPr>
        <p:txBody>
          <a:bodyPr/>
          <a:lstStyle/>
          <a:p>
            <a:endParaRPr lang="en-US" dirty="0"/>
          </a:p>
        </p:txBody>
      </p:sp>
      <p:sp>
        <p:nvSpPr>
          <p:cNvPr id="11" name="Content Placeholder 10"/>
          <p:cNvSpPr>
            <a:spLocks noGrp="1"/>
          </p:cNvSpPr>
          <p:nvPr>
            <p:ph sz="half" idx="2"/>
          </p:nvPr>
        </p:nvSpPr>
        <p:spPr>
          <a:xfrm flipV="1">
            <a:off x="13655252" y="5661248"/>
            <a:ext cx="72008" cy="144016"/>
          </a:xfrm>
        </p:spPr>
        <p:txBody>
          <a:bodyPr>
            <a:normAutofit fontScale="25000" lnSpcReduction="20000"/>
          </a:bodyPr>
          <a:lstStyle/>
          <a:p>
            <a:pPr marL="0" indent="0">
              <a:buNone/>
            </a:pPr>
            <a:endParaRPr lang="en-US" dirty="0"/>
          </a:p>
        </p:txBody>
      </p:sp>
      <p:pic>
        <p:nvPicPr>
          <p:cNvPr id="10" name="Content Placeholder 9">
            <a:extLst>
              <a:ext uri="{FF2B5EF4-FFF2-40B4-BE49-F238E27FC236}">
                <a16:creationId xmlns:a16="http://schemas.microsoft.com/office/drawing/2014/main" id="{994A4A89-FDBC-495C-984B-FD294639DFE1}"/>
              </a:ext>
            </a:extLst>
          </p:cNvPr>
          <p:cNvPicPr>
            <a:picLocks noGrp="1" noChangeAspect="1"/>
          </p:cNvPicPr>
          <p:nvPr>
            <p:ph sz="half" idx="1"/>
          </p:nvPr>
        </p:nvPicPr>
        <p:blipFill>
          <a:blip r:embed="rId2"/>
          <a:stretch>
            <a:fillRect/>
          </a:stretch>
        </p:blipFill>
        <p:spPr>
          <a:xfrm>
            <a:off x="2291948" y="260648"/>
            <a:ext cx="8695753" cy="6717469"/>
          </a:xfrm>
          <a:prstGeom prst="rect">
            <a:avLst/>
          </a:prstGeom>
        </p:spPr>
      </p:pic>
    </p:spTree>
    <p:extLst>
      <p:ext uri="{BB962C8B-B14F-4D97-AF65-F5344CB8AC3E}">
        <p14:creationId xmlns:p14="http://schemas.microsoft.com/office/powerpoint/2010/main" val="1843700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BREATHING.</a:t>
            </a:r>
          </a:p>
        </p:txBody>
      </p:sp>
      <p:sp>
        <p:nvSpPr>
          <p:cNvPr id="10" name="Content Placeholder 9"/>
          <p:cNvSpPr>
            <a:spLocks noGrp="1"/>
          </p:cNvSpPr>
          <p:nvPr>
            <p:ph sz="half" idx="1"/>
          </p:nvPr>
        </p:nvSpPr>
        <p:spPr>
          <a:xfrm>
            <a:off x="1935495" y="1600200"/>
            <a:ext cx="9369727" cy="4572000"/>
          </a:xfrm>
        </p:spPr>
        <p:txBody>
          <a:bodyPr>
            <a:normAutofit fontScale="77500" lnSpcReduction="20000"/>
          </a:bodyPr>
          <a:lstStyle/>
          <a:p>
            <a:pPr marL="514350" indent="-514350">
              <a:buAutoNum type="arabicPeriod"/>
            </a:pPr>
            <a:r>
              <a:rPr lang="en-GB" dirty="0"/>
              <a:t>Normal breathing is characterized by effortless, quiet, rhythmic (smooth) respirations. </a:t>
            </a:r>
          </a:p>
          <a:p>
            <a:pPr marL="514350" indent="-514350">
              <a:buAutoNum type="arabicPeriod"/>
            </a:pPr>
            <a:r>
              <a:rPr lang="en-GB" dirty="0"/>
              <a:t>Occasional laboured breathing is characterized by episodic bursts of harsh, difficult, or wearing respirations. </a:t>
            </a:r>
          </a:p>
          <a:p>
            <a:pPr marL="514350" indent="-514350">
              <a:buAutoNum type="arabicPeriod"/>
            </a:pPr>
            <a:r>
              <a:rPr lang="en-GB" dirty="0"/>
              <a:t>Short period of hyperventilation is characterized by intervals of rapid, deep breaths lasting a short period of time. </a:t>
            </a:r>
          </a:p>
          <a:p>
            <a:pPr marL="514350" indent="-514350">
              <a:buAutoNum type="arabicPeriod"/>
            </a:pPr>
            <a:r>
              <a:rPr lang="en-GB" dirty="0"/>
              <a:t>Noisy laboured breathing is characterized by negative-sounding respirations on inspiration or expiration. They may be loud, gurgling, wheezing. They appear strenuous or wearing.</a:t>
            </a:r>
          </a:p>
          <a:p>
            <a:pPr marL="514350" indent="-514350">
              <a:buAutoNum type="arabicPeriod"/>
            </a:pPr>
            <a:r>
              <a:rPr lang="en-GB" dirty="0"/>
              <a:t>Long period of hyperventilation is characterized by an excessive rate and depth of respirations lasting a considerable time. </a:t>
            </a:r>
          </a:p>
          <a:p>
            <a:pPr marL="514350" indent="-514350">
              <a:buAutoNum type="arabicPeriod"/>
            </a:pPr>
            <a:r>
              <a:rPr lang="en-GB" dirty="0"/>
              <a:t>Cheyne-Stokes respirations are characterized by rhythmic waxing and waning of breathing from very deep to shallow respirations with periods of apnoea (cessation of breathing). </a:t>
            </a:r>
            <a:endParaRPr lang="en-US" dirty="0"/>
          </a:p>
        </p:txBody>
      </p:sp>
      <p:graphicFrame>
        <p:nvGraphicFramePr>
          <p:cNvPr id="9" name="Content Placeholder 8" descr="Vertical Box List showing 3 groups arranged one below the other with bullet points for task descriptions under each group"/>
          <p:cNvGraphicFramePr>
            <a:graphicFrameLocks noGrp="1"/>
          </p:cNvGraphicFramePr>
          <p:nvPr>
            <p:ph sz="half" idx="2"/>
            <p:extLst>
              <p:ext uri="{D42A27DB-BD31-4B8C-83A1-F6EECF244321}">
                <p14:modId xmlns:p14="http://schemas.microsoft.com/office/powerpoint/2010/main" val="389416165"/>
              </p:ext>
            </p:extLst>
          </p:nvPr>
        </p:nvGraphicFramePr>
        <p:xfrm flipV="1">
          <a:off x="13151196" y="4588024"/>
          <a:ext cx="45719" cy="1584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40664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53BB1-BFAC-49EB-AB8A-D26B12BF45FA}"/>
              </a:ext>
            </a:extLst>
          </p:cNvPr>
          <p:cNvSpPr>
            <a:spLocks noGrp="1"/>
          </p:cNvSpPr>
          <p:nvPr>
            <p:ph type="title"/>
          </p:nvPr>
        </p:nvSpPr>
        <p:spPr/>
        <p:txBody>
          <a:bodyPr/>
          <a:lstStyle/>
          <a:p>
            <a:r>
              <a:rPr lang="en-GB" dirty="0"/>
              <a:t>NEGATIVE VOCALISATION.</a:t>
            </a:r>
          </a:p>
        </p:txBody>
      </p:sp>
      <p:sp>
        <p:nvSpPr>
          <p:cNvPr id="3" name="Content Placeholder 2">
            <a:extLst>
              <a:ext uri="{FF2B5EF4-FFF2-40B4-BE49-F238E27FC236}">
                <a16:creationId xmlns:a16="http://schemas.microsoft.com/office/drawing/2014/main" id="{BB8B5808-2E56-4F0F-9D55-EBE24DBCC8EE}"/>
              </a:ext>
            </a:extLst>
          </p:cNvPr>
          <p:cNvSpPr>
            <a:spLocks noGrp="1"/>
          </p:cNvSpPr>
          <p:nvPr>
            <p:ph sz="half" idx="1"/>
          </p:nvPr>
        </p:nvSpPr>
        <p:spPr>
          <a:xfrm>
            <a:off x="1903413" y="1700808"/>
            <a:ext cx="9472824" cy="4572000"/>
          </a:xfrm>
        </p:spPr>
        <p:txBody>
          <a:bodyPr>
            <a:normAutofit fontScale="70000" lnSpcReduction="20000"/>
          </a:bodyPr>
          <a:lstStyle/>
          <a:p>
            <a:pPr marL="514350" indent="-514350">
              <a:buAutoNum type="arabicPeriod"/>
            </a:pPr>
            <a:r>
              <a:rPr lang="en-GB" dirty="0"/>
              <a:t>None is characterized by speech or vocalization that has a neutral or pleasant quality. </a:t>
            </a:r>
          </a:p>
          <a:p>
            <a:pPr marL="514350" indent="-514350">
              <a:buAutoNum type="arabicPeriod"/>
            </a:pPr>
            <a:r>
              <a:rPr lang="en-GB" dirty="0"/>
              <a:t>Occasional moan or groan is characterized by mournful or murmuring sounds, wails, or laments. Groaning is characterized by louder than usual inarticulate involuntary sounds, often abruptly beginning and ending. </a:t>
            </a:r>
          </a:p>
          <a:p>
            <a:pPr marL="514350" indent="-514350">
              <a:buAutoNum type="arabicPeriod"/>
            </a:pPr>
            <a:r>
              <a:rPr lang="en-GB" dirty="0"/>
              <a:t>Low level speech with a negative or disapproving quality is characterized by muttering, mumbling, whining, grumbling, or swearing in a low volume with a complaining, sarcastic, or caustic tone. </a:t>
            </a:r>
          </a:p>
          <a:p>
            <a:pPr marL="514350" indent="-514350">
              <a:buAutoNum type="arabicPeriod"/>
            </a:pPr>
            <a:r>
              <a:rPr lang="en-GB" dirty="0"/>
              <a:t>Repeated troubled calling out is characterized by phrases or words being used over and over in a tone that suggests anxiety, uneasiness, or distress. </a:t>
            </a:r>
          </a:p>
          <a:p>
            <a:pPr marL="514350" indent="-514350">
              <a:buAutoNum type="arabicPeriod"/>
            </a:pPr>
            <a:r>
              <a:rPr lang="en-GB" dirty="0"/>
              <a:t>Loud moaning or groaning is characterized by mournful or murmuring sounds, wails, or laments in much louder than usual volume. Loud groaning is characterized by louder than usual inarticulate involuntary sounds, often abruptly beginning and ending. </a:t>
            </a:r>
          </a:p>
          <a:p>
            <a:pPr marL="514350" indent="-514350">
              <a:buAutoNum type="arabicPeriod"/>
            </a:pPr>
            <a:r>
              <a:rPr lang="en-GB" dirty="0"/>
              <a:t>Crying is characterized by an utterance of emotion accompanied by tears. There may be sobbing or quiet weeping. </a:t>
            </a:r>
          </a:p>
        </p:txBody>
      </p:sp>
      <p:sp>
        <p:nvSpPr>
          <p:cNvPr id="4" name="Content Placeholder 3">
            <a:extLst>
              <a:ext uri="{FF2B5EF4-FFF2-40B4-BE49-F238E27FC236}">
                <a16:creationId xmlns:a16="http://schemas.microsoft.com/office/drawing/2014/main" id="{FD6DD498-CCD9-4885-8C28-FE4921C959B9}"/>
              </a:ext>
            </a:extLst>
          </p:cNvPr>
          <p:cNvSpPr>
            <a:spLocks noGrp="1"/>
          </p:cNvSpPr>
          <p:nvPr>
            <p:ph sz="half" idx="2"/>
          </p:nvPr>
        </p:nvSpPr>
        <p:spPr>
          <a:xfrm>
            <a:off x="12791156" y="2286000"/>
            <a:ext cx="4572000" cy="4572000"/>
          </a:xfrm>
        </p:spPr>
        <p:txBody>
          <a:bodyPr>
            <a:normAutofit fontScale="70000" lnSpcReduction="20000"/>
          </a:bodyPr>
          <a:lstStyle/>
          <a:p>
            <a:pPr marL="0" indent="0">
              <a:buNone/>
            </a:pPr>
            <a:endParaRPr lang="en-GB" dirty="0"/>
          </a:p>
        </p:txBody>
      </p:sp>
    </p:spTree>
    <p:extLst>
      <p:ext uri="{BB962C8B-B14F-4D97-AF65-F5344CB8AC3E}">
        <p14:creationId xmlns:p14="http://schemas.microsoft.com/office/powerpoint/2010/main" val="1245279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258EB-A20C-436F-8735-1D8915F0655C}"/>
              </a:ext>
            </a:extLst>
          </p:cNvPr>
          <p:cNvSpPr>
            <a:spLocks noGrp="1"/>
          </p:cNvSpPr>
          <p:nvPr>
            <p:ph type="title"/>
          </p:nvPr>
        </p:nvSpPr>
        <p:spPr/>
        <p:txBody>
          <a:bodyPr/>
          <a:lstStyle/>
          <a:p>
            <a:r>
              <a:rPr lang="en-GB" dirty="0"/>
              <a:t>FACIAL EXPRESSION</a:t>
            </a:r>
          </a:p>
        </p:txBody>
      </p:sp>
      <p:sp>
        <p:nvSpPr>
          <p:cNvPr id="3" name="Content Placeholder 2">
            <a:extLst>
              <a:ext uri="{FF2B5EF4-FFF2-40B4-BE49-F238E27FC236}">
                <a16:creationId xmlns:a16="http://schemas.microsoft.com/office/drawing/2014/main" id="{A3C57E18-7B66-42FC-A430-34A095221763}"/>
              </a:ext>
            </a:extLst>
          </p:cNvPr>
          <p:cNvSpPr>
            <a:spLocks noGrp="1"/>
          </p:cNvSpPr>
          <p:nvPr>
            <p:ph sz="half" idx="1"/>
          </p:nvPr>
        </p:nvSpPr>
        <p:spPr>
          <a:xfrm>
            <a:off x="1935495" y="1600200"/>
            <a:ext cx="9440741" cy="4572000"/>
          </a:xfrm>
        </p:spPr>
        <p:txBody>
          <a:bodyPr>
            <a:normAutofit fontScale="85000" lnSpcReduction="20000"/>
          </a:bodyPr>
          <a:lstStyle/>
          <a:p>
            <a:pPr marL="514350" indent="-514350">
              <a:buAutoNum type="arabicPeriod"/>
            </a:pPr>
            <a:r>
              <a:rPr lang="en-GB" dirty="0"/>
              <a:t>Smiling or inexpressive. Smiling is characterized by upturned corners of the mouth, brightening of the eyes, and a look of pleasure or contentment. Inexpressive refers to a neutral, at ease, relaxed, or blank look. </a:t>
            </a:r>
          </a:p>
          <a:p>
            <a:pPr marL="514350" indent="-514350">
              <a:buAutoNum type="arabicPeriod"/>
            </a:pPr>
            <a:r>
              <a:rPr lang="en-GB" dirty="0"/>
              <a:t>Sad is characterized by an unhappy, lonesome, sorrowful, or dejected look. There may be tears in the eyes. </a:t>
            </a:r>
          </a:p>
          <a:p>
            <a:pPr marL="514350" indent="-514350">
              <a:buAutoNum type="arabicPeriod"/>
            </a:pPr>
            <a:r>
              <a:rPr lang="en-GB" dirty="0"/>
              <a:t>Frightened is characterized by a look of fear, alarm, or heightened anxiety. Eyes appear wide open. </a:t>
            </a:r>
          </a:p>
          <a:p>
            <a:pPr marL="514350" indent="-514350">
              <a:buAutoNum type="arabicPeriod"/>
            </a:pPr>
            <a:r>
              <a:rPr lang="en-GB" dirty="0"/>
              <a:t>Frown is characterized by a downward turn of the corners of the mouth. Increased facial wrinkling in the forehead and around the mouth may appear. </a:t>
            </a:r>
          </a:p>
          <a:p>
            <a:pPr marL="514350" indent="-514350">
              <a:buAutoNum type="arabicPeriod"/>
            </a:pPr>
            <a:r>
              <a:rPr lang="en-GB" dirty="0"/>
              <a:t>Facial grimacing is characterized by a distorted, distressed look. The brow is more wrinkled, as is the area around the mouth. Eyes may be squeezed shut.</a:t>
            </a:r>
          </a:p>
        </p:txBody>
      </p:sp>
      <p:sp>
        <p:nvSpPr>
          <p:cNvPr id="4" name="Content Placeholder 3">
            <a:extLst>
              <a:ext uri="{FF2B5EF4-FFF2-40B4-BE49-F238E27FC236}">
                <a16:creationId xmlns:a16="http://schemas.microsoft.com/office/drawing/2014/main" id="{842D30D2-6FB4-43F5-A375-A82FD52957D1}"/>
              </a:ext>
            </a:extLst>
          </p:cNvPr>
          <p:cNvSpPr>
            <a:spLocks noGrp="1"/>
          </p:cNvSpPr>
          <p:nvPr>
            <p:ph sz="half" idx="2"/>
          </p:nvPr>
        </p:nvSpPr>
        <p:spPr>
          <a:xfrm>
            <a:off x="13223204" y="1916832"/>
            <a:ext cx="4572000" cy="4572000"/>
          </a:xfrm>
        </p:spPr>
        <p:txBody>
          <a:bodyPr>
            <a:normAutofit fontScale="85000" lnSpcReduction="20000"/>
          </a:bodyPr>
          <a:lstStyle/>
          <a:p>
            <a:endParaRPr lang="en-GB" dirty="0"/>
          </a:p>
        </p:txBody>
      </p:sp>
    </p:spTree>
    <p:extLst>
      <p:ext uri="{BB962C8B-B14F-4D97-AF65-F5344CB8AC3E}">
        <p14:creationId xmlns:p14="http://schemas.microsoft.com/office/powerpoint/2010/main" val="3945627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667DF-FE4F-4034-A6B2-697131018210}"/>
              </a:ext>
            </a:extLst>
          </p:cNvPr>
          <p:cNvSpPr>
            <a:spLocks noGrp="1"/>
          </p:cNvSpPr>
          <p:nvPr>
            <p:ph type="title"/>
          </p:nvPr>
        </p:nvSpPr>
        <p:spPr>
          <a:xfrm>
            <a:off x="1903413" y="177801"/>
            <a:ext cx="9472824" cy="802928"/>
          </a:xfrm>
        </p:spPr>
        <p:txBody>
          <a:bodyPr/>
          <a:lstStyle/>
          <a:p>
            <a:r>
              <a:rPr lang="en-GB" dirty="0"/>
              <a:t>BODY LANGUAGE</a:t>
            </a:r>
          </a:p>
        </p:txBody>
      </p:sp>
      <p:sp>
        <p:nvSpPr>
          <p:cNvPr id="3" name="Content Placeholder 2">
            <a:extLst>
              <a:ext uri="{FF2B5EF4-FFF2-40B4-BE49-F238E27FC236}">
                <a16:creationId xmlns:a16="http://schemas.microsoft.com/office/drawing/2014/main" id="{ECD91767-BF58-4276-9E41-DED3CF445D34}"/>
              </a:ext>
            </a:extLst>
          </p:cNvPr>
          <p:cNvSpPr>
            <a:spLocks noGrp="1"/>
          </p:cNvSpPr>
          <p:nvPr>
            <p:ph sz="half" idx="1"/>
          </p:nvPr>
        </p:nvSpPr>
        <p:spPr>
          <a:xfrm>
            <a:off x="1935495" y="1268760"/>
            <a:ext cx="9472823" cy="5411440"/>
          </a:xfrm>
        </p:spPr>
        <p:txBody>
          <a:bodyPr>
            <a:normAutofit fontScale="62500" lnSpcReduction="20000"/>
          </a:bodyPr>
          <a:lstStyle/>
          <a:p>
            <a:pPr marL="514350" indent="-514350">
              <a:buAutoNum type="arabicPeriod"/>
            </a:pPr>
            <a:r>
              <a:rPr lang="en-GB" dirty="0"/>
              <a:t>Relaxed is characterized by a calm, restful, mellow appearance. The person seems to be taking it easy. </a:t>
            </a:r>
          </a:p>
          <a:p>
            <a:pPr marL="514350" indent="-514350">
              <a:buAutoNum type="arabicPeriod"/>
            </a:pPr>
            <a:r>
              <a:rPr lang="en-GB" dirty="0"/>
              <a:t>Tense is characterized by a strained, apprehensive, or worried appearance. The jaw may be clenched. (Exclude any contractures.) </a:t>
            </a:r>
          </a:p>
          <a:p>
            <a:pPr marL="514350" indent="-514350">
              <a:buAutoNum type="arabicPeriod"/>
            </a:pPr>
            <a:r>
              <a:rPr lang="en-GB" dirty="0"/>
              <a:t>Distressed pacing is characterized by activity that seems unsettled. There may be a fearful, worried, or disturbed element present. The rate may be faster or slower. </a:t>
            </a:r>
          </a:p>
          <a:p>
            <a:pPr marL="514350" indent="-514350">
              <a:buAutoNum type="arabicPeriod"/>
            </a:pPr>
            <a:r>
              <a:rPr lang="en-GB" dirty="0"/>
              <a:t>Fidgeting is characterized by restless movement. Squirming about or wiggling in the chair may occur. The person might be hitching a chair across the room. Repetitive touching, tugging, or rubbing body parts can also be observed.</a:t>
            </a:r>
          </a:p>
          <a:p>
            <a:pPr marL="514350" indent="-514350">
              <a:buAutoNum type="arabicPeriod"/>
            </a:pPr>
            <a:r>
              <a:rPr lang="en-GB" dirty="0"/>
              <a:t>Rigid is characterized by stiffening of the body. The arms and/or legs are tight and inflexible. The trunk may appear straight and unyielding. (Exclude any contractures.)</a:t>
            </a:r>
          </a:p>
          <a:p>
            <a:pPr marL="514350" indent="-514350">
              <a:buAutoNum type="arabicPeriod"/>
            </a:pPr>
            <a:r>
              <a:rPr lang="en-GB" dirty="0"/>
              <a:t>Fists clenched is characterized by tightly closed hands. They may be opened and closed repeatedly or held tightly shut.</a:t>
            </a:r>
          </a:p>
          <a:p>
            <a:pPr marL="514350" indent="-514350">
              <a:buAutoNum type="arabicPeriod"/>
            </a:pPr>
            <a:r>
              <a:rPr lang="en-GB" dirty="0"/>
              <a:t>Knees pulled up is characterized by flexing the legs and drawing the knees up toward the chest. An overall troubled appearance. (Exclude any contractures.) </a:t>
            </a:r>
          </a:p>
          <a:p>
            <a:pPr marL="514350" indent="-514350">
              <a:buAutoNum type="arabicPeriod"/>
            </a:pPr>
            <a:r>
              <a:rPr lang="en-GB" dirty="0"/>
              <a:t>Pulling or pushing away is characterized by resistiveness upon approach or to care. The person is trying to escape by yanking or wrenching him- or herself free or shoving you away.</a:t>
            </a:r>
          </a:p>
          <a:p>
            <a:pPr marL="514350" indent="-514350">
              <a:buAutoNum type="arabicPeriod"/>
            </a:pPr>
            <a:r>
              <a:rPr lang="en-GB" dirty="0"/>
              <a:t>Striking out is characterized by hitting, kicking, grabbing, punching, biting, or other form of personal assault. </a:t>
            </a:r>
          </a:p>
        </p:txBody>
      </p:sp>
      <p:sp>
        <p:nvSpPr>
          <p:cNvPr id="4" name="Content Placeholder 3">
            <a:extLst>
              <a:ext uri="{FF2B5EF4-FFF2-40B4-BE49-F238E27FC236}">
                <a16:creationId xmlns:a16="http://schemas.microsoft.com/office/drawing/2014/main" id="{264AA19F-E834-47DA-92A2-1280B3F95BB2}"/>
              </a:ext>
            </a:extLst>
          </p:cNvPr>
          <p:cNvSpPr>
            <a:spLocks noGrp="1"/>
          </p:cNvSpPr>
          <p:nvPr>
            <p:ph sz="half" idx="2"/>
          </p:nvPr>
        </p:nvSpPr>
        <p:spPr>
          <a:xfrm>
            <a:off x="13439228" y="1916832"/>
            <a:ext cx="4572000" cy="4572000"/>
          </a:xfrm>
        </p:spPr>
        <p:txBody>
          <a:bodyPr>
            <a:normAutofit fontScale="62500" lnSpcReduction="20000"/>
          </a:bodyPr>
          <a:lstStyle/>
          <a:p>
            <a:endParaRPr lang="en-GB" dirty="0"/>
          </a:p>
        </p:txBody>
      </p:sp>
    </p:spTree>
    <p:extLst>
      <p:ext uri="{BB962C8B-B14F-4D97-AF65-F5344CB8AC3E}">
        <p14:creationId xmlns:p14="http://schemas.microsoft.com/office/powerpoint/2010/main" val="3737111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7A167-E74A-48D5-B514-A68618F11A41}"/>
              </a:ext>
            </a:extLst>
          </p:cNvPr>
          <p:cNvSpPr>
            <a:spLocks noGrp="1"/>
          </p:cNvSpPr>
          <p:nvPr>
            <p:ph type="title"/>
          </p:nvPr>
        </p:nvSpPr>
        <p:spPr/>
        <p:txBody>
          <a:bodyPr/>
          <a:lstStyle/>
          <a:p>
            <a:r>
              <a:rPr lang="en-GB" dirty="0"/>
              <a:t>CONSOLABILITY</a:t>
            </a:r>
          </a:p>
        </p:txBody>
      </p:sp>
      <p:sp>
        <p:nvSpPr>
          <p:cNvPr id="3" name="Content Placeholder 2">
            <a:extLst>
              <a:ext uri="{FF2B5EF4-FFF2-40B4-BE49-F238E27FC236}">
                <a16:creationId xmlns:a16="http://schemas.microsoft.com/office/drawing/2014/main" id="{DFC2BB31-07BD-4F45-8210-20FDF67B34FF}"/>
              </a:ext>
            </a:extLst>
          </p:cNvPr>
          <p:cNvSpPr>
            <a:spLocks noGrp="1"/>
          </p:cNvSpPr>
          <p:nvPr>
            <p:ph sz="half" idx="1"/>
          </p:nvPr>
        </p:nvSpPr>
        <p:spPr>
          <a:xfrm>
            <a:off x="1935495" y="1600200"/>
            <a:ext cx="9472823" cy="4572000"/>
          </a:xfrm>
        </p:spPr>
        <p:txBody>
          <a:bodyPr>
            <a:normAutofit lnSpcReduction="10000"/>
          </a:bodyPr>
          <a:lstStyle/>
          <a:p>
            <a:pPr marL="514350" indent="-514350">
              <a:buAutoNum type="arabicPeriod"/>
            </a:pPr>
            <a:r>
              <a:rPr lang="en-GB" dirty="0"/>
              <a:t>No need to console is characterized by a sense of well-being. The person appears content. </a:t>
            </a:r>
          </a:p>
          <a:p>
            <a:pPr marL="514350" indent="-514350">
              <a:buAutoNum type="arabicPeriod"/>
            </a:pPr>
            <a:r>
              <a:rPr lang="en-GB" dirty="0"/>
              <a:t>Distracted or reassured by voice or touch is characterized by a disruption in the behaviour when the person is spoken to or touched. The behaviour stops during the period of interaction, with no indication that the person is at all distressed. </a:t>
            </a:r>
          </a:p>
          <a:p>
            <a:pPr marL="514350" indent="-514350">
              <a:buAutoNum type="arabicPeriod"/>
            </a:pPr>
            <a:r>
              <a:rPr lang="en-GB" dirty="0"/>
              <a:t>Unable to console, distract, or reassure is characterized by the inability to soothe the person or stop a behaviour with words or actions. No amount of comforting, verbal or physical, will alleviate the behaviour. </a:t>
            </a:r>
          </a:p>
        </p:txBody>
      </p:sp>
      <p:sp>
        <p:nvSpPr>
          <p:cNvPr id="4" name="Content Placeholder 3">
            <a:extLst>
              <a:ext uri="{FF2B5EF4-FFF2-40B4-BE49-F238E27FC236}">
                <a16:creationId xmlns:a16="http://schemas.microsoft.com/office/drawing/2014/main" id="{CFAA0DD0-7158-45E7-9795-DFE662175373}"/>
              </a:ext>
            </a:extLst>
          </p:cNvPr>
          <p:cNvSpPr>
            <a:spLocks noGrp="1"/>
          </p:cNvSpPr>
          <p:nvPr>
            <p:ph sz="half" idx="2"/>
          </p:nvPr>
        </p:nvSpPr>
        <p:spPr>
          <a:xfrm>
            <a:off x="12863164" y="2286000"/>
            <a:ext cx="4572000" cy="4572000"/>
          </a:xfrm>
        </p:spPr>
        <p:txBody>
          <a:bodyPr>
            <a:normAutofit lnSpcReduction="10000"/>
          </a:bodyPr>
          <a:lstStyle/>
          <a:p>
            <a:endParaRPr lang="en-GB" dirty="0"/>
          </a:p>
        </p:txBody>
      </p:sp>
    </p:spTree>
    <p:extLst>
      <p:ext uri="{BB962C8B-B14F-4D97-AF65-F5344CB8AC3E}">
        <p14:creationId xmlns:p14="http://schemas.microsoft.com/office/powerpoint/2010/main" val="1680446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Pharmacy design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a:defPPr>
      </a:lstStyle>
      <a:style>
        <a:lnRef idx="1">
          <a:schemeClr val="accent2"/>
        </a:lnRef>
        <a:fillRef idx="3">
          <a:schemeClr val="accent2"/>
        </a:fillRef>
        <a:effectRef idx="2">
          <a:schemeClr val="accent2"/>
        </a:effectRef>
        <a:fontRef idx="minor">
          <a:schemeClr val="lt1"/>
        </a:fontRef>
      </a:style>
    </a:spDef>
    <a:lnDef>
      <a:spPr>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ln>
          <a:solidFill>
            <a:schemeClr val="tx2">
              <a:lumMod val="20000"/>
              <a:lumOff val="80000"/>
            </a:schemeClr>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Pharmacy design slides.potx" id="{BDD4D5A3-0C20-4887-95F2-BFAB47634035}" vid="{397845B7-7EB0-4CC3-ABEB-6754AD08757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Pharmacy design slides</Template>
  <TotalTime>0</TotalTime>
  <Words>1150</Words>
  <Application>Microsoft Office PowerPoint</Application>
  <PresentationFormat>Custom</PresentationFormat>
  <Paragraphs>79</Paragraphs>
  <Slides>12</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BlinkMacSystemFont</vt:lpstr>
      <vt:lpstr>Calibri</vt:lpstr>
      <vt:lpstr>Euphemia</vt:lpstr>
      <vt:lpstr>Franklin Gothic Book</vt:lpstr>
      <vt:lpstr>Pharmacy design template</vt:lpstr>
      <vt:lpstr>Identifying Pain in Dementia</vt:lpstr>
      <vt:lpstr>PowerPoint Presentation</vt:lpstr>
      <vt:lpstr>What is PAINAD</vt:lpstr>
      <vt:lpstr>PowerPoint Presentation</vt:lpstr>
      <vt:lpstr> BREATHING.</vt:lpstr>
      <vt:lpstr>NEGATIVE VOCALISATION.</vt:lpstr>
      <vt:lpstr>FACIAL EXPRESSION</vt:lpstr>
      <vt:lpstr>BODY LANGUAGE</vt:lpstr>
      <vt:lpstr>CONSOLABILITY</vt:lpstr>
      <vt:lpstr>What Scores to give:</vt:lpstr>
      <vt:lpstr>SCORING YOUR PAINAD:</vt:lpstr>
      <vt:lpstr>What does the scores mean?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Pain in Dementia</dc:title>
  <dc:creator>Lucy Hernaman</dc:creator>
  <cp:lastModifiedBy>Michaela Cosway</cp:lastModifiedBy>
  <cp:revision>3</cp:revision>
  <cp:lastPrinted>2023-04-11T09:15:29Z</cp:lastPrinted>
  <dcterms:created xsi:type="dcterms:W3CDTF">2022-02-06T09:00:57Z</dcterms:created>
  <dcterms:modified xsi:type="dcterms:W3CDTF">2025-09-26T09:19:44Z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