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modernComment_115_62C16FB2.xml" ContentType="application/vnd.ms-powerpoint.comment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96" r:id="rId5"/>
  </p:sldMasterIdLst>
  <p:notesMasterIdLst>
    <p:notesMasterId r:id="rId20"/>
  </p:notesMasterIdLst>
  <p:handoutMasterIdLst>
    <p:handoutMasterId r:id="rId21"/>
  </p:handoutMasterIdLst>
  <p:sldIdLst>
    <p:sldId id="275" r:id="rId6"/>
    <p:sldId id="332" r:id="rId7"/>
    <p:sldId id="277" r:id="rId8"/>
    <p:sldId id="295" r:id="rId9"/>
    <p:sldId id="308" r:id="rId10"/>
    <p:sldId id="309" r:id="rId11"/>
    <p:sldId id="326" r:id="rId12"/>
    <p:sldId id="327" r:id="rId13"/>
    <p:sldId id="328" r:id="rId14"/>
    <p:sldId id="298" r:id="rId15"/>
    <p:sldId id="313" r:id="rId16"/>
    <p:sldId id="330" r:id="rId17"/>
    <p:sldId id="294" r:id="rId18"/>
    <p:sldId id="325" r:id="rId19"/>
  </p:sldIdLst>
  <p:sldSz cx="12192000" cy="6858000"/>
  <p:notesSz cx="6797675" cy="9872663"/>
  <p:embeddedFontLst>
    <p:embeddedFont>
      <p:font typeface="Book Antiqua" panose="02040602050305030304" pitchFamily="18" charset="0"/>
      <p:regular r:id="rId22"/>
      <p:bold r:id="rId23"/>
      <p:italic r:id="rId24"/>
      <p:boldItalic r:id="rId25"/>
    </p:embeddedFont>
    <p:embeddedFont>
      <p:font typeface="Museo Sans 300" panose="02000000000000000000" charset="0"/>
      <p:regular r:id="rId26"/>
      <p:italic r:id="rId27"/>
    </p:embeddedFont>
    <p:embeddedFont>
      <p:font typeface="Poppins" panose="00000500000000000000" pitchFamily="2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6D94688A-7440-43E9-8911-D9857D2ED664}">
          <p14:sldIdLst>
            <p14:sldId id="275"/>
            <p14:sldId id="332"/>
            <p14:sldId id="277"/>
            <p14:sldId id="295"/>
            <p14:sldId id="308"/>
            <p14:sldId id="309"/>
            <p14:sldId id="326"/>
            <p14:sldId id="327"/>
            <p14:sldId id="328"/>
            <p14:sldId id="298"/>
            <p14:sldId id="313"/>
            <p14:sldId id="330"/>
            <p14:sldId id="294"/>
            <p14:sldId id="32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86ABF11-F7BE-F83F-1BB0-1B888DCB382C}" name="Hazel Phillips" initials="HP" userId="S::Hazel.Phillips@rwkgoodman.com::499e0e83-be80-468a-8adb-5f335af3f0df" providerId="AD"/>
  <p188:author id="{DA27B634-0A30-934D-AC8F-3F79B0344B19}" name="Jodie Pierson" initials="JP" userId="S::jodie.pierson@rwkgoodman.com::6c95a015-e8ac-4070-8d64-02b2150e5b6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8242"/>
    <a:srgbClr val="631226"/>
    <a:srgbClr val="000000"/>
    <a:srgbClr val="790028"/>
    <a:srgbClr val="66823D"/>
    <a:srgbClr val="B0B53D"/>
    <a:srgbClr val="ED9EA6"/>
    <a:srgbClr val="661C45"/>
    <a:srgbClr val="6B43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6327"/>
  </p:normalViewPr>
  <p:slideViewPr>
    <p:cSldViewPr snapToGrid="0" snapToObjects="1">
      <p:cViewPr varScale="1">
        <p:scale>
          <a:sx n="70" d="100"/>
          <a:sy n="70" d="100"/>
        </p:scale>
        <p:origin x="672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02" d="100"/>
          <a:sy n="102" d="100"/>
        </p:scale>
        <p:origin x="191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font" Target="fonts/font5.fntdata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4.fntdata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3.fntdata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microsoft.com/office/2018/10/relationships/authors" Target="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font" Target="fonts/font10.fntdata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tableStyles" Target="tableStyles.xml"/><Relationship Id="rId8" Type="http://schemas.openxmlformats.org/officeDocument/2006/relationships/slide" Target="slides/slide3.xml"/></Relationships>
</file>

<file path=ppt/comments/modernComment_115_62C16FB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98A159B-59D6-470F-8A71-0DF641F4A090}" authorId="{286ABF11-F7BE-F83F-1BB0-1B888DCB382C}" status="resolved" created="2025-08-20T09:01:20.010" complete="10000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656844210" sldId="277"/>
      <ac:spMk id="7" creationId="{11EF1621-AFF8-6687-FD1D-C7C155C47A5C}"/>
    </ac:deMkLst>
    <p188:txBody>
      <a:bodyPr/>
      <a:lstStyle/>
      <a:p>
        <a:r>
          <a:rPr lang="en-GB"/>
          <a:t>Can I be added here please</a:t>
        </a:r>
      </a:p>
    </p188:txBody>
  </p188:cm>
</p188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0BBC57-9729-4482-B733-8BDA1D8CEDD1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A42B9D4-2CCF-4910-B6FF-972C4B7508FB}">
      <dgm:prSet/>
      <dgm:spPr/>
      <dgm:t>
        <a:bodyPr/>
        <a:lstStyle/>
        <a:p>
          <a:r>
            <a:rPr lang="en-GB" dirty="0"/>
            <a:t>Make the contract important!</a:t>
          </a:r>
        </a:p>
      </dgm:t>
    </dgm:pt>
    <dgm:pt modelId="{46BF5BD5-0090-4C8F-9D2C-386F6E770E8D}" type="parTrans" cxnId="{24968337-8C2D-4CB9-B0EE-F6363723A32A}">
      <dgm:prSet/>
      <dgm:spPr/>
      <dgm:t>
        <a:bodyPr/>
        <a:lstStyle/>
        <a:p>
          <a:endParaRPr lang="en-GB"/>
        </a:p>
      </dgm:t>
    </dgm:pt>
    <dgm:pt modelId="{D3872A6D-3527-4828-A2E9-1E04866AD8E5}" type="sibTrans" cxnId="{24968337-8C2D-4CB9-B0EE-F6363723A32A}">
      <dgm:prSet/>
      <dgm:spPr/>
      <dgm:t>
        <a:bodyPr/>
        <a:lstStyle/>
        <a:p>
          <a:endParaRPr lang="en-GB"/>
        </a:p>
      </dgm:t>
    </dgm:pt>
    <dgm:pt modelId="{C4CC2006-A2F7-4E6F-875C-02126DFC4E15}">
      <dgm:prSet/>
      <dgm:spPr>
        <a:solidFill>
          <a:srgbClr val="D18242"/>
        </a:solidFill>
      </dgm:spPr>
      <dgm:t>
        <a:bodyPr/>
        <a:lstStyle/>
        <a:p>
          <a:r>
            <a:rPr lang="en-GB" dirty="0"/>
            <a:t>Ensure financial viability flows through your process </a:t>
          </a:r>
        </a:p>
      </dgm:t>
    </dgm:pt>
    <dgm:pt modelId="{5A12C9FB-E9F6-479B-B681-AB9E5CD1584A}" type="parTrans" cxnId="{B7FDF19C-2A6A-452D-8D77-362F6D52833E}">
      <dgm:prSet/>
      <dgm:spPr/>
      <dgm:t>
        <a:bodyPr/>
        <a:lstStyle/>
        <a:p>
          <a:endParaRPr lang="en-GB"/>
        </a:p>
      </dgm:t>
    </dgm:pt>
    <dgm:pt modelId="{20AF4E72-E165-4A42-9D4E-1A60DADDCA47}" type="sibTrans" cxnId="{B7FDF19C-2A6A-452D-8D77-362F6D52833E}">
      <dgm:prSet/>
      <dgm:spPr/>
      <dgm:t>
        <a:bodyPr/>
        <a:lstStyle/>
        <a:p>
          <a:endParaRPr lang="en-GB"/>
        </a:p>
      </dgm:t>
    </dgm:pt>
    <dgm:pt modelId="{051F0EBA-FD06-4BE6-B1AC-976D04E3BDD3}">
      <dgm:prSet/>
      <dgm:spPr/>
      <dgm:t>
        <a:bodyPr/>
        <a:lstStyle/>
        <a:p>
          <a:r>
            <a:rPr lang="en-GB" b="0" i="0" dirty="0"/>
            <a:t>Train staff</a:t>
          </a:r>
          <a:endParaRPr lang="en-GB" dirty="0"/>
        </a:p>
      </dgm:t>
    </dgm:pt>
    <dgm:pt modelId="{F065BB72-718D-4647-9FFF-F1947AC60F88}" type="sibTrans" cxnId="{F5BC016C-D4B5-4A3C-8844-BEE8D5B865D5}">
      <dgm:prSet/>
      <dgm:spPr/>
      <dgm:t>
        <a:bodyPr/>
        <a:lstStyle/>
        <a:p>
          <a:endParaRPr lang="en-GB"/>
        </a:p>
      </dgm:t>
    </dgm:pt>
    <dgm:pt modelId="{3847963A-43AF-4290-BE0F-2C9F808BE13A}" type="parTrans" cxnId="{F5BC016C-D4B5-4A3C-8844-BEE8D5B865D5}">
      <dgm:prSet/>
      <dgm:spPr/>
      <dgm:t>
        <a:bodyPr/>
        <a:lstStyle/>
        <a:p>
          <a:endParaRPr lang="en-GB"/>
        </a:p>
      </dgm:t>
    </dgm:pt>
    <dgm:pt modelId="{19291DE2-21C6-4CBD-9F35-06D8D93C425E}" type="pres">
      <dgm:prSet presAssocID="{F80BBC57-9729-4482-B733-8BDA1D8CEDD1}" presName="Name0" presStyleCnt="0">
        <dgm:presLayoutVars>
          <dgm:dir/>
          <dgm:animLvl val="lvl"/>
          <dgm:resizeHandles val="exact"/>
        </dgm:presLayoutVars>
      </dgm:prSet>
      <dgm:spPr/>
    </dgm:pt>
    <dgm:pt modelId="{0EADFB28-5B23-41E0-9453-5716AD0D7DEC}" type="pres">
      <dgm:prSet presAssocID="{051F0EBA-FD06-4BE6-B1AC-976D04E3BDD3}" presName="boxAndChildren" presStyleCnt="0"/>
      <dgm:spPr/>
    </dgm:pt>
    <dgm:pt modelId="{A36AEC08-507D-47DC-9FF8-AECEE17D7781}" type="pres">
      <dgm:prSet presAssocID="{051F0EBA-FD06-4BE6-B1AC-976D04E3BDD3}" presName="parentTextBox" presStyleLbl="node1" presStyleIdx="0" presStyleCnt="3"/>
      <dgm:spPr/>
    </dgm:pt>
    <dgm:pt modelId="{FD639E00-69E0-4A0E-AD7D-3182A4937671}" type="pres">
      <dgm:prSet presAssocID="{20AF4E72-E165-4A42-9D4E-1A60DADDCA47}" presName="sp" presStyleCnt="0"/>
      <dgm:spPr/>
    </dgm:pt>
    <dgm:pt modelId="{470FD4C9-C439-44AE-A0BC-CCB78B13AF6A}" type="pres">
      <dgm:prSet presAssocID="{C4CC2006-A2F7-4E6F-875C-02126DFC4E15}" presName="arrowAndChildren" presStyleCnt="0"/>
      <dgm:spPr/>
    </dgm:pt>
    <dgm:pt modelId="{9057BF36-58E0-49DA-8CEF-D2366BBB55D7}" type="pres">
      <dgm:prSet presAssocID="{C4CC2006-A2F7-4E6F-875C-02126DFC4E15}" presName="parentTextArrow" presStyleLbl="node1" presStyleIdx="1" presStyleCnt="3"/>
      <dgm:spPr/>
    </dgm:pt>
    <dgm:pt modelId="{A5581BCF-7062-4C57-9E1F-F896DAAE93A4}" type="pres">
      <dgm:prSet presAssocID="{D3872A6D-3527-4828-A2E9-1E04866AD8E5}" presName="sp" presStyleCnt="0"/>
      <dgm:spPr/>
    </dgm:pt>
    <dgm:pt modelId="{D137D296-26C9-4E10-A7AA-7636C0B6E35E}" type="pres">
      <dgm:prSet presAssocID="{EA42B9D4-2CCF-4910-B6FF-972C4B7508FB}" presName="arrowAndChildren" presStyleCnt="0"/>
      <dgm:spPr/>
    </dgm:pt>
    <dgm:pt modelId="{619DD5E6-EBF1-4CED-B380-A6B5121456C3}" type="pres">
      <dgm:prSet presAssocID="{EA42B9D4-2CCF-4910-B6FF-972C4B7508FB}" presName="parentTextArrow" presStyleLbl="node1" presStyleIdx="2" presStyleCnt="3"/>
      <dgm:spPr/>
    </dgm:pt>
  </dgm:ptLst>
  <dgm:cxnLst>
    <dgm:cxn modelId="{977CFC2C-260B-4F5C-A014-3B280BC609EF}" type="presOf" srcId="{C4CC2006-A2F7-4E6F-875C-02126DFC4E15}" destId="{9057BF36-58E0-49DA-8CEF-D2366BBB55D7}" srcOrd="0" destOrd="0" presId="urn:microsoft.com/office/officeart/2005/8/layout/process4"/>
    <dgm:cxn modelId="{24968337-8C2D-4CB9-B0EE-F6363723A32A}" srcId="{F80BBC57-9729-4482-B733-8BDA1D8CEDD1}" destId="{EA42B9D4-2CCF-4910-B6FF-972C4B7508FB}" srcOrd="0" destOrd="0" parTransId="{46BF5BD5-0090-4C8F-9D2C-386F6E770E8D}" sibTransId="{D3872A6D-3527-4828-A2E9-1E04866AD8E5}"/>
    <dgm:cxn modelId="{A85E0E67-BA93-4BCF-BEFE-BD510C99619F}" type="presOf" srcId="{EA42B9D4-2CCF-4910-B6FF-972C4B7508FB}" destId="{619DD5E6-EBF1-4CED-B380-A6B5121456C3}" srcOrd="0" destOrd="0" presId="urn:microsoft.com/office/officeart/2005/8/layout/process4"/>
    <dgm:cxn modelId="{F5BC016C-D4B5-4A3C-8844-BEE8D5B865D5}" srcId="{F80BBC57-9729-4482-B733-8BDA1D8CEDD1}" destId="{051F0EBA-FD06-4BE6-B1AC-976D04E3BDD3}" srcOrd="2" destOrd="0" parTransId="{3847963A-43AF-4290-BE0F-2C9F808BE13A}" sibTransId="{F065BB72-718D-4647-9FFF-F1947AC60F88}"/>
    <dgm:cxn modelId="{3996389B-D4E7-4E36-A7DF-303EC46A294D}" type="presOf" srcId="{051F0EBA-FD06-4BE6-B1AC-976D04E3BDD3}" destId="{A36AEC08-507D-47DC-9FF8-AECEE17D7781}" srcOrd="0" destOrd="0" presId="urn:microsoft.com/office/officeart/2005/8/layout/process4"/>
    <dgm:cxn modelId="{B7FDF19C-2A6A-452D-8D77-362F6D52833E}" srcId="{F80BBC57-9729-4482-B733-8BDA1D8CEDD1}" destId="{C4CC2006-A2F7-4E6F-875C-02126DFC4E15}" srcOrd="1" destOrd="0" parTransId="{5A12C9FB-E9F6-479B-B681-AB9E5CD1584A}" sibTransId="{20AF4E72-E165-4A42-9D4E-1A60DADDCA47}"/>
    <dgm:cxn modelId="{A687E7AB-47D1-40BB-9944-3D90706E426D}" type="presOf" srcId="{F80BBC57-9729-4482-B733-8BDA1D8CEDD1}" destId="{19291DE2-21C6-4CBD-9F35-06D8D93C425E}" srcOrd="0" destOrd="0" presId="urn:microsoft.com/office/officeart/2005/8/layout/process4"/>
    <dgm:cxn modelId="{B722676C-3BF0-4278-9E07-D0026499144A}" type="presParOf" srcId="{19291DE2-21C6-4CBD-9F35-06D8D93C425E}" destId="{0EADFB28-5B23-41E0-9453-5716AD0D7DEC}" srcOrd="0" destOrd="0" presId="urn:microsoft.com/office/officeart/2005/8/layout/process4"/>
    <dgm:cxn modelId="{CE16D4FD-900C-4F48-8F7B-CA9B1C7AA5CB}" type="presParOf" srcId="{0EADFB28-5B23-41E0-9453-5716AD0D7DEC}" destId="{A36AEC08-507D-47DC-9FF8-AECEE17D7781}" srcOrd="0" destOrd="0" presId="urn:microsoft.com/office/officeart/2005/8/layout/process4"/>
    <dgm:cxn modelId="{06984670-A7D4-4795-A99D-AA88887E9F35}" type="presParOf" srcId="{19291DE2-21C6-4CBD-9F35-06D8D93C425E}" destId="{FD639E00-69E0-4A0E-AD7D-3182A4937671}" srcOrd="1" destOrd="0" presId="urn:microsoft.com/office/officeart/2005/8/layout/process4"/>
    <dgm:cxn modelId="{515A8429-4A8A-4DC8-BA1F-3CA747C9CE14}" type="presParOf" srcId="{19291DE2-21C6-4CBD-9F35-06D8D93C425E}" destId="{470FD4C9-C439-44AE-A0BC-CCB78B13AF6A}" srcOrd="2" destOrd="0" presId="urn:microsoft.com/office/officeart/2005/8/layout/process4"/>
    <dgm:cxn modelId="{3FE4E7D9-021F-433A-93E8-946A167DEE58}" type="presParOf" srcId="{470FD4C9-C439-44AE-A0BC-CCB78B13AF6A}" destId="{9057BF36-58E0-49DA-8CEF-D2366BBB55D7}" srcOrd="0" destOrd="0" presId="urn:microsoft.com/office/officeart/2005/8/layout/process4"/>
    <dgm:cxn modelId="{1DEA7B01-993B-4785-B12C-F9C93F695DCA}" type="presParOf" srcId="{19291DE2-21C6-4CBD-9F35-06D8D93C425E}" destId="{A5581BCF-7062-4C57-9E1F-F896DAAE93A4}" srcOrd="3" destOrd="0" presId="urn:microsoft.com/office/officeart/2005/8/layout/process4"/>
    <dgm:cxn modelId="{87E742E0-237B-4E2A-AEC6-A8027D852CB1}" type="presParOf" srcId="{19291DE2-21C6-4CBD-9F35-06D8D93C425E}" destId="{D137D296-26C9-4E10-A7AA-7636C0B6E35E}" srcOrd="4" destOrd="0" presId="urn:microsoft.com/office/officeart/2005/8/layout/process4"/>
    <dgm:cxn modelId="{FE2C1A72-37EB-4A26-B746-44177F5333DC}" type="presParOf" srcId="{D137D296-26C9-4E10-A7AA-7636C0B6E35E}" destId="{619DD5E6-EBF1-4CED-B380-A6B5121456C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6AEC08-507D-47DC-9FF8-AECEE17D7781}">
      <dsp:nvSpPr>
        <dsp:cNvPr id="0" name=""/>
        <dsp:cNvSpPr/>
      </dsp:nvSpPr>
      <dsp:spPr>
        <a:xfrm>
          <a:off x="0" y="3115442"/>
          <a:ext cx="7027585" cy="10225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0" i="0" kern="1200" dirty="0"/>
            <a:t>Train staff</a:t>
          </a:r>
          <a:endParaRPr lang="en-GB" sz="2400" kern="1200" dirty="0"/>
        </a:p>
      </dsp:txBody>
      <dsp:txXfrm>
        <a:off x="0" y="3115442"/>
        <a:ext cx="7027585" cy="1022557"/>
      </dsp:txXfrm>
    </dsp:sp>
    <dsp:sp modelId="{9057BF36-58E0-49DA-8CEF-D2366BBB55D7}">
      <dsp:nvSpPr>
        <dsp:cNvPr id="0" name=""/>
        <dsp:cNvSpPr/>
      </dsp:nvSpPr>
      <dsp:spPr>
        <a:xfrm rot="10800000">
          <a:off x="0" y="1558087"/>
          <a:ext cx="7027585" cy="1572693"/>
        </a:xfrm>
        <a:prstGeom prst="upArrowCallout">
          <a:avLst/>
        </a:prstGeom>
        <a:solidFill>
          <a:srgbClr val="D1824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Ensure financial viability flows through your process </a:t>
          </a:r>
        </a:p>
      </dsp:txBody>
      <dsp:txXfrm rot="10800000">
        <a:off x="0" y="1558087"/>
        <a:ext cx="7027585" cy="1021889"/>
      </dsp:txXfrm>
    </dsp:sp>
    <dsp:sp modelId="{619DD5E6-EBF1-4CED-B380-A6B5121456C3}">
      <dsp:nvSpPr>
        <dsp:cNvPr id="0" name=""/>
        <dsp:cNvSpPr/>
      </dsp:nvSpPr>
      <dsp:spPr>
        <a:xfrm rot="10800000">
          <a:off x="0" y="731"/>
          <a:ext cx="7027585" cy="157269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Make the contract important!</a:t>
          </a:r>
        </a:p>
      </dsp:txBody>
      <dsp:txXfrm rot="10800000">
        <a:off x="0" y="731"/>
        <a:ext cx="7027585" cy="10218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9DABFEF-9486-3984-9D1B-97E17A3AC65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705831-DF47-C8E4-E560-FFF44F76A40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B0202-D2B7-F748-991D-CE55A582F4FA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DB655F-58A0-5476-C2D2-B4EFC86AFA1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EA2A86-FC84-B47C-38CB-7DA51167944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A0A7DA-194F-A649-8E85-156655034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2865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E3F225-A8E3-394E-9CE3-47BB6CDB3A65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B20281-97D0-0545-9ED4-A16A3E1EF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993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B20281-97D0-0545-9ED4-A16A3E1EF46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660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B20281-97D0-0545-9ED4-A16A3E1EF468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401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5DADE6-1BCC-1839-ADCC-8697706CF5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2E8651-6E92-DD7F-E288-519F94883C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D86D46-49F2-7711-5741-FB31C6FF51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1B6AC8-843F-D822-C2FE-1F41E807FA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B20281-97D0-0545-9ED4-A16A3E1EF468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497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0B8F360-8600-B48F-17AD-E171E7A8A6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238148" y="3651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accent6"/>
                </a:solidFill>
                <a:latin typeface="Poppins" panose="00000500000000000000" pitchFamily="2" charset="0"/>
              </a:defRPr>
            </a:lvl1pPr>
          </a:lstStyle>
          <a:p>
            <a:fld id="{61DA24A2-C505-B642-BE13-81F78158BDA3}" type="datetime1">
              <a:rPr lang="en-GB" smtClean="0"/>
              <a:pPr/>
              <a:t>18/09/2025</a:t>
            </a:fld>
            <a:endParaRPr lang="en-US" dirty="0"/>
          </a:p>
        </p:txBody>
      </p:sp>
      <p:sp>
        <p:nvSpPr>
          <p:cNvPr id="2" name="object 6">
            <a:extLst>
              <a:ext uri="{FF2B5EF4-FFF2-40B4-BE49-F238E27FC236}">
                <a16:creationId xmlns:a16="http://schemas.microsoft.com/office/drawing/2014/main" id="{9180DFD2-6B12-D17B-0531-0B2302742E5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3724"/>
            <a:ext cx="10543926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>
                <a:solidFill>
                  <a:srgbClr val="631226"/>
                </a:solidFill>
              </a:defRPr>
            </a:lvl1pPr>
          </a:lstStyle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9187EC51-1C5B-3E9D-6DC7-1BCE5FF0F3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10543926" cy="464820"/>
          </a:xfrm>
        </p:spPr>
        <p:txBody>
          <a:bodyPr/>
          <a:lstStyle>
            <a:lvl1pPr>
              <a:defRPr sz="1640">
                <a:solidFill>
                  <a:srgbClr val="631226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8EFDCCE2-E4A6-D2D3-C529-DB60A08E12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10544175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1550988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6">
            <a:extLst>
              <a:ext uri="{FF2B5EF4-FFF2-40B4-BE49-F238E27FC236}">
                <a16:creationId xmlns:a16="http://schemas.microsoft.com/office/drawing/2014/main" id="{EED3A1C7-49FC-8883-F8EA-B489D4EE495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D9BB3DE-14C8-F269-CA44-3EEABF5620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4826376" cy="464820"/>
          </a:xfrm>
        </p:spPr>
        <p:txBody>
          <a:bodyPr/>
          <a:lstStyle>
            <a:lvl1pPr>
              <a:defRPr sz="1640">
                <a:solidFill>
                  <a:srgbClr val="790028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CC7E8AC4-1581-8953-23C8-2BA485C0C9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9" y="1995834"/>
            <a:ext cx="4826490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6BBC39-AD06-0F9C-9C8F-69CA2535451B}"/>
              </a:ext>
            </a:extLst>
          </p:cNvPr>
          <p:cNvPicPr/>
          <p:nvPr userDrawn="1"/>
        </p:nvPicPr>
        <p:blipFill rotWithShape="1">
          <a:blip r:embed="rId2"/>
          <a:srcRect l="39253"/>
          <a:stretch/>
        </p:blipFill>
        <p:spPr>
          <a:xfrm>
            <a:off x="5404044" y="365125"/>
            <a:ext cx="6787955" cy="6285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493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6">
            <a:extLst>
              <a:ext uri="{FF2B5EF4-FFF2-40B4-BE49-F238E27FC236}">
                <a16:creationId xmlns:a16="http://schemas.microsoft.com/office/drawing/2014/main" id="{C1134362-2B65-EB70-F64B-5C1DE185F64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3DE452E2-1A5D-3C08-1E9B-205708FC27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7951888" cy="464820"/>
          </a:xfrm>
        </p:spPr>
        <p:txBody>
          <a:bodyPr/>
          <a:lstStyle>
            <a:lvl1pPr>
              <a:defRPr sz="1640">
                <a:solidFill>
                  <a:srgbClr val="790028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3AEECFB3-ECCE-317F-75DB-1496D93044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9" y="1995834"/>
            <a:ext cx="7952076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pic>
        <p:nvPicPr>
          <p:cNvPr id="2" name="Picture 1" descr="A black background with orange and purple circles">
            <a:extLst>
              <a:ext uri="{FF2B5EF4-FFF2-40B4-BE49-F238E27FC236}">
                <a16:creationId xmlns:a16="http://schemas.microsoft.com/office/drawing/2014/main" id="{4F7D1BD0-91A8-9A59-0D2A-7AC761897B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4533"/>
          <a:stretch/>
        </p:blipFill>
        <p:spPr>
          <a:xfrm>
            <a:off x="7867934" y="-1"/>
            <a:ext cx="4324066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117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9">
            <a:extLst>
              <a:ext uri="{FF2B5EF4-FFF2-40B4-BE49-F238E27FC236}">
                <a16:creationId xmlns:a16="http://schemas.microsoft.com/office/drawing/2014/main" id="{D26D8A63-7070-B24B-3EE9-31B94140D204}"/>
              </a:ext>
            </a:extLst>
          </p:cNvPr>
          <p:cNvSpPr txBox="1">
            <a:spLocks/>
          </p:cNvSpPr>
          <p:nvPr userDrawn="1"/>
        </p:nvSpPr>
        <p:spPr>
          <a:xfrm>
            <a:off x="881828" y="2524049"/>
            <a:ext cx="7177651" cy="781447"/>
          </a:xfrm>
          <a:prstGeom prst="rect">
            <a:avLst/>
          </a:prstGeom>
        </p:spPr>
        <p:txBody>
          <a:bodyPr vert="horz" wrap="square" lIns="0" tIns="91645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baseline="0">
                <a:solidFill>
                  <a:schemeClr val="tx1"/>
                </a:solidFill>
                <a:latin typeface="Mixta Sharp Bold" panose="00000800000000000000" pitchFamily="50" charset="0"/>
                <a:ea typeface="+mj-ea"/>
                <a:cs typeface="Times New Roman" panose="02020603050405020304" pitchFamily="18" charset="0"/>
              </a:defRPr>
            </a:lvl1pPr>
          </a:lstStyle>
          <a:p>
            <a:pPr marL="7701" marR="3081">
              <a:lnSpc>
                <a:spcPts val="5100"/>
              </a:lnSpc>
              <a:spcBef>
                <a:spcPts val="722"/>
              </a:spcBef>
            </a:pPr>
            <a:r>
              <a:rPr lang="en-GB" sz="6600" spc="-273" dirty="0">
                <a:solidFill>
                  <a:srgbClr val="FFFFFF"/>
                </a:solidFill>
                <a:latin typeface="Times New Roman" panose="02020603050405020304" pitchFamily="18" charset="0"/>
              </a:rPr>
              <a:t>Title goes here</a:t>
            </a:r>
            <a:endParaRPr lang="en-GB" sz="6600" dirty="0">
              <a:latin typeface="Times New Roman" panose="02020603050405020304" pitchFamily="18" charset="0"/>
            </a:endParaRPr>
          </a:p>
        </p:txBody>
      </p:sp>
      <p:sp>
        <p:nvSpPr>
          <p:cNvPr id="6" name="object 9">
            <a:extLst>
              <a:ext uri="{FF2B5EF4-FFF2-40B4-BE49-F238E27FC236}">
                <a16:creationId xmlns:a16="http://schemas.microsoft.com/office/drawing/2014/main" id="{19E0D3B4-8770-4838-69F7-250DCBDF6BEA}"/>
              </a:ext>
            </a:extLst>
          </p:cNvPr>
          <p:cNvSpPr txBox="1">
            <a:spLocks/>
          </p:cNvSpPr>
          <p:nvPr userDrawn="1"/>
        </p:nvSpPr>
        <p:spPr>
          <a:xfrm>
            <a:off x="966888" y="3429000"/>
            <a:ext cx="3489773" cy="683599"/>
          </a:xfrm>
          <a:prstGeom prst="rect">
            <a:avLst/>
          </a:prstGeom>
        </p:spPr>
        <p:txBody>
          <a:bodyPr vert="horz" wrap="square" lIns="0" tIns="91645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baseline="0">
                <a:solidFill>
                  <a:schemeClr val="tx1"/>
                </a:solidFill>
                <a:latin typeface="Mixta Sharp Bold" panose="00000800000000000000" pitchFamily="50" charset="0"/>
                <a:ea typeface="+mj-ea"/>
                <a:cs typeface="Times New Roman" panose="02020603050405020304" pitchFamily="18" charset="0"/>
              </a:defRPr>
            </a:lvl1pPr>
          </a:lstStyle>
          <a:p>
            <a:pPr marL="7701" marR="3081">
              <a:lnSpc>
                <a:spcPts val="5100"/>
              </a:lnSpc>
              <a:spcBef>
                <a:spcPts val="722"/>
              </a:spcBef>
            </a:pPr>
            <a:r>
              <a:rPr lang="en-GB" sz="2800" b="0" spc="-273" dirty="0">
                <a:solidFill>
                  <a:srgbClr val="FFFFF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Sub-heading</a:t>
            </a:r>
            <a:endParaRPr lang="en-GB" sz="2800" b="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F4C98E-4A68-E351-1DC4-C34CF25E61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080F34C-07E9-5462-50A0-981B9FDE6BC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3122" y="2332932"/>
            <a:ext cx="8113712" cy="1665288"/>
          </a:xfrm>
        </p:spPr>
        <p:txBody>
          <a:bodyPr>
            <a:normAutofit/>
          </a:bodyPr>
          <a:lstStyle>
            <a:lvl1pPr>
              <a:defRPr sz="8000" b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Title Here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D5B14E2-3BB1-0DDF-29C1-770E7C7FB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3900" y="4235450"/>
            <a:ext cx="6200775" cy="68421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31697338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AEE2093-6075-4519-688C-342100B0D1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5A71D48-DB47-0B1A-BC80-E0147D8D3F8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3122" y="2332932"/>
            <a:ext cx="8113712" cy="1665288"/>
          </a:xfrm>
        </p:spPr>
        <p:txBody>
          <a:bodyPr>
            <a:normAutofit/>
          </a:bodyPr>
          <a:lstStyle>
            <a:lvl1pPr>
              <a:defRPr sz="8000" b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End Slide Here</a:t>
            </a:r>
            <a:endParaRPr lang="en-GB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ED4DB072-E6A3-FD9B-E5A0-16476EB4AFD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3900" y="4235450"/>
            <a:ext cx="6200775" cy="68421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624663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9097E-67FA-34D6-CE6B-E23F04729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4" name="Picture 3" descr="A red and orange background&#10;&#10;Description automatically generated">
            <a:extLst>
              <a:ext uri="{FF2B5EF4-FFF2-40B4-BE49-F238E27FC236}">
                <a16:creationId xmlns:a16="http://schemas.microsoft.com/office/drawing/2014/main" id="{0AE29E69-A20F-636A-9278-2D9E0DEA598C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pic>
        <p:nvPicPr>
          <p:cNvPr id="6" name="Picture 5" descr="A person sitting at a table with a computer&#10;&#10;Description automatically generated">
            <a:extLst>
              <a:ext uri="{FF2B5EF4-FFF2-40B4-BE49-F238E27FC236}">
                <a16:creationId xmlns:a16="http://schemas.microsoft.com/office/drawing/2014/main" id="{8DDA240E-A2D2-18CB-787E-9B1AE5D5C2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2215" r="7105" b="9185"/>
          <a:stretch/>
        </p:blipFill>
        <p:spPr>
          <a:xfrm>
            <a:off x="5528575" y="0"/>
            <a:ext cx="6663426" cy="6858001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B4DDEBD-6C2D-C814-F0AE-6518B6173D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3122" y="2332932"/>
            <a:ext cx="8113712" cy="1665288"/>
          </a:xfrm>
        </p:spPr>
        <p:txBody>
          <a:bodyPr>
            <a:normAutofit/>
          </a:bodyPr>
          <a:lstStyle>
            <a:lvl1pPr>
              <a:defRPr sz="8000" b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Title Here</a:t>
            </a:r>
            <a:endParaRPr lang="en-GB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7E106FC0-D9AD-B8A5-9927-3B64343D9A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3900" y="4235450"/>
            <a:ext cx="6200775" cy="68421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17520422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9097E-67FA-34D6-CE6B-E23F04729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4" name="Picture 3" descr="A red and orange background&#10;&#10;Description automatically generated">
            <a:extLst>
              <a:ext uri="{FF2B5EF4-FFF2-40B4-BE49-F238E27FC236}">
                <a16:creationId xmlns:a16="http://schemas.microsoft.com/office/drawing/2014/main" id="{0AE29E69-A20F-636A-9278-2D9E0DEA598C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B4DDEBD-6C2D-C814-F0AE-6518B6173D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3122" y="2332932"/>
            <a:ext cx="8113712" cy="1665288"/>
          </a:xfrm>
        </p:spPr>
        <p:txBody>
          <a:bodyPr>
            <a:normAutofit/>
          </a:bodyPr>
          <a:lstStyle>
            <a:lvl1pPr>
              <a:defRPr sz="8000" b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Title Here</a:t>
            </a:r>
            <a:endParaRPr lang="en-GB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7E106FC0-D9AD-B8A5-9927-3B64343D9A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3900" y="4235450"/>
            <a:ext cx="6200775" cy="68421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Sub-title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029E87-229C-D9B0-B875-7024244246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2309" b="9263"/>
          <a:stretch/>
        </p:blipFill>
        <p:spPr>
          <a:xfrm>
            <a:off x="5528928" y="-10634"/>
            <a:ext cx="7198244" cy="6868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4295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9E24A48-F4BB-24A4-DBA5-760898D9D503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0" y="0"/>
            <a:ext cx="12192000" cy="6858001"/>
            <a:chOff x="0" y="0"/>
            <a:chExt cx="12192000" cy="6858001"/>
          </a:xfrm>
        </p:grpSpPr>
        <p:pic>
          <p:nvPicPr>
            <p:cNvPr id="6" name="Picture 5" descr="A red and orange background&#10;&#10;Description automatically generated">
              <a:extLst>
                <a:ext uri="{FF2B5EF4-FFF2-40B4-BE49-F238E27FC236}">
                  <a16:creationId xmlns:a16="http://schemas.microsoft.com/office/drawing/2014/main" id="{C63F704B-AA5A-4BAF-A850-614915BE1176}"/>
                </a:ext>
              </a:extLst>
            </p:cNvPr>
            <p:cNvPicPr>
              <a:picLocks noGrp="1" noRot="1" noMove="1" noResize="1" noEditPoints="1" noAdjustHandles="1" noChangeArrowheads="1" noChangeShapeType="1" noCrop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192000" cy="6858001"/>
            </a:xfrm>
            <a:prstGeom prst="rect">
              <a:avLst/>
            </a:prstGeom>
          </p:spPr>
        </p:pic>
        <p:pic>
          <p:nvPicPr>
            <p:cNvPr id="7" name="Picture 6" descr="A person and person shaking hands&#10;&#10;Description automatically generated">
              <a:extLst>
                <a:ext uri="{FF2B5EF4-FFF2-40B4-BE49-F238E27FC236}">
                  <a16:creationId xmlns:a16="http://schemas.microsoft.com/office/drawing/2014/main" id="{89D373F7-21D0-3D4B-4F32-040F07355502}"/>
                </a:ext>
              </a:extLst>
            </p:cNvPr>
            <p:cNvPicPr>
              <a:picLocks noGrp="1" noRot="1" noMove="1" noResize="1" noEditPoints="1" noAdjustHandles="1" noChangeArrowheads="1" noChangeShapeType="1" noCrop="1"/>
            </p:cNvPicPr>
            <p:nvPr userDrawn="1"/>
          </p:nvPicPr>
          <p:blipFill rotWithShape="1">
            <a:blip r:embed="rId3"/>
            <a:srcRect t="2633" r="7433" b="9075"/>
            <a:stretch/>
          </p:blipFill>
          <p:spPr>
            <a:xfrm>
              <a:off x="5528928" y="0"/>
              <a:ext cx="6663072" cy="6858001"/>
            </a:xfrm>
            <a:prstGeom prst="rect">
              <a:avLst/>
            </a:prstGeom>
          </p:spPr>
        </p:pic>
      </p:grp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5A71D48-DB47-0B1A-BC80-E0147D8D3F8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3900" y="452437"/>
            <a:ext cx="4805028" cy="927476"/>
          </a:xfrm>
        </p:spPr>
        <p:txBody>
          <a:bodyPr>
            <a:normAutofit/>
          </a:bodyPr>
          <a:lstStyle>
            <a:lvl1pPr>
              <a:defRPr sz="6000" b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Title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68FB7E0-C7EE-9CFF-3839-CC1C8E6042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3888" y="2743460"/>
            <a:ext cx="5740754" cy="464820"/>
          </a:xfrm>
        </p:spPr>
        <p:txBody>
          <a:bodyPr/>
          <a:lstStyle>
            <a:lvl1pPr>
              <a:defRPr sz="1640">
                <a:solidFill>
                  <a:srgbClr val="D18242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488D8A94-18AA-67FF-DEE2-E8150B09EAC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3285" y="3076056"/>
            <a:ext cx="5740890" cy="1753206"/>
          </a:xfrm>
        </p:spPr>
        <p:txBody>
          <a:bodyPr>
            <a:normAutofit/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37178385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E8812F-CAB8-AF5F-83EB-806CCFB0FA75}"/>
              </a:ext>
            </a:extLst>
          </p:cNvPr>
          <p:cNvPicPr/>
          <p:nvPr userDrawn="1"/>
        </p:nvPicPr>
        <p:blipFill>
          <a:blip r:embed="rId2"/>
          <a:srcRect/>
          <a:stretch/>
        </p:blipFill>
        <p:spPr>
          <a:xfrm>
            <a:off x="0" y="-109"/>
            <a:ext cx="12191999" cy="6857999"/>
          </a:xfrm>
          <a:prstGeom prst="rect">
            <a:avLst/>
          </a:prstGeom>
        </p:spPr>
      </p:pic>
      <p:sp>
        <p:nvSpPr>
          <p:cNvPr id="7" name="object 10">
            <a:extLst>
              <a:ext uri="{FF2B5EF4-FFF2-40B4-BE49-F238E27FC236}">
                <a16:creationId xmlns:a16="http://schemas.microsoft.com/office/drawing/2014/main" id="{81D59299-AB49-1432-A8C5-185532A2C449}"/>
              </a:ext>
            </a:extLst>
          </p:cNvPr>
          <p:cNvSpPr txBox="1"/>
          <p:nvPr userDrawn="1"/>
        </p:nvSpPr>
        <p:spPr>
          <a:xfrm>
            <a:off x="9969167" y="6447514"/>
            <a:ext cx="2001565" cy="221412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6"/>
              </a:spcBef>
            </a:pPr>
            <a:endParaRPr sz="2001" baseline="-3787" dirty="0">
              <a:latin typeface="Book Antiqua"/>
              <a:cs typeface="Book Antiqua"/>
            </a:endParaRPr>
          </a:p>
        </p:txBody>
      </p:sp>
      <p:sp>
        <p:nvSpPr>
          <p:cNvPr id="9" name="object 13">
            <a:extLst>
              <a:ext uri="{FF2B5EF4-FFF2-40B4-BE49-F238E27FC236}">
                <a16:creationId xmlns:a16="http://schemas.microsoft.com/office/drawing/2014/main" id="{DC4DB3FC-B362-2207-633A-2D310B3F44D9}"/>
              </a:ext>
            </a:extLst>
          </p:cNvPr>
          <p:cNvSpPr/>
          <p:nvPr userDrawn="1"/>
        </p:nvSpPr>
        <p:spPr>
          <a:xfrm>
            <a:off x="5937261" y="476216"/>
            <a:ext cx="0" cy="5905350"/>
          </a:xfrm>
          <a:custGeom>
            <a:avLst/>
            <a:gdLst/>
            <a:ahLst/>
            <a:cxnLst/>
            <a:rect l="l" t="t" r="r" b="b"/>
            <a:pathLst>
              <a:path h="9738360">
                <a:moveTo>
                  <a:pt x="0" y="0"/>
                </a:moveTo>
                <a:lnTo>
                  <a:pt x="0" y="9737923"/>
                </a:lnTo>
              </a:path>
            </a:pathLst>
          </a:custGeom>
          <a:ln w="10470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EED3E98-333E-4FC4-1CD5-CBD3EF5B8CA8}"/>
              </a:ext>
            </a:extLst>
          </p:cNvPr>
          <p:cNvSpPr/>
          <p:nvPr userDrawn="1"/>
        </p:nvSpPr>
        <p:spPr>
          <a:xfrm>
            <a:off x="6254740" y="476216"/>
            <a:ext cx="1188707" cy="117328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>
                    <a:lumMod val="50000"/>
                  </a:schemeClr>
                </a:solidFill>
              </a:rPr>
              <a:t>Headshot here</a:t>
            </a:r>
            <a:endParaRPr lang="en-GB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E9E11ED6-0906-9534-C7F7-2FE3F2BE3A1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3900" y="452437"/>
            <a:ext cx="4805028" cy="927476"/>
          </a:xfrm>
        </p:spPr>
        <p:txBody>
          <a:bodyPr>
            <a:normAutofit/>
          </a:bodyPr>
          <a:lstStyle>
            <a:lvl1pPr>
              <a:defRPr sz="6000" b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Title</a:t>
            </a:r>
            <a:endParaRPr lang="en-GB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B9C3F5EB-E009-65EE-B2F1-BFDA458A284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55343" y="2116079"/>
            <a:ext cx="5740754" cy="46482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“Quote goes here”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B5F6A1A5-BD07-E6EB-B905-74D9F2E76A2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54740" y="2649120"/>
            <a:ext cx="5740890" cy="1753206"/>
          </a:xfrm>
        </p:spPr>
        <p:txBody>
          <a:bodyPr>
            <a:normAutofit/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Information and text to go with quote</a:t>
            </a:r>
          </a:p>
        </p:txBody>
      </p:sp>
    </p:spTree>
    <p:extLst>
      <p:ext uri="{BB962C8B-B14F-4D97-AF65-F5344CB8AC3E}">
        <p14:creationId xmlns:p14="http://schemas.microsoft.com/office/powerpoint/2010/main" val="556393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1DED75A-5D0C-1DAB-81F3-DCC76271BB67}"/>
              </a:ext>
            </a:extLst>
          </p:cNvPr>
          <p:cNvPicPr>
            <a:picLocks/>
          </p:cNvPicPr>
          <p:nvPr userDrawn="1"/>
        </p:nvPicPr>
        <p:blipFill>
          <a:blip r:embed="rId2"/>
          <a:srcRect l="25459" r="25459"/>
          <a:stretch/>
        </p:blipFill>
        <p:spPr>
          <a:xfrm>
            <a:off x="6246949" y="-11827"/>
            <a:ext cx="5984152" cy="6858001"/>
          </a:xfrm>
          <a:prstGeom prst="rect">
            <a:avLst/>
          </a:prstGeom>
        </p:spPr>
      </p:pic>
      <p:sp>
        <p:nvSpPr>
          <p:cNvPr id="7" name="object 5">
            <a:extLst>
              <a:ext uri="{FF2B5EF4-FFF2-40B4-BE49-F238E27FC236}">
                <a16:creationId xmlns:a16="http://schemas.microsoft.com/office/drawing/2014/main" id="{64DAE6A4-07DA-D6D1-9450-C2CA15FFA96F}"/>
              </a:ext>
            </a:extLst>
          </p:cNvPr>
          <p:cNvSpPr>
            <a:spLocks/>
          </p:cNvSpPr>
          <p:nvPr/>
        </p:nvSpPr>
        <p:spPr>
          <a:xfrm>
            <a:off x="5536908" y="-11827"/>
            <a:ext cx="3676358" cy="7635371"/>
          </a:xfrm>
          <a:custGeom>
            <a:avLst/>
            <a:gdLst/>
            <a:ahLst/>
            <a:cxnLst/>
            <a:rect l="l" t="t" r="r" b="b"/>
            <a:pathLst>
              <a:path w="4639310" h="11308715">
                <a:moveTo>
                  <a:pt x="3324161" y="0"/>
                </a:moveTo>
                <a:lnTo>
                  <a:pt x="0" y="0"/>
                </a:lnTo>
                <a:lnTo>
                  <a:pt x="0" y="11308556"/>
                </a:lnTo>
                <a:lnTo>
                  <a:pt x="144955" y="11308556"/>
                </a:lnTo>
                <a:lnTo>
                  <a:pt x="226706" y="11243834"/>
                </a:lnTo>
                <a:lnTo>
                  <a:pt x="381177" y="11119240"/>
                </a:lnTo>
                <a:lnTo>
                  <a:pt x="457530" y="11056527"/>
                </a:lnTo>
                <a:lnTo>
                  <a:pt x="533290" y="10993541"/>
                </a:lnTo>
                <a:lnTo>
                  <a:pt x="608454" y="10930285"/>
                </a:lnTo>
                <a:lnTo>
                  <a:pt x="683021" y="10866762"/>
                </a:lnTo>
                <a:lnTo>
                  <a:pt x="756987" y="10802976"/>
                </a:lnTo>
                <a:lnTo>
                  <a:pt x="830350" y="10738930"/>
                </a:lnTo>
                <a:lnTo>
                  <a:pt x="903106" y="10674627"/>
                </a:lnTo>
                <a:lnTo>
                  <a:pt x="975253" y="10610071"/>
                </a:lnTo>
                <a:lnTo>
                  <a:pt x="1046787" y="10545265"/>
                </a:lnTo>
                <a:lnTo>
                  <a:pt x="1117707" y="10480211"/>
                </a:lnTo>
                <a:lnTo>
                  <a:pt x="1188010" y="10414915"/>
                </a:lnTo>
                <a:lnTo>
                  <a:pt x="1257692" y="10349377"/>
                </a:lnTo>
                <a:lnTo>
                  <a:pt x="1326751" y="10283603"/>
                </a:lnTo>
                <a:lnTo>
                  <a:pt x="1395184" y="10217594"/>
                </a:lnTo>
                <a:lnTo>
                  <a:pt x="1462988" y="10151356"/>
                </a:lnTo>
                <a:lnTo>
                  <a:pt x="1530160" y="10084890"/>
                </a:lnTo>
                <a:lnTo>
                  <a:pt x="1596698" y="10018199"/>
                </a:lnTo>
                <a:lnTo>
                  <a:pt x="1662599" y="9951289"/>
                </a:lnTo>
                <a:lnTo>
                  <a:pt x="1727860" y="9884160"/>
                </a:lnTo>
                <a:lnTo>
                  <a:pt x="1792478" y="9816818"/>
                </a:lnTo>
                <a:lnTo>
                  <a:pt x="1856450" y="9749264"/>
                </a:lnTo>
                <a:lnTo>
                  <a:pt x="1919774" y="9681503"/>
                </a:lnTo>
                <a:lnTo>
                  <a:pt x="1982447" y="9613537"/>
                </a:lnTo>
                <a:lnTo>
                  <a:pt x="2044466" y="9545371"/>
                </a:lnTo>
                <a:lnTo>
                  <a:pt x="2105828" y="9477006"/>
                </a:lnTo>
                <a:lnTo>
                  <a:pt x="2166531" y="9408447"/>
                </a:lnTo>
                <a:lnTo>
                  <a:pt x="2226571" y="9339697"/>
                </a:lnTo>
                <a:lnTo>
                  <a:pt x="2285946" y="9270759"/>
                </a:lnTo>
                <a:lnTo>
                  <a:pt x="2344653" y="9201635"/>
                </a:lnTo>
                <a:lnTo>
                  <a:pt x="2402689" y="9132331"/>
                </a:lnTo>
                <a:lnTo>
                  <a:pt x="2460052" y="9062848"/>
                </a:lnTo>
                <a:lnTo>
                  <a:pt x="2516738" y="8993190"/>
                </a:lnTo>
                <a:lnTo>
                  <a:pt x="2572745" y="8923361"/>
                </a:lnTo>
                <a:lnTo>
                  <a:pt x="2628070" y="8853363"/>
                </a:lnTo>
                <a:lnTo>
                  <a:pt x="2682711" y="8783200"/>
                </a:lnTo>
                <a:lnTo>
                  <a:pt x="2736664" y="8712876"/>
                </a:lnTo>
                <a:lnTo>
                  <a:pt x="2789926" y="8642392"/>
                </a:lnTo>
                <a:lnTo>
                  <a:pt x="2842495" y="8571754"/>
                </a:lnTo>
                <a:lnTo>
                  <a:pt x="2894368" y="8500963"/>
                </a:lnTo>
                <a:lnTo>
                  <a:pt x="2945543" y="8430024"/>
                </a:lnTo>
                <a:lnTo>
                  <a:pt x="2996016" y="8358939"/>
                </a:lnTo>
                <a:lnTo>
                  <a:pt x="3045784" y="8287712"/>
                </a:lnTo>
                <a:lnTo>
                  <a:pt x="3094846" y="8216346"/>
                </a:lnTo>
                <a:lnTo>
                  <a:pt x="3143197" y="8144844"/>
                </a:lnTo>
                <a:lnTo>
                  <a:pt x="3190836" y="8073210"/>
                </a:lnTo>
                <a:lnTo>
                  <a:pt x="3237759" y="8001447"/>
                </a:lnTo>
                <a:lnTo>
                  <a:pt x="3283964" y="7929558"/>
                </a:lnTo>
                <a:lnTo>
                  <a:pt x="3329447" y="7857547"/>
                </a:lnTo>
                <a:lnTo>
                  <a:pt x="3374207" y="7785416"/>
                </a:lnTo>
                <a:lnTo>
                  <a:pt x="3418240" y="7713169"/>
                </a:lnTo>
                <a:lnTo>
                  <a:pt x="3461543" y="7640809"/>
                </a:lnTo>
                <a:lnTo>
                  <a:pt x="3504114" y="7568340"/>
                </a:lnTo>
                <a:lnTo>
                  <a:pt x="3545950" y="7495765"/>
                </a:lnTo>
                <a:lnTo>
                  <a:pt x="3587048" y="7423086"/>
                </a:lnTo>
                <a:lnTo>
                  <a:pt x="3627405" y="7350308"/>
                </a:lnTo>
                <a:lnTo>
                  <a:pt x="3667019" y="7277434"/>
                </a:lnTo>
                <a:lnTo>
                  <a:pt x="3705886" y="7204466"/>
                </a:lnTo>
                <a:lnTo>
                  <a:pt x="3744004" y="7131409"/>
                </a:lnTo>
                <a:lnTo>
                  <a:pt x="3781370" y="7058265"/>
                </a:lnTo>
                <a:lnTo>
                  <a:pt x="3817981" y="6985038"/>
                </a:lnTo>
                <a:lnTo>
                  <a:pt x="3853835" y="6911731"/>
                </a:lnTo>
                <a:lnTo>
                  <a:pt x="3888929" y="6838347"/>
                </a:lnTo>
                <a:lnTo>
                  <a:pt x="3923259" y="6764889"/>
                </a:lnTo>
                <a:lnTo>
                  <a:pt x="3956824" y="6691362"/>
                </a:lnTo>
                <a:lnTo>
                  <a:pt x="3989619" y="6617767"/>
                </a:lnTo>
                <a:lnTo>
                  <a:pt x="4021643" y="6544109"/>
                </a:lnTo>
                <a:lnTo>
                  <a:pt x="4052893" y="6470390"/>
                </a:lnTo>
                <a:lnTo>
                  <a:pt x="4083366" y="6396614"/>
                </a:lnTo>
                <a:lnTo>
                  <a:pt x="4113059" y="6322784"/>
                </a:lnTo>
                <a:lnTo>
                  <a:pt x="4141969" y="6248904"/>
                </a:lnTo>
                <a:lnTo>
                  <a:pt x="4170093" y="6174977"/>
                </a:lnTo>
                <a:lnTo>
                  <a:pt x="4197429" y="6101005"/>
                </a:lnTo>
                <a:lnTo>
                  <a:pt x="4223974" y="6026993"/>
                </a:lnTo>
                <a:lnTo>
                  <a:pt x="4249725" y="5952943"/>
                </a:lnTo>
                <a:lnTo>
                  <a:pt x="4274680" y="5878859"/>
                </a:lnTo>
                <a:lnTo>
                  <a:pt x="4298834" y="5804744"/>
                </a:lnTo>
                <a:lnTo>
                  <a:pt x="4322187" y="5730601"/>
                </a:lnTo>
                <a:lnTo>
                  <a:pt x="4344734" y="5656434"/>
                </a:lnTo>
                <a:lnTo>
                  <a:pt x="4366474" y="5582246"/>
                </a:lnTo>
                <a:lnTo>
                  <a:pt x="4387402" y="5508039"/>
                </a:lnTo>
                <a:lnTo>
                  <a:pt x="4407518" y="5433819"/>
                </a:lnTo>
                <a:lnTo>
                  <a:pt x="4426817" y="5359587"/>
                </a:lnTo>
                <a:lnTo>
                  <a:pt x="4445296" y="5285347"/>
                </a:lnTo>
                <a:lnTo>
                  <a:pt x="4462954" y="5211102"/>
                </a:lnTo>
                <a:lnTo>
                  <a:pt x="4479787" y="5136856"/>
                </a:lnTo>
                <a:lnTo>
                  <a:pt x="4495793" y="5062611"/>
                </a:lnTo>
                <a:lnTo>
                  <a:pt x="4510968" y="4988372"/>
                </a:lnTo>
                <a:lnTo>
                  <a:pt x="4525310" y="4914141"/>
                </a:lnTo>
                <a:lnTo>
                  <a:pt x="4538817" y="4839921"/>
                </a:lnTo>
                <a:lnTo>
                  <a:pt x="4551484" y="4765716"/>
                </a:lnTo>
                <a:lnTo>
                  <a:pt x="4563310" y="4691530"/>
                </a:lnTo>
                <a:lnTo>
                  <a:pt x="4574292" y="4617365"/>
                </a:lnTo>
                <a:lnTo>
                  <a:pt x="4584427" y="4543224"/>
                </a:lnTo>
                <a:lnTo>
                  <a:pt x="4593711" y="4469112"/>
                </a:lnTo>
                <a:lnTo>
                  <a:pt x="4602143" y="4395030"/>
                </a:lnTo>
                <a:lnTo>
                  <a:pt x="4609720" y="4320984"/>
                </a:lnTo>
                <a:lnTo>
                  <a:pt x="4616438" y="4246975"/>
                </a:lnTo>
                <a:lnTo>
                  <a:pt x="4622295" y="4173007"/>
                </a:lnTo>
                <a:lnTo>
                  <a:pt x="4627288" y="4099083"/>
                </a:lnTo>
                <a:lnTo>
                  <a:pt x="4631415" y="4025207"/>
                </a:lnTo>
                <a:lnTo>
                  <a:pt x="4634672" y="3951382"/>
                </a:lnTo>
                <a:lnTo>
                  <a:pt x="4637057" y="3877611"/>
                </a:lnTo>
                <a:lnTo>
                  <a:pt x="4638566" y="3803897"/>
                </a:lnTo>
                <a:lnTo>
                  <a:pt x="4639198" y="3730244"/>
                </a:lnTo>
                <a:lnTo>
                  <a:pt x="4638949" y="3656655"/>
                </a:lnTo>
                <a:lnTo>
                  <a:pt x="4637816" y="3583134"/>
                </a:lnTo>
                <a:lnTo>
                  <a:pt x="4635798" y="3509682"/>
                </a:lnTo>
                <a:lnTo>
                  <a:pt x="4632890" y="3436305"/>
                </a:lnTo>
                <a:lnTo>
                  <a:pt x="4629090" y="3363005"/>
                </a:lnTo>
                <a:lnTo>
                  <a:pt x="4624396" y="3289784"/>
                </a:lnTo>
                <a:lnTo>
                  <a:pt x="4618804" y="3216648"/>
                </a:lnTo>
                <a:lnTo>
                  <a:pt x="4612311" y="3143598"/>
                </a:lnTo>
                <a:lnTo>
                  <a:pt x="4604916" y="3070639"/>
                </a:lnTo>
                <a:lnTo>
                  <a:pt x="4596615" y="2997772"/>
                </a:lnTo>
                <a:lnTo>
                  <a:pt x="4587405" y="2925003"/>
                </a:lnTo>
                <a:lnTo>
                  <a:pt x="4577284" y="2852334"/>
                </a:lnTo>
                <a:lnTo>
                  <a:pt x="4566248" y="2779767"/>
                </a:lnTo>
                <a:lnTo>
                  <a:pt x="4554295" y="2707307"/>
                </a:lnTo>
                <a:lnTo>
                  <a:pt x="4541423" y="2634957"/>
                </a:lnTo>
                <a:lnTo>
                  <a:pt x="4527628" y="2562720"/>
                </a:lnTo>
                <a:lnTo>
                  <a:pt x="4512907" y="2490600"/>
                </a:lnTo>
                <a:lnTo>
                  <a:pt x="4497258" y="2418599"/>
                </a:lnTo>
                <a:lnTo>
                  <a:pt x="4480678" y="2346720"/>
                </a:lnTo>
                <a:lnTo>
                  <a:pt x="4463164" y="2274968"/>
                </a:lnTo>
                <a:lnTo>
                  <a:pt x="4444713" y="2203346"/>
                </a:lnTo>
                <a:lnTo>
                  <a:pt x="4425323" y="2131856"/>
                </a:lnTo>
                <a:lnTo>
                  <a:pt x="4404991" y="2060501"/>
                </a:lnTo>
                <a:lnTo>
                  <a:pt x="4383713" y="1989287"/>
                </a:lnTo>
                <a:lnTo>
                  <a:pt x="4361530" y="1918349"/>
                </a:lnTo>
                <a:lnTo>
                  <a:pt x="4338486" y="1847825"/>
                </a:lnTo>
                <a:lnTo>
                  <a:pt x="4314585" y="1777715"/>
                </a:lnTo>
                <a:lnTo>
                  <a:pt x="4289831" y="1708020"/>
                </a:lnTo>
                <a:lnTo>
                  <a:pt x="4264227" y="1638742"/>
                </a:lnTo>
                <a:lnTo>
                  <a:pt x="4237779" y="1569881"/>
                </a:lnTo>
                <a:lnTo>
                  <a:pt x="4210491" y="1501439"/>
                </a:lnTo>
                <a:lnTo>
                  <a:pt x="4182365" y="1433417"/>
                </a:lnTo>
                <a:lnTo>
                  <a:pt x="4153408" y="1365816"/>
                </a:lnTo>
                <a:lnTo>
                  <a:pt x="4123622" y="1298638"/>
                </a:lnTo>
                <a:lnTo>
                  <a:pt x="4093013" y="1231882"/>
                </a:lnTo>
                <a:lnTo>
                  <a:pt x="4061583" y="1165552"/>
                </a:lnTo>
                <a:lnTo>
                  <a:pt x="4029338" y="1099647"/>
                </a:lnTo>
                <a:lnTo>
                  <a:pt x="3996282" y="1034168"/>
                </a:lnTo>
                <a:lnTo>
                  <a:pt x="3962418" y="969118"/>
                </a:lnTo>
                <a:lnTo>
                  <a:pt x="3927750" y="904497"/>
                </a:lnTo>
                <a:lnTo>
                  <a:pt x="3892284" y="840306"/>
                </a:lnTo>
                <a:lnTo>
                  <a:pt x="3856023" y="776547"/>
                </a:lnTo>
                <a:lnTo>
                  <a:pt x="3818970" y="713220"/>
                </a:lnTo>
                <a:lnTo>
                  <a:pt x="3781132" y="650327"/>
                </a:lnTo>
                <a:lnTo>
                  <a:pt x="3742510" y="587869"/>
                </a:lnTo>
                <a:lnTo>
                  <a:pt x="3703111" y="525846"/>
                </a:lnTo>
                <a:lnTo>
                  <a:pt x="3662937" y="464261"/>
                </a:lnTo>
                <a:lnTo>
                  <a:pt x="3621993" y="403114"/>
                </a:lnTo>
                <a:lnTo>
                  <a:pt x="3580283" y="342407"/>
                </a:lnTo>
                <a:lnTo>
                  <a:pt x="3537812" y="282140"/>
                </a:lnTo>
                <a:lnTo>
                  <a:pt x="3494583" y="222315"/>
                </a:lnTo>
                <a:lnTo>
                  <a:pt x="3450600" y="162933"/>
                </a:lnTo>
                <a:lnTo>
                  <a:pt x="3405868" y="103995"/>
                </a:lnTo>
                <a:lnTo>
                  <a:pt x="3360391" y="45502"/>
                </a:lnTo>
                <a:lnTo>
                  <a:pt x="33241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13">
            <a:extLst>
              <a:ext uri="{FF2B5EF4-FFF2-40B4-BE49-F238E27FC236}">
                <a16:creationId xmlns:a16="http://schemas.microsoft.com/office/drawing/2014/main" id="{84867685-8BD2-A638-AE8B-26F83B2E9B28}"/>
              </a:ext>
            </a:extLst>
          </p:cNvPr>
          <p:cNvSpPr txBox="1">
            <a:spLocks noGrp="1"/>
          </p:cNvSpPr>
          <p:nvPr userDrawn="1">
            <p:ph type="title" hasCustomPrompt="1"/>
          </p:nvPr>
        </p:nvSpPr>
        <p:spPr>
          <a:xfrm>
            <a:off x="424553" y="721365"/>
            <a:ext cx="4540862" cy="684322"/>
          </a:xfrm>
          <a:prstGeom prst="rect">
            <a:avLst/>
          </a:prstGeom>
        </p:spPr>
        <p:txBody>
          <a:bodyPr vert="horz" wrap="square" lIns="0" tIns="159417" rIns="0" bIns="0" rtlCol="0">
            <a:spAutoFit/>
          </a:bodyPr>
          <a:lstStyle>
            <a:lvl1pPr>
              <a:defRPr/>
            </a:lvl1pPr>
          </a:lstStyle>
          <a:p>
            <a:pPr marL="7701" marR="510595">
              <a:lnSpc>
                <a:spcPct val="77300"/>
              </a:lnSpc>
              <a:spcBef>
                <a:spcPts val="1255"/>
              </a:spcBef>
            </a:pPr>
            <a:r>
              <a:rPr lang="en-GB" spc="-282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Here</a:t>
            </a:r>
            <a:endParaRPr spc="-173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object 25">
            <a:extLst>
              <a:ext uri="{FF2B5EF4-FFF2-40B4-BE49-F238E27FC236}">
                <a16:creationId xmlns:a16="http://schemas.microsoft.com/office/drawing/2014/main" id="{E14E3AC9-B71F-3124-8526-65F2F2031692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32349" y="4331332"/>
            <a:ext cx="3588400" cy="2549127"/>
          </a:xfrm>
          <a:prstGeom prst="rect">
            <a:avLst/>
          </a:prstGeom>
        </p:spPr>
      </p:pic>
      <p:pic>
        <p:nvPicPr>
          <p:cNvPr id="20" name="object 21">
            <a:extLst>
              <a:ext uri="{FF2B5EF4-FFF2-40B4-BE49-F238E27FC236}">
                <a16:creationId xmlns:a16="http://schemas.microsoft.com/office/drawing/2014/main" id="{67D46FFD-1269-61CE-685F-35BDE4ACDE7E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154359" y="-11827"/>
            <a:ext cx="3387837" cy="2371918"/>
          </a:xfrm>
          <a:prstGeom prst="rect">
            <a:avLst/>
          </a:prstGeom>
        </p:spPr>
      </p:pic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9C7A7B82-B883-1422-1B6D-8B48B7B8C72B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424553" y="1442451"/>
            <a:ext cx="4540862" cy="464820"/>
          </a:xfrm>
        </p:spPr>
        <p:txBody>
          <a:bodyPr/>
          <a:lstStyle>
            <a:lvl1pPr>
              <a:defRPr sz="1640">
                <a:solidFill>
                  <a:srgbClr val="631226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73D6B423-B3CF-CFE6-2FB4-CB202E83440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424553" y="2392097"/>
            <a:ext cx="3056060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53236779-A04F-B772-37FD-45DA98D69653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3621119" y="2392097"/>
            <a:ext cx="3056060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grpSp>
        <p:nvGrpSpPr>
          <p:cNvPr id="13" name="object 18">
            <a:extLst>
              <a:ext uri="{FF2B5EF4-FFF2-40B4-BE49-F238E27FC236}">
                <a16:creationId xmlns:a16="http://schemas.microsoft.com/office/drawing/2014/main" id="{D0EA5FA3-D637-1BF1-0B5A-B05011E8D502}"/>
              </a:ext>
            </a:extLst>
          </p:cNvPr>
          <p:cNvGrpSpPr/>
          <p:nvPr userDrawn="1"/>
        </p:nvGrpSpPr>
        <p:grpSpPr>
          <a:xfrm>
            <a:off x="9499361" y="760644"/>
            <a:ext cx="6546" cy="4989282"/>
            <a:chOff x="15664443" y="1254358"/>
            <a:chExt cx="10795" cy="8227695"/>
          </a:xfrm>
        </p:grpSpPr>
        <p:sp>
          <p:nvSpPr>
            <p:cNvPr id="14" name="object 19">
              <a:extLst>
                <a:ext uri="{FF2B5EF4-FFF2-40B4-BE49-F238E27FC236}">
                  <a16:creationId xmlns:a16="http://schemas.microsoft.com/office/drawing/2014/main" id="{274BF641-62AD-B919-BB65-217572379A43}"/>
                </a:ext>
              </a:extLst>
            </p:cNvPr>
            <p:cNvSpPr/>
            <p:nvPr/>
          </p:nvSpPr>
          <p:spPr>
            <a:xfrm>
              <a:off x="15669679" y="1290955"/>
              <a:ext cx="0" cy="8169909"/>
            </a:xfrm>
            <a:custGeom>
              <a:avLst/>
              <a:gdLst/>
              <a:ahLst/>
              <a:cxnLst/>
              <a:rect l="l" t="t" r="r" b="b"/>
              <a:pathLst>
                <a:path h="8169909">
                  <a:moveTo>
                    <a:pt x="0" y="0"/>
                  </a:moveTo>
                  <a:lnTo>
                    <a:pt x="0" y="8169583"/>
                  </a:lnTo>
                </a:path>
              </a:pathLst>
            </a:custGeom>
            <a:ln w="10470">
              <a:solidFill>
                <a:srgbClr val="FFFFFF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20">
              <a:extLst>
                <a:ext uri="{FF2B5EF4-FFF2-40B4-BE49-F238E27FC236}">
                  <a16:creationId xmlns:a16="http://schemas.microsoft.com/office/drawing/2014/main" id="{51ADE014-2E96-0AA5-5934-7067F8F56AA8}"/>
                </a:ext>
              </a:extLst>
            </p:cNvPr>
            <p:cNvSpPr/>
            <p:nvPr/>
          </p:nvSpPr>
          <p:spPr>
            <a:xfrm>
              <a:off x="15664434" y="1254359"/>
              <a:ext cx="10795" cy="8227695"/>
            </a:xfrm>
            <a:custGeom>
              <a:avLst/>
              <a:gdLst/>
              <a:ahLst/>
              <a:cxnLst/>
              <a:rect l="l" t="t" r="r" b="b"/>
              <a:pathLst>
                <a:path w="10794" h="8227695">
                  <a:moveTo>
                    <a:pt x="10477" y="8221866"/>
                  </a:moveTo>
                  <a:lnTo>
                    <a:pt x="8940" y="8218170"/>
                  </a:lnTo>
                  <a:lnTo>
                    <a:pt x="5245" y="8216633"/>
                  </a:lnTo>
                  <a:lnTo>
                    <a:pt x="1536" y="8218170"/>
                  </a:lnTo>
                  <a:lnTo>
                    <a:pt x="0" y="8221866"/>
                  </a:lnTo>
                  <a:lnTo>
                    <a:pt x="1536" y="8225574"/>
                  </a:lnTo>
                  <a:lnTo>
                    <a:pt x="5245" y="8227111"/>
                  </a:lnTo>
                  <a:lnTo>
                    <a:pt x="8940" y="8225574"/>
                  </a:lnTo>
                  <a:lnTo>
                    <a:pt x="10477" y="8221866"/>
                  </a:lnTo>
                  <a:close/>
                </a:path>
                <a:path w="10794" h="8227695">
                  <a:moveTo>
                    <a:pt x="10477" y="5245"/>
                  </a:moveTo>
                  <a:lnTo>
                    <a:pt x="8940" y="1536"/>
                  </a:lnTo>
                  <a:lnTo>
                    <a:pt x="5245" y="0"/>
                  </a:lnTo>
                  <a:lnTo>
                    <a:pt x="1536" y="1536"/>
                  </a:lnTo>
                  <a:lnTo>
                    <a:pt x="0" y="5245"/>
                  </a:lnTo>
                  <a:lnTo>
                    <a:pt x="1536" y="8940"/>
                  </a:lnTo>
                  <a:lnTo>
                    <a:pt x="5245" y="10477"/>
                  </a:lnTo>
                  <a:lnTo>
                    <a:pt x="8940" y="8940"/>
                  </a:lnTo>
                  <a:lnTo>
                    <a:pt x="10477" y="524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Text Placeholder 29">
            <a:extLst>
              <a:ext uri="{FF2B5EF4-FFF2-40B4-BE49-F238E27FC236}">
                <a16:creationId xmlns:a16="http://schemas.microsoft.com/office/drawing/2014/main" id="{55796673-CD79-AB1B-3E0F-676EF14D5C97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9613232" y="1573341"/>
            <a:ext cx="2099649" cy="311150"/>
          </a:xfrm>
        </p:spPr>
        <p:txBody>
          <a:bodyPr>
            <a:noAutofit/>
          </a:bodyPr>
          <a:lstStyle>
            <a:lvl1pPr>
              <a:defRPr sz="237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Point 1</a:t>
            </a:r>
          </a:p>
        </p:txBody>
      </p:sp>
      <p:sp>
        <p:nvSpPr>
          <p:cNvPr id="32" name="Text Placeholder 26">
            <a:extLst>
              <a:ext uri="{FF2B5EF4-FFF2-40B4-BE49-F238E27FC236}">
                <a16:creationId xmlns:a16="http://schemas.microsoft.com/office/drawing/2014/main" id="{234DE911-499F-1778-1707-DE40AB3DBA10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9613231" y="1964691"/>
            <a:ext cx="2099649" cy="323850"/>
          </a:xfrm>
        </p:spPr>
        <p:txBody>
          <a:bodyPr/>
          <a:lstStyle>
            <a:lvl4pPr>
              <a:defRPr>
                <a:solidFill>
                  <a:schemeClr val="bg1"/>
                </a:solidFill>
              </a:defRPr>
            </a:lvl4pPr>
          </a:lstStyle>
          <a:p>
            <a:pPr lvl="3"/>
            <a:r>
              <a:rPr lang="en-GB" dirty="0"/>
              <a:t>Supporting text here</a:t>
            </a:r>
          </a:p>
        </p:txBody>
      </p:sp>
      <p:sp>
        <p:nvSpPr>
          <p:cNvPr id="33" name="Text Placeholder 29">
            <a:extLst>
              <a:ext uri="{FF2B5EF4-FFF2-40B4-BE49-F238E27FC236}">
                <a16:creationId xmlns:a16="http://schemas.microsoft.com/office/drawing/2014/main" id="{7EF4D584-3672-1155-934B-255E129E71C3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9595816" y="2969603"/>
            <a:ext cx="2099649" cy="311150"/>
          </a:xfrm>
        </p:spPr>
        <p:txBody>
          <a:bodyPr>
            <a:noAutofit/>
          </a:bodyPr>
          <a:lstStyle>
            <a:lvl1pPr>
              <a:defRPr sz="237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Point 1</a:t>
            </a:r>
          </a:p>
        </p:txBody>
      </p:sp>
      <p:sp>
        <p:nvSpPr>
          <p:cNvPr id="34" name="Text Placeholder 26">
            <a:extLst>
              <a:ext uri="{FF2B5EF4-FFF2-40B4-BE49-F238E27FC236}">
                <a16:creationId xmlns:a16="http://schemas.microsoft.com/office/drawing/2014/main" id="{96DA0B0A-BA54-8B03-0F04-A83938BFF339}"/>
              </a:ext>
            </a:extLst>
          </p:cNvPr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9595815" y="3360953"/>
            <a:ext cx="2099649" cy="323850"/>
          </a:xfrm>
        </p:spPr>
        <p:txBody>
          <a:bodyPr/>
          <a:lstStyle>
            <a:lvl4pPr>
              <a:defRPr>
                <a:solidFill>
                  <a:schemeClr val="bg1"/>
                </a:solidFill>
              </a:defRPr>
            </a:lvl4pPr>
          </a:lstStyle>
          <a:p>
            <a:pPr lvl="3"/>
            <a:r>
              <a:rPr lang="en-GB" dirty="0"/>
              <a:t>Supporting text here</a:t>
            </a:r>
          </a:p>
        </p:txBody>
      </p:sp>
      <p:sp>
        <p:nvSpPr>
          <p:cNvPr id="35" name="Text Placeholder 29">
            <a:extLst>
              <a:ext uri="{FF2B5EF4-FFF2-40B4-BE49-F238E27FC236}">
                <a16:creationId xmlns:a16="http://schemas.microsoft.com/office/drawing/2014/main" id="{AD75885C-AB1C-0E33-F97A-61992021E82F}"/>
              </a:ext>
            </a:extLst>
          </p:cNvPr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9595817" y="4408149"/>
            <a:ext cx="2099649" cy="311150"/>
          </a:xfrm>
        </p:spPr>
        <p:txBody>
          <a:bodyPr>
            <a:noAutofit/>
          </a:bodyPr>
          <a:lstStyle>
            <a:lvl1pPr>
              <a:defRPr sz="237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Point 1</a:t>
            </a:r>
          </a:p>
        </p:txBody>
      </p:sp>
      <p:sp>
        <p:nvSpPr>
          <p:cNvPr id="36" name="Text Placeholder 26">
            <a:extLst>
              <a:ext uri="{FF2B5EF4-FFF2-40B4-BE49-F238E27FC236}">
                <a16:creationId xmlns:a16="http://schemas.microsoft.com/office/drawing/2014/main" id="{2E975530-2E0A-2330-9936-0BB0D27DE3E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595816" y="4799499"/>
            <a:ext cx="2099649" cy="323850"/>
          </a:xfrm>
        </p:spPr>
        <p:txBody>
          <a:bodyPr/>
          <a:lstStyle>
            <a:lvl4pPr>
              <a:defRPr>
                <a:solidFill>
                  <a:schemeClr val="bg1"/>
                </a:solidFill>
              </a:defRPr>
            </a:lvl4pPr>
          </a:lstStyle>
          <a:p>
            <a:pPr lvl="3"/>
            <a:r>
              <a:rPr lang="en-GB" dirty="0"/>
              <a:t>Supporting text here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E7C80B9-EE61-E7D0-7B21-4268595512F0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9601200" y="782638"/>
            <a:ext cx="1976438" cy="323850"/>
          </a:xfrm>
        </p:spPr>
        <p:txBody>
          <a:bodyPr/>
          <a:lstStyle>
            <a:lvl4pPr>
              <a:defRPr>
                <a:solidFill>
                  <a:srgbClr val="D18242"/>
                </a:solidFill>
              </a:defRPr>
            </a:lvl4pPr>
          </a:lstStyle>
          <a:p>
            <a:pPr lvl="3"/>
            <a:r>
              <a:rPr lang="en-GB" dirty="0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20503892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2071AC8-C76A-2D08-D220-FBBDEAE9F5AA}"/>
              </a:ext>
            </a:extLst>
          </p:cNvPr>
          <p:cNvGrpSpPr/>
          <p:nvPr userDrawn="1"/>
        </p:nvGrpSpPr>
        <p:grpSpPr>
          <a:xfrm>
            <a:off x="5110503" y="-11827"/>
            <a:ext cx="7081498" cy="7635371"/>
            <a:chOff x="5110503" y="-11827"/>
            <a:chExt cx="7081498" cy="763537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D3EF386-4654-5110-F192-B672D984B388}"/>
                </a:ext>
              </a:extLst>
            </p:cNvPr>
            <p:cNvPicPr>
              <a:picLocks/>
            </p:cNvPicPr>
            <p:nvPr userDrawn="1"/>
          </p:nvPicPr>
          <p:blipFill>
            <a:blip r:embed="rId2"/>
            <a:srcRect l="24460" r="24460"/>
            <a:stretch/>
          </p:blipFill>
          <p:spPr>
            <a:xfrm>
              <a:off x="5953487" y="-11827"/>
              <a:ext cx="6238514" cy="6869827"/>
            </a:xfrm>
            <a:prstGeom prst="rect">
              <a:avLst/>
            </a:prstGeom>
          </p:spPr>
        </p:pic>
        <p:sp>
          <p:nvSpPr>
            <p:cNvPr id="14" name="object 5">
              <a:extLst>
                <a:ext uri="{FF2B5EF4-FFF2-40B4-BE49-F238E27FC236}">
                  <a16:creationId xmlns:a16="http://schemas.microsoft.com/office/drawing/2014/main" id="{41EC3C52-D9F7-27BC-2458-29D9D8B791B5}"/>
                </a:ext>
              </a:extLst>
            </p:cNvPr>
            <p:cNvSpPr/>
            <p:nvPr userDrawn="1"/>
          </p:nvSpPr>
          <p:spPr>
            <a:xfrm>
              <a:off x="5110503" y="-11827"/>
              <a:ext cx="3676358" cy="7635371"/>
            </a:xfrm>
            <a:custGeom>
              <a:avLst/>
              <a:gdLst/>
              <a:ahLst/>
              <a:cxnLst/>
              <a:rect l="l" t="t" r="r" b="b"/>
              <a:pathLst>
                <a:path w="4639310" h="11308715">
                  <a:moveTo>
                    <a:pt x="3324161" y="0"/>
                  </a:moveTo>
                  <a:lnTo>
                    <a:pt x="0" y="0"/>
                  </a:lnTo>
                  <a:lnTo>
                    <a:pt x="0" y="11308556"/>
                  </a:lnTo>
                  <a:lnTo>
                    <a:pt x="144955" y="11308556"/>
                  </a:lnTo>
                  <a:lnTo>
                    <a:pt x="226706" y="11243834"/>
                  </a:lnTo>
                  <a:lnTo>
                    <a:pt x="381177" y="11119240"/>
                  </a:lnTo>
                  <a:lnTo>
                    <a:pt x="457530" y="11056527"/>
                  </a:lnTo>
                  <a:lnTo>
                    <a:pt x="533290" y="10993541"/>
                  </a:lnTo>
                  <a:lnTo>
                    <a:pt x="608454" y="10930285"/>
                  </a:lnTo>
                  <a:lnTo>
                    <a:pt x="683021" y="10866762"/>
                  </a:lnTo>
                  <a:lnTo>
                    <a:pt x="756987" y="10802976"/>
                  </a:lnTo>
                  <a:lnTo>
                    <a:pt x="830350" y="10738930"/>
                  </a:lnTo>
                  <a:lnTo>
                    <a:pt x="903106" y="10674627"/>
                  </a:lnTo>
                  <a:lnTo>
                    <a:pt x="975253" y="10610071"/>
                  </a:lnTo>
                  <a:lnTo>
                    <a:pt x="1046787" y="10545265"/>
                  </a:lnTo>
                  <a:lnTo>
                    <a:pt x="1117707" y="10480211"/>
                  </a:lnTo>
                  <a:lnTo>
                    <a:pt x="1188010" y="10414915"/>
                  </a:lnTo>
                  <a:lnTo>
                    <a:pt x="1257692" y="10349377"/>
                  </a:lnTo>
                  <a:lnTo>
                    <a:pt x="1326751" y="10283603"/>
                  </a:lnTo>
                  <a:lnTo>
                    <a:pt x="1395184" y="10217594"/>
                  </a:lnTo>
                  <a:lnTo>
                    <a:pt x="1462988" y="10151356"/>
                  </a:lnTo>
                  <a:lnTo>
                    <a:pt x="1530160" y="10084890"/>
                  </a:lnTo>
                  <a:lnTo>
                    <a:pt x="1596698" y="10018199"/>
                  </a:lnTo>
                  <a:lnTo>
                    <a:pt x="1662599" y="9951289"/>
                  </a:lnTo>
                  <a:lnTo>
                    <a:pt x="1727860" y="9884160"/>
                  </a:lnTo>
                  <a:lnTo>
                    <a:pt x="1792478" y="9816818"/>
                  </a:lnTo>
                  <a:lnTo>
                    <a:pt x="1856450" y="9749264"/>
                  </a:lnTo>
                  <a:lnTo>
                    <a:pt x="1919774" y="9681503"/>
                  </a:lnTo>
                  <a:lnTo>
                    <a:pt x="1982447" y="9613537"/>
                  </a:lnTo>
                  <a:lnTo>
                    <a:pt x="2044466" y="9545371"/>
                  </a:lnTo>
                  <a:lnTo>
                    <a:pt x="2105828" y="9477006"/>
                  </a:lnTo>
                  <a:lnTo>
                    <a:pt x="2166531" y="9408447"/>
                  </a:lnTo>
                  <a:lnTo>
                    <a:pt x="2226571" y="9339697"/>
                  </a:lnTo>
                  <a:lnTo>
                    <a:pt x="2285946" y="9270759"/>
                  </a:lnTo>
                  <a:lnTo>
                    <a:pt x="2344653" y="9201635"/>
                  </a:lnTo>
                  <a:lnTo>
                    <a:pt x="2402689" y="9132331"/>
                  </a:lnTo>
                  <a:lnTo>
                    <a:pt x="2460052" y="9062848"/>
                  </a:lnTo>
                  <a:lnTo>
                    <a:pt x="2516738" y="8993190"/>
                  </a:lnTo>
                  <a:lnTo>
                    <a:pt x="2572745" y="8923361"/>
                  </a:lnTo>
                  <a:lnTo>
                    <a:pt x="2628070" y="8853363"/>
                  </a:lnTo>
                  <a:lnTo>
                    <a:pt x="2682711" y="8783200"/>
                  </a:lnTo>
                  <a:lnTo>
                    <a:pt x="2736664" y="8712876"/>
                  </a:lnTo>
                  <a:lnTo>
                    <a:pt x="2789926" y="8642392"/>
                  </a:lnTo>
                  <a:lnTo>
                    <a:pt x="2842495" y="8571754"/>
                  </a:lnTo>
                  <a:lnTo>
                    <a:pt x="2894368" y="8500963"/>
                  </a:lnTo>
                  <a:lnTo>
                    <a:pt x="2945543" y="8430024"/>
                  </a:lnTo>
                  <a:lnTo>
                    <a:pt x="2996016" y="8358939"/>
                  </a:lnTo>
                  <a:lnTo>
                    <a:pt x="3045784" y="8287712"/>
                  </a:lnTo>
                  <a:lnTo>
                    <a:pt x="3094846" y="8216346"/>
                  </a:lnTo>
                  <a:lnTo>
                    <a:pt x="3143197" y="8144844"/>
                  </a:lnTo>
                  <a:lnTo>
                    <a:pt x="3190836" y="8073210"/>
                  </a:lnTo>
                  <a:lnTo>
                    <a:pt x="3237759" y="8001447"/>
                  </a:lnTo>
                  <a:lnTo>
                    <a:pt x="3283964" y="7929558"/>
                  </a:lnTo>
                  <a:lnTo>
                    <a:pt x="3329447" y="7857547"/>
                  </a:lnTo>
                  <a:lnTo>
                    <a:pt x="3374207" y="7785416"/>
                  </a:lnTo>
                  <a:lnTo>
                    <a:pt x="3418240" y="7713169"/>
                  </a:lnTo>
                  <a:lnTo>
                    <a:pt x="3461543" y="7640809"/>
                  </a:lnTo>
                  <a:lnTo>
                    <a:pt x="3504114" y="7568340"/>
                  </a:lnTo>
                  <a:lnTo>
                    <a:pt x="3545950" y="7495765"/>
                  </a:lnTo>
                  <a:lnTo>
                    <a:pt x="3587048" y="7423086"/>
                  </a:lnTo>
                  <a:lnTo>
                    <a:pt x="3627405" y="7350308"/>
                  </a:lnTo>
                  <a:lnTo>
                    <a:pt x="3667019" y="7277434"/>
                  </a:lnTo>
                  <a:lnTo>
                    <a:pt x="3705886" y="7204466"/>
                  </a:lnTo>
                  <a:lnTo>
                    <a:pt x="3744004" y="7131409"/>
                  </a:lnTo>
                  <a:lnTo>
                    <a:pt x="3781370" y="7058265"/>
                  </a:lnTo>
                  <a:lnTo>
                    <a:pt x="3817981" y="6985038"/>
                  </a:lnTo>
                  <a:lnTo>
                    <a:pt x="3853835" y="6911731"/>
                  </a:lnTo>
                  <a:lnTo>
                    <a:pt x="3888929" y="6838347"/>
                  </a:lnTo>
                  <a:lnTo>
                    <a:pt x="3923259" y="6764889"/>
                  </a:lnTo>
                  <a:lnTo>
                    <a:pt x="3956824" y="6691362"/>
                  </a:lnTo>
                  <a:lnTo>
                    <a:pt x="3989619" y="6617767"/>
                  </a:lnTo>
                  <a:lnTo>
                    <a:pt x="4021643" y="6544109"/>
                  </a:lnTo>
                  <a:lnTo>
                    <a:pt x="4052893" y="6470390"/>
                  </a:lnTo>
                  <a:lnTo>
                    <a:pt x="4083366" y="6396614"/>
                  </a:lnTo>
                  <a:lnTo>
                    <a:pt x="4113059" y="6322784"/>
                  </a:lnTo>
                  <a:lnTo>
                    <a:pt x="4141969" y="6248904"/>
                  </a:lnTo>
                  <a:lnTo>
                    <a:pt x="4170093" y="6174977"/>
                  </a:lnTo>
                  <a:lnTo>
                    <a:pt x="4197429" y="6101005"/>
                  </a:lnTo>
                  <a:lnTo>
                    <a:pt x="4223974" y="6026993"/>
                  </a:lnTo>
                  <a:lnTo>
                    <a:pt x="4249725" y="5952943"/>
                  </a:lnTo>
                  <a:lnTo>
                    <a:pt x="4274680" y="5878859"/>
                  </a:lnTo>
                  <a:lnTo>
                    <a:pt x="4298834" y="5804744"/>
                  </a:lnTo>
                  <a:lnTo>
                    <a:pt x="4322187" y="5730601"/>
                  </a:lnTo>
                  <a:lnTo>
                    <a:pt x="4344734" y="5656434"/>
                  </a:lnTo>
                  <a:lnTo>
                    <a:pt x="4366474" y="5582246"/>
                  </a:lnTo>
                  <a:lnTo>
                    <a:pt x="4387402" y="5508039"/>
                  </a:lnTo>
                  <a:lnTo>
                    <a:pt x="4407518" y="5433819"/>
                  </a:lnTo>
                  <a:lnTo>
                    <a:pt x="4426817" y="5359587"/>
                  </a:lnTo>
                  <a:lnTo>
                    <a:pt x="4445296" y="5285347"/>
                  </a:lnTo>
                  <a:lnTo>
                    <a:pt x="4462954" y="5211102"/>
                  </a:lnTo>
                  <a:lnTo>
                    <a:pt x="4479787" y="5136856"/>
                  </a:lnTo>
                  <a:lnTo>
                    <a:pt x="4495793" y="5062611"/>
                  </a:lnTo>
                  <a:lnTo>
                    <a:pt x="4510968" y="4988372"/>
                  </a:lnTo>
                  <a:lnTo>
                    <a:pt x="4525310" y="4914141"/>
                  </a:lnTo>
                  <a:lnTo>
                    <a:pt x="4538817" y="4839921"/>
                  </a:lnTo>
                  <a:lnTo>
                    <a:pt x="4551484" y="4765716"/>
                  </a:lnTo>
                  <a:lnTo>
                    <a:pt x="4563310" y="4691530"/>
                  </a:lnTo>
                  <a:lnTo>
                    <a:pt x="4574292" y="4617365"/>
                  </a:lnTo>
                  <a:lnTo>
                    <a:pt x="4584427" y="4543224"/>
                  </a:lnTo>
                  <a:lnTo>
                    <a:pt x="4593711" y="4469112"/>
                  </a:lnTo>
                  <a:lnTo>
                    <a:pt x="4602143" y="4395030"/>
                  </a:lnTo>
                  <a:lnTo>
                    <a:pt x="4609720" y="4320984"/>
                  </a:lnTo>
                  <a:lnTo>
                    <a:pt x="4616438" y="4246975"/>
                  </a:lnTo>
                  <a:lnTo>
                    <a:pt x="4622295" y="4173007"/>
                  </a:lnTo>
                  <a:lnTo>
                    <a:pt x="4627288" y="4099083"/>
                  </a:lnTo>
                  <a:lnTo>
                    <a:pt x="4631415" y="4025207"/>
                  </a:lnTo>
                  <a:lnTo>
                    <a:pt x="4634672" y="3951382"/>
                  </a:lnTo>
                  <a:lnTo>
                    <a:pt x="4637057" y="3877611"/>
                  </a:lnTo>
                  <a:lnTo>
                    <a:pt x="4638566" y="3803897"/>
                  </a:lnTo>
                  <a:lnTo>
                    <a:pt x="4639198" y="3730244"/>
                  </a:lnTo>
                  <a:lnTo>
                    <a:pt x="4638949" y="3656655"/>
                  </a:lnTo>
                  <a:lnTo>
                    <a:pt x="4637816" y="3583134"/>
                  </a:lnTo>
                  <a:lnTo>
                    <a:pt x="4635798" y="3509682"/>
                  </a:lnTo>
                  <a:lnTo>
                    <a:pt x="4632890" y="3436305"/>
                  </a:lnTo>
                  <a:lnTo>
                    <a:pt x="4629090" y="3363005"/>
                  </a:lnTo>
                  <a:lnTo>
                    <a:pt x="4624396" y="3289784"/>
                  </a:lnTo>
                  <a:lnTo>
                    <a:pt x="4618804" y="3216648"/>
                  </a:lnTo>
                  <a:lnTo>
                    <a:pt x="4612311" y="3143598"/>
                  </a:lnTo>
                  <a:lnTo>
                    <a:pt x="4604916" y="3070639"/>
                  </a:lnTo>
                  <a:lnTo>
                    <a:pt x="4596615" y="2997772"/>
                  </a:lnTo>
                  <a:lnTo>
                    <a:pt x="4587405" y="2925003"/>
                  </a:lnTo>
                  <a:lnTo>
                    <a:pt x="4577284" y="2852334"/>
                  </a:lnTo>
                  <a:lnTo>
                    <a:pt x="4566248" y="2779767"/>
                  </a:lnTo>
                  <a:lnTo>
                    <a:pt x="4554295" y="2707307"/>
                  </a:lnTo>
                  <a:lnTo>
                    <a:pt x="4541423" y="2634957"/>
                  </a:lnTo>
                  <a:lnTo>
                    <a:pt x="4527628" y="2562720"/>
                  </a:lnTo>
                  <a:lnTo>
                    <a:pt x="4512907" y="2490600"/>
                  </a:lnTo>
                  <a:lnTo>
                    <a:pt x="4497258" y="2418599"/>
                  </a:lnTo>
                  <a:lnTo>
                    <a:pt x="4480678" y="2346720"/>
                  </a:lnTo>
                  <a:lnTo>
                    <a:pt x="4463164" y="2274968"/>
                  </a:lnTo>
                  <a:lnTo>
                    <a:pt x="4444713" y="2203346"/>
                  </a:lnTo>
                  <a:lnTo>
                    <a:pt x="4425323" y="2131856"/>
                  </a:lnTo>
                  <a:lnTo>
                    <a:pt x="4404991" y="2060501"/>
                  </a:lnTo>
                  <a:lnTo>
                    <a:pt x="4383713" y="1989287"/>
                  </a:lnTo>
                  <a:lnTo>
                    <a:pt x="4361530" y="1918349"/>
                  </a:lnTo>
                  <a:lnTo>
                    <a:pt x="4338486" y="1847825"/>
                  </a:lnTo>
                  <a:lnTo>
                    <a:pt x="4314585" y="1777715"/>
                  </a:lnTo>
                  <a:lnTo>
                    <a:pt x="4289831" y="1708020"/>
                  </a:lnTo>
                  <a:lnTo>
                    <a:pt x="4264227" y="1638742"/>
                  </a:lnTo>
                  <a:lnTo>
                    <a:pt x="4237779" y="1569881"/>
                  </a:lnTo>
                  <a:lnTo>
                    <a:pt x="4210491" y="1501439"/>
                  </a:lnTo>
                  <a:lnTo>
                    <a:pt x="4182365" y="1433417"/>
                  </a:lnTo>
                  <a:lnTo>
                    <a:pt x="4153408" y="1365816"/>
                  </a:lnTo>
                  <a:lnTo>
                    <a:pt x="4123622" y="1298638"/>
                  </a:lnTo>
                  <a:lnTo>
                    <a:pt x="4093013" y="1231882"/>
                  </a:lnTo>
                  <a:lnTo>
                    <a:pt x="4061583" y="1165552"/>
                  </a:lnTo>
                  <a:lnTo>
                    <a:pt x="4029338" y="1099647"/>
                  </a:lnTo>
                  <a:lnTo>
                    <a:pt x="3996282" y="1034168"/>
                  </a:lnTo>
                  <a:lnTo>
                    <a:pt x="3962418" y="969118"/>
                  </a:lnTo>
                  <a:lnTo>
                    <a:pt x="3927750" y="904497"/>
                  </a:lnTo>
                  <a:lnTo>
                    <a:pt x="3892284" y="840306"/>
                  </a:lnTo>
                  <a:lnTo>
                    <a:pt x="3856023" y="776547"/>
                  </a:lnTo>
                  <a:lnTo>
                    <a:pt x="3818970" y="713220"/>
                  </a:lnTo>
                  <a:lnTo>
                    <a:pt x="3781132" y="650327"/>
                  </a:lnTo>
                  <a:lnTo>
                    <a:pt x="3742510" y="587869"/>
                  </a:lnTo>
                  <a:lnTo>
                    <a:pt x="3703111" y="525846"/>
                  </a:lnTo>
                  <a:lnTo>
                    <a:pt x="3662937" y="464261"/>
                  </a:lnTo>
                  <a:lnTo>
                    <a:pt x="3621993" y="403114"/>
                  </a:lnTo>
                  <a:lnTo>
                    <a:pt x="3580283" y="342407"/>
                  </a:lnTo>
                  <a:lnTo>
                    <a:pt x="3537812" y="282140"/>
                  </a:lnTo>
                  <a:lnTo>
                    <a:pt x="3494583" y="222315"/>
                  </a:lnTo>
                  <a:lnTo>
                    <a:pt x="3450600" y="162933"/>
                  </a:lnTo>
                  <a:lnTo>
                    <a:pt x="3405868" y="103995"/>
                  </a:lnTo>
                  <a:lnTo>
                    <a:pt x="3360391" y="45502"/>
                  </a:lnTo>
                  <a:lnTo>
                    <a:pt x="33241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14">
            <a:extLst>
              <a:ext uri="{FF2B5EF4-FFF2-40B4-BE49-F238E27FC236}">
                <a16:creationId xmlns:a16="http://schemas.microsoft.com/office/drawing/2014/main" id="{8DE1C097-6478-7769-F515-02A6D05D8E7A}"/>
              </a:ext>
            </a:extLst>
          </p:cNvPr>
          <p:cNvGrpSpPr/>
          <p:nvPr userDrawn="1"/>
        </p:nvGrpSpPr>
        <p:grpSpPr>
          <a:xfrm>
            <a:off x="2744596" y="922411"/>
            <a:ext cx="6462095" cy="6053742"/>
            <a:chOff x="5026061" y="1254358"/>
            <a:chExt cx="10648950" cy="10054590"/>
          </a:xfrm>
        </p:grpSpPr>
        <p:sp>
          <p:nvSpPr>
            <p:cNvPr id="10" name="object 15">
              <a:extLst>
                <a:ext uri="{FF2B5EF4-FFF2-40B4-BE49-F238E27FC236}">
                  <a16:creationId xmlns:a16="http://schemas.microsoft.com/office/drawing/2014/main" id="{7A5073F0-F2C8-3116-F955-61FFD77D4EB2}"/>
                </a:ext>
              </a:extLst>
            </p:cNvPr>
            <p:cNvSpPr/>
            <p:nvPr/>
          </p:nvSpPr>
          <p:spPr>
            <a:xfrm>
              <a:off x="15669679" y="1290976"/>
              <a:ext cx="0" cy="9211945"/>
            </a:xfrm>
            <a:custGeom>
              <a:avLst/>
              <a:gdLst/>
              <a:ahLst/>
              <a:cxnLst/>
              <a:rect l="l" t="t" r="r" b="b"/>
              <a:pathLst>
                <a:path h="9211945">
                  <a:moveTo>
                    <a:pt x="0" y="0"/>
                  </a:moveTo>
                  <a:lnTo>
                    <a:pt x="0" y="9211332"/>
                  </a:lnTo>
                </a:path>
              </a:pathLst>
            </a:custGeom>
            <a:ln w="10470">
              <a:solidFill>
                <a:srgbClr val="FFFFFF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6">
              <a:extLst>
                <a:ext uri="{FF2B5EF4-FFF2-40B4-BE49-F238E27FC236}">
                  <a16:creationId xmlns:a16="http://schemas.microsoft.com/office/drawing/2014/main" id="{D53AA3AC-4FFB-1C6D-D17B-F332D3C51101}"/>
                </a:ext>
              </a:extLst>
            </p:cNvPr>
            <p:cNvSpPr/>
            <p:nvPr/>
          </p:nvSpPr>
          <p:spPr>
            <a:xfrm>
              <a:off x="15664434" y="1254359"/>
              <a:ext cx="10795" cy="9269095"/>
            </a:xfrm>
            <a:custGeom>
              <a:avLst/>
              <a:gdLst/>
              <a:ahLst/>
              <a:cxnLst/>
              <a:rect l="l" t="t" r="r" b="b"/>
              <a:pathLst>
                <a:path w="10794" h="9269095">
                  <a:moveTo>
                    <a:pt x="10477" y="9263647"/>
                  </a:moveTo>
                  <a:lnTo>
                    <a:pt x="8940" y="9259951"/>
                  </a:lnTo>
                  <a:lnTo>
                    <a:pt x="5245" y="9258414"/>
                  </a:lnTo>
                  <a:lnTo>
                    <a:pt x="1536" y="9259951"/>
                  </a:lnTo>
                  <a:lnTo>
                    <a:pt x="0" y="9263647"/>
                  </a:lnTo>
                  <a:lnTo>
                    <a:pt x="1536" y="9267355"/>
                  </a:lnTo>
                  <a:lnTo>
                    <a:pt x="5245" y="9268879"/>
                  </a:lnTo>
                  <a:lnTo>
                    <a:pt x="8940" y="9267355"/>
                  </a:lnTo>
                  <a:lnTo>
                    <a:pt x="10477" y="9263647"/>
                  </a:lnTo>
                  <a:close/>
                </a:path>
                <a:path w="10794" h="9269095">
                  <a:moveTo>
                    <a:pt x="10477" y="5245"/>
                  </a:moveTo>
                  <a:lnTo>
                    <a:pt x="8940" y="1536"/>
                  </a:lnTo>
                  <a:lnTo>
                    <a:pt x="5245" y="0"/>
                  </a:lnTo>
                  <a:lnTo>
                    <a:pt x="1536" y="1536"/>
                  </a:lnTo>
                  <a:lnTo>
                    <a:pt x="0" y="5245"/>
                  </a:lnTo>
                  <a:lnTo>
                    <a:pt x="1536" y="8940"/>
                  </a:lnTo>
                  <a:lnTo>
                    <a:pt x="5245" y="10477"/>
                  </a:lnTo>
                  <a:lnTo>
                    <a:pt x="8940" y="8940"/>
                  </a:lnTo>
                  <a:lnTo>
                    <a:pt x="10477" y="524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7">
              <a:extLst>
                <a:ext uri="{FF2B5EF4-FFF2-40B4-BE49-F238E27FC236}">
                  <a16:creationId xmlns:a16="http://schemas.microsoft.com/office/drawing/2014/main" id="{F0DBDEBF-AC28-A0B2-A9DC-A4B8525675F9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26061" y="1758156"/>
              <a:ext cx="9971395" cy="9550400"/>
            </a:xfrm>
            <a:prstGeom prst="rect">
              <a:avLst/>
            </a:prstGeom>
          </p:spPr>
        </p:pic>
      </p:grpSp>
      <p:sp>
        <p:nvSpPr>
          <p:cNvPr id="21" name="object 13">
            <a:extLst>
              <a:ext uri="{FF2B5EF4-FFF2-40B4-BE49-F238E27FC236}">
                <a16:creationId xmlns:a16="http://schemas.microsoft.com/office/drawing/2014/main" id="{7CC0218B-2CB5-5596-8D03-F6BFD511FEF3}"/>
              </a:ext>
            </a:extLst>
          </p:cNvPr>
          <p:cNvSpPr txBox="1">
            <a:spLocks noGrp="1"/>
          </p:cNvSpPr>
          <p:nvPr userDrawn="1">
            <p:ph type="title" hasCustomPrompt="1"/>
          </p:nvPr>
        </p:nvSpPr>
        <p:spPr>
          <a:xfrm>
            <a:off x="424553" y="541419"/>
            <a:ext cx="3885088" cy="684322"/>
          </a:xfrm>
          <a:prstGeom prst="rect">
            <a:avLst/>
          </a:prstGeom>
        </p:spPr>
        <p:txBody>
          <a:bodyPr vert="horz" wrap="square" lIns="0" tIns="159417" rIns="0" bIns="0" rtlCol="0">
            <a:spAutoFit/>
          </a:bodyPr>
          <a:lstStyle>
            <a:lvl1pPr>
              <a:defRPr/>
            </a:lvl1pPr>
          </a:lstStyle>
          <a:p>
            <a:pPr marL="7701" marR="510595">
              <a:lnSpc>
                <a:spcPct val="77300"/>
              </a:lnSpc>
              <a:spcBef>
                <a:spcPts val="1255"/>
              </a:spcBef>
            </a:pPr>
            <a:r>
              <a:rPr lang="en-GB" spc="-282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Here</a:t>
            </a:r>
            <a:endParaRPr spc="-173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A68136BE-3C77-48A9-DDF3-85CD02192E6D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411480" y="1229397"/>
            <a:ext cx="4540862" cy="464820"/>
          </a:xfrm>
        </p:spPr>
        <p:txBody>
          <a:bodyPr/>
          <a:lstStyle>
            <a:lvl1pPr>
              <a:defRPr sz="1640">
                <a:solidFill>
                  <a:srgbClr val="631226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22BBCBFA-3108-3807-9025-1DD129BB3950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411480" y="1932253"/>
            <a:ext cx="3056060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F99D548-A214-D865-CC12-5DA0A79437B7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9331001" y="2373198"/>
            <a:ext cx="1430879" cy="192281"/>
          </a:xfrm>
        </p:spPr>
        <p:txBody>
          <a:bodyPr>
            <a:noAutofit/>
          </a:bodyPr>
          <a:lstStyle>
            <a:lvl1pPr>
              <a:defRPr sz="105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Name of Person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8FAC4DF7-2BB0-FEC9-EDBD-69A6EB8447F7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9331000" y="2588486"/>
            <a:ext cx="1430879" cy="192281"/>
          </a:xfrm>
        </p:spPr>
        <p:txBody>
          <a:bodyPr>
            <a:noAutofit/>
          </a:bodyPr>
          <a:lstStyle>
            <a:lvl1pPr>
              <a:defRPr sz="105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Role of person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2BD01E90-F569-8DF4-D6F3-77C15683790B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9331000" y="1554418"/>
            <a:ext cx="2663000" cy="824193"/>
          </a:xfrm>
        </p:spPr>
        <p:txBody>
          <a:bodyPr>
            <a:noAutofit/>
          </a:bodyPr>
          <a:lstStyle>
            <a:lvl1pPr>
              <a:defRPr sz="2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“Quote goes here”</a:t>
            </a:r>
          </a:p>
        </p:txBody>
      </p:sp>
    </p:spTree>
    <p:extLst>
      <p:ext uri="{BB962C8B-B14F-4D97-AF65-F5344CB8AC3E}">
        <p14:creationId xmlns:p14="http://schemas.microsoft.com/office/powerpoint/2010/main" val="1671287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C3419BEB-076E-ADA6-2011-0F2EBD1380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890" y="1761554"/>
            <a:ext cx="10668537" cy="204993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lIns="0" tIns="0" rIns="180000" bIns="0">
            <a:noAutofit/>
          </a:bodyPr>
          <a:lstStyle>
            <a:lvl1pPr marL="0" indent="0">
              <a:buNone/>
              <a:defRPr sz="1600" b="0" i="0">
                <a:solidFill>
                  <a:srgbClr val="631226"/>
                </a:solidFill>
                <a:latin typeface="Poppins" panose="00000500000000000000" pitchFamily="2" charset="0"/>
              </a:defRPr>
            </a:lvl1pPr>
          </a:lstStyle>
          <a:p>
            <a:pPr lvl="0"/>
            <a:r>
              <a:rPr lang="en-GB" dirty="0"/>
              <a:t>Recent cases, clients and accolades subheading (x1 line max)</a:t>
            </a:r>
          </a:p>
        </p:txBody>
      </p:sp>
      <p:sp>
        <p:nvSpPr>
          <p:cNvPr id="14" name="Text Placeholder 33">
            <a:extLst>
              <a:ext uri="{FF2B5EF4-FFF2-40B4-BE49-F238E27FC236}">
                <a16:creationId xmlns:a16="http://schemas.microsoft.com/office/drawing/2014/main" id="{29AD0F80-40F9-480A-9489-46836899BDC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76891" y="2201311"/>
            <a:ext cx="5257800" cy="298174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lIns="0" tIns="0" rIns="180000" bIns="0">
            <a:noAutofit/>
          </a:bodyPr>
          <a:lstStyle>
            <a:lvl1pPr marL="0" indent="0">
              <a:buNone/>
              <a:defRPr sz="1400" b="0" i="0">
                <a:latin typeface="Poppins" panose="00000500000000000000" pitchFamily="2" charset="0"/>
              </a:defRPr>
            </a:lvl1pPr>
          </a:lstStyle>
          <a:p>
            <a:pPr lvl="0"/>
            <a:r>
              <a:rPr lang="en-GB" dirty="0"/>
              <a:t>Case study title (x1 line max)</a:t>
            </a:r>
          </a:p>
        </p:txBody>
      </p:sp>
      <p:sp>
        <p:nvSpPr>
          <p:cNvPr id="15" name="Text Placeholder 36">
            <a:extLst>
              <a:ext uri="{FF2B5EF4-FFF2-40B4-BE49-F238E27FC236}">
                <a16:creationId xmlns:a16="http://schemas.microsoft.com/office/drawing/2014/main" id="{F20BF93E-82A6-DEBA-B579-29B89ECAF47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76891" y="2642704"/>
            <a:ext cx="5257800" cy="1910867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dirty="0" smtClean="0"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Case study text (x8 lines max)</a:t>
            </a:r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</p:txBody>
      </p:sp>
      <p:sp>
        <p:nvSpPr>
          <p:cNvPr id="21" name="Text Placeholder 33">
            <a:extLst>
              <a:ext uri="{FF2B5EF4-FFF2-40B4-BE49-F238E27FC236}">
                <a16:creationId xmlns:a16="http://schemas.microsoft.com/office/drawing/2014/main" id="{B56B25EC-711F-2192-0A72-DB896435BCF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87628" y="2206046"/>
            <a:ext cx="5257800" cy="298174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lIns="180000" tIns="0" rIns="0" bIns="0">
            <a:noAutofit/>
          </a:bodyPr>
          <a:lstStyle>
            <a:lvl1pPr marL="0" indent="0">
              <a:buNone/>
              <a:defRPr sz="1400" b="0" i="0">
                <a:latin typeface="Poppins" panose="00000500000000000000" pitchFamily="2" charset="0"/>
              </a:defRPr>
            </a:lvl1pPr>
          </a:lstStyle>
          <a:p>
            <a:pPr lvl="0"/>
            <a:r>
              <a:rPr lang="en-GB" dirty="0"/>
              <a:t>Case study title (x1 line max)</a:t>
            </a:r>
          </a:p>
        </p:txBody>
      </p:sp>
      <p:sp>
        <p:nvSpPr>
          <p:cNvPr id="22" name="Text Placeholder 36">
            <a:extLst>
              <a:ext uri="{FF2B5EF4-FFF2-40B4-BE49-F238E27FC236}">
                <a16:creationId xmlns:a16="http://schemas.microsoft.com/office/drawing/2014/main" id="{96778EF8-DC1C-1BAA-C24A-61780CEBD4B4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6187628" y="2647438"/>
            <a:ext cx="5257800" cy="1910867"/>
          </a:xfrm>
        </p:spPr>
        <p:txBody>
          <a:bodyPr vert="horz" lIns="180000" tIns="0" rIns="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dirty="0" smtClean="0"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Case study text (x8 lines max)</a:t>
            </a:r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</p:txBody>
      </p:sp>
      <p:sp>
        <p:nvSpPr>
          <p:cNvPr id="2" name="object 6">
            <a:extLst>
              <a:ext uri="{FF2B5EF4-FFF2-40B4-BE49-F238E27FC236}">
                <a16:creationId xmlns:a16="http://schemas.microsoft.com/office/drawing/2014/main" id="{081D6A84-8820-02D2-31D7-DF63C93382C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1" y="813724"/>
            <a:ext cx="10668537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>
                <a:solidFill>
                  <a:srgbClr val="631226"/>
                </a:solidFill>
              </a:defRPr>
            </a:lvl1pPr>
          </a:lstStyle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6645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6B892FA-E96A-42B5-0E89-BCD3855791B7}"/>
              </a:ext>
            </a:extLst>
          </p:cNvPr>
          <p:cNvPicPr>
            <a:picLocks/>
          </p:cNvPicPr>
          <p:nvPr userDrawn="1"/>
        </p:nvPicPr>
        <p:blipFill>
          <a:blip r:embed="rId2"/>
          <a:srcRect l="1351" r="1351"/>
          <a:stretch/>
        </p:blipFill>
        <p:spPr>
          <a:xfrm flipH="1">
            <a:off x="407324" y="0"/>
            <a:ext cx="11862644" cy="6858000"/>
          </a:xfrm>
          <a:prstGeom prst="rect">
            <a:avLst/>
          </a:prstGeom>
        </p:spPr>
      </p:pic>
      <p:sp>
        <p:nvSpPr>
          <p:cNvPr id="2" name="object 6">
            <a:extLst>
              <a:ext uri="{FF2B5EF4-FFF2-40B4-BE49-F238E27FC236}">
                <a16:creationId xmlns:a16="http://schemas.microsoft.com/office/drawing/2014/main" id="{9DD66541-E5B5-19DE-7B97-65499CDCEFF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175629C5-B5D0-BE81-3A37-D93C1404A4E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7951888" cy="464820"/>
          </a:xfrm>
        </p:spPr>
        <p:txBody>
          <a:bodyPr/>
          <a:lstStyle>
            <a:lvl1pPr>
              <a:defRPr sz="1640">
                <a:solidFill>
                  <a:srgbClr val="631226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7135E4BF-7EAE-1C43-90A0-C52C4948FD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9" y="1995834"/>
            <a:ext cx="7952076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78BEB7-F847-6DF8-D324-A534D5A6777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491595" y="5963585"/>
            <a:ext cx="1142978" cy="515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644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6">
            <a:extLst>
              <a:ext uri="{FF2B5EF4-FFF2-40B4-BE49-F238E27FC236}">
                <a16:creationId xmlns:a16="http://schemas.microsoft.com/office/drawing/2014/main" id="{B3BF5D25-6856-FDDD-7A29-E13DA4505CB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3724"/>
            <a:ext cx="6045013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3B3FCD81-169D-DDC8-775D-EDE1027EBA1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6045014" cy="464820"/>
          </a:xfrm>
        </p:spPr>
        <p:txBody>
          <a:bodyPr/>
          <a:lstStyle>
            <a:lvl1pPr>
              <a:defRPr sz="1640">
                <a:solidFill>
                  <a:srgbClr val="631226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3C1A886D-0225-6721-AC5A-1C02C63A6A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6045617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1D1B310-B331-935E-4FA9-FA2D10FECCF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94550" y="0"/>
            <a:ext cx="4997450" cy="6858000"/>
          </a:xfrm>
          <a:solidFill>
            <a:srgbClr val="790028"/>
          </a:solidFill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3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she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33D3B3E-157E-034E-4C66-81A3FFC568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981152" y="2807298"/>
            <a:ext cx="2987449" cy="300386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DF8B355-300F-0178-B75A-E93E24B0BB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721061" y="2807296"/>
            <a:ext cx="2987449" cy="300386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A3834D6-7381-EE08-9A37-A0373359AE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274137" y="2807297"/>
            <a:ext cx="2987449" cy="300386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2163F7A-24F6-2D0A-2E72-5E397951985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95854" y="2807298"/>
            <a:ext cx="2987449" cy="3003863"/>
          </a:xfrm>
          <a:prstGeom prst="rect">
            <a:avLst/>
          </a:prstGeom>
        </p:spPr>
      </p:pic>
      <p:sp>
        <p:nvSpPr>
          <p:cNvPr id="33" name="Picture Placeholder 2">
            <a:extLst>
              <a:ext uri="{FF2B5EF4-FFF2-40B4-BE49-F238E27FC236}">
                <a16:creationId xmlns:a16="http://schemas.microsoft.com/office/drawing/2014/main" id="{A3D58A8D-EABA-C605-4FC7-82180EA32FA6}"/>
              </a:ext>
            </a:extLst>
          </p:cNvPr>
          <p:cNvSpPr>
            <a:spLocks noGrp="1" noChangeAspect="1"/>
          </p:cNvSpPr>
          <p:nvPr>
            <p:ph type="pic" sz="quarter" idx="72" hasCustomPrompt="1"/>
          </p:nvPr>
        </p:nvSpPr>
        <p:spPr>
          <a:xfrm>
            <a:off x="869435" y="3060191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34" name="Text Placeholder 36">
            <a:extLst>
              <a:ext uri="{FF2B5EF4-FFF2-40B4-BE49-F238E27FC236}">
                <a16:creationId xmlns:a16="http://schemas.microsoft.com/office/drawing/2014/main" id="{F99907C4-21B7-0785-EB9A-1A03BFA9AD2C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960104" y="462974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35" name="Text Placeholder 36">
            <a:extLst>
              <a:ext uri="{FF2B5EF4-FFF2-40B4-BE49-F238E27FC236}">
                <a16:creationId xmlns:a16="http://schemas.microsoft.com/office/drawing/2014/main" id="{76949A43-8A14-AB75-2177-3E1BDCEF7C67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960104" y="490298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36" name="Text Placeholder 36">
            <a:extLst>
              <a:ext uri="{FF2B5EF4-FFF2-40B4-BE49-F238E27FC236}">
                <a16:creationId xmlns:a16="http://schemas.microsoft.com/office/drawing/2014/main" id="{2EB2073C-0A4D-1BB3-34CE-E3C63B6F5598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960104" y="5168273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37" name="Picture Placeholder 2">
            <a:extLst>
              <a:ext uri="{FF2B5EF4-FFF2-40B4-BE49-F238E27FC236}">
                <a16:creationId xmlns:a16="http://schemas.microsoft.com/office/drawing/2014/main" id="{79C058B9-E51C-00DB-E454-42113B844098}"/>
              </a:ext>
            </a:extLst>
          </p:cNvPr>
          <p:cNvSpPr>
            <a:spLocks noGrp="1" noChangeAspect="1"/>
          </p:cNvSpPr>
          <p:nvPr>
            <p:ph type="pic" sz="quarter" idx="76" hasCustomPrompt="1"/>
          </p:nvPr>
        </p:nvSpPr>
        <p:spPr>
          <a:xfrm>
            <a:off x="3652338" y="3060191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38" name="Text Placeholder 36">
            <a:extLst>
              <a:ext uri="{FF2B5EF4-FFF2-40B4-BE49-F238E27FC236}">
                <a16:creationId xmlns:a16="http://schemas.microsoft.com/office/drawing/2014/main" id="{BE106C21-8D5C-85DD-02C8-11A49174BDCF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3777732" y="462974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39" name="Text Placeholder 36">
            <a:extLst>
              <a:ext uri="{FF2B5EF4-FFF2-40B4-BE49-F238E27FC236}">
                <a16:creationId xmlns:a16="http://schemas.microsoft.com/office/drawing/2014/main" id="{DEB32AAF-56B6-92FE-4398-7EFF54F09825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3777732" y="490298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40" name="Text Placeholder 36">
            <a:extLst>
              <a:ext uri="{FF2B5EF4-FFF2-40B4-BE49-F238E27FC236}">
                <a16:creationId xmlns:a16="http://schemas.microsoft.com/office/drawing/2014/main" id="{6D42C367-76F8-FB90-A8E1-B960FF33E563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77732" y="5168273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787604BB-ECD9-DB5E-2E04-2FB46B03A522}"/>
              </a:ext>
            </a:extLst>
          </p:cNvPr>
          <p:cNvSpPr>
            <a:spLocks noGrp="1" noChangeAspect="1"/>
          </p:cNvSpPr>
          <p:nvPr>
            <p:ph type="pic" sz="quarter" idx="80" hasCustomPrompt="1"/>
          </p:nvPr>
        </p:nvSpPr>
        <p:spPr>
          <a:xfrm>
            <a:off x="6365525" y="3060191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42" name="Text Placeholder 36">
            <a:extLst>
              <a:ext uri="{FF2B5EF4-FFF2-40B4-BE49-F238E27FC236}">
                <a16:creationId xmlns:a16="http://schemas.microsoft.com/office/drawing/2014/main" id="{E45FFC98-9E91-9578-10FF-25B704C26261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6490919" y="462974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43" name="Text Placeholder 36">
            <a:extLst>
              <a:ext uri="{FF2B5EF4-FFF2-40B4-BE49-F238E27FC236}">
                <a16:creationId xmlns:a16="http://schemas.microsoft.com/office/drawing/2014/main" id="{A40B3C70-6057-C696-8ECF-711A69DB2741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490919" y="490298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48" name="Text Placeholder 36">
            <a:extLst>
              <a:ext uri="{FF2B5EF4-FFF2-40B4-BE49-F238E27FC236}">
                <a16:creationId xmlns:a16="http://schemas.microsoft.com/office/drawing/2014/main" id="{2BCB3B0B-BD84-B8E4-8FA6-1BF47F46A54A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490919" y="5168273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49" name="Text Placeholder 36">
            <a:extLst>
              <a:ext uri="{FF2B5EF4-FFF2-40B4-BE49-F238E27FC236}">
                <a16:creationId xmlns:a16="http://schemas.microsoft.com/office/drawing/2014/main" id="{22503651-277F-8405-F720-5457574D1486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9232234" y="462974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54" name="Text Placeholder 36">
            <a:extLst>
              <a:ext uri="{FF2B5EF4-FFF2-40B4-BE49-F238E27FC236}">
                <a16:creationId xmlns:a16="http://schemas.microsoft.com/office/drawing/2014/main" id="{DB3720B0-0B36-7B70-65D9-6D8BF01B6C34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9232234" y="490298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55" name="Text Placeholder 36">
            <a:extLst>
              <a:ext uri="{FF2B5EF4-FFF2-40B4-BE49-F238E27FC236}">
                <a16:creationId xmlns:a16="http://schemas.microsoft.com/office/drawing/2014/main" id="{83A290C0-B5B5-F78E-BC5A-6C3BE8E6848E}"/>
              </a:ext>
            </a:extLst>
          </p:cNvPr>
          <p:cNvSpPr>
            <a:spLocks noGrp="1"/>
          </p:cNvSpPr>
          <p:nvPr>
            <p:ph type="body" sz="quarter" idx="87" hasCustomPrompt="1"/>
          </p:nvPr>
        </p:nvSpPr>
        <p:spPr>
          <a:xfrm>
            <a:off x="9232234" y="5168273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57" name="Picture Placeholder 2">
            <a:extLst>
              <a:ext uri="{FF2B5EF4-FFF2-40B4-BE49-F238E27FC236}">
                <a16:creationId xmlns:a16="http://schemas.microsoft.com/office/drawing/2014/main" id="{75656739-D6DE-12BB-AC0F-64757F804209}"/>
              </a:ext>
            </a:extLst>
          </p:cNvPr>
          <p:cNvSpPr>
            <a:spLocks noGrp="1" noChangeAspect="1"/>
          </p:cNvSpPr>
          <p:nvPr>
            <p:ph type="pic" sz="quarter" idx="84" hasCustomPrompt="1"/>
          </p:nvPr>
        </p:nvSpPr>
        <p:spPr>
          <a:xfrm>
            <a:off x="9106840" y="3047598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2" name="object 6">
            <a:extLst>
              <a:ext uri="{FF2B5EF4-FFF2-40B4-BE49-F238E27FC236}">
                <a16:creationId xmlns:a16="http://schemas.microsoft.com/office/drawing/2014/main" id="{ECB91429-6FF5-73CA-5616-67F34D1A4B7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3724"/>
            <a:ext cx="10583956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75CD72C3-0680-85F6-D5C6-440A91752C3C}"/>
              </a:ext>
            </a:extLst>
          </p:cNvPr>
          <p:cNvSpPr txBox="1">
            <a:spLocks/>
          </p:cNvSpPr>
          <p:nvPr userDrawn="1"/>
        </p:nvSpPr>
        <p:spPr>
          <a:xfrm>
            <a:off x="776892" y="813724"/>
            <a:ext cx="10543926" cy="686441"/>
          </a:xfrm>
          <a:prstGeom prst="rect">
            <a:avLst/>
          </a:prstGeom>
        </p:spPr>
        <p:txBody>
          <a:bodyPr vert="horz" wrap="square" lIns="0" tIns="9242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baseline="0">
                <a:solidFill>
                  <a:srgbClr val="661C45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solidFill>
                  <a:srgbClr val="631226"/>
                </a:solidFill>
              </a:rPr>
              <a:t>Title goes here</a:t>
            </a:r>
            <a:endParaRPr lang="en-GB" spc="-176" dirty="0">
              <a:solidFill>
                <a:srgbClr val="631226"/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B057F3-B8DD-5DC9-EEC3-0421BF90F40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10543926" cy="464820"/>
          </a:xfrm>
        </p:spPr>
        <p:txBody>
          <a:bodyPr/>
          <a:lstStyle>
            <a:lvl1pPr>
              <a:defRPr sz="1640">
                <a:solidFill>
                  <a:srgbClr val="631226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F76ACF11-E535-852C-1ECA-B56C7C379E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10544175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4050455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sheet Overf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717FF656-FEC5-760F-83BD-8685F7FFF9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981152" y="263604"/>
            <a:ext cx="2987449" cy="300386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B11043F-BD50-7061-7327-BCDAEFB713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721061" y="263602"/>
            <a:ext cx="2987449" cy="300386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DE6FDAF-F4BE-ECC0-1069-7BF2F6CC99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274137" y="263603"/>
            <a:ext cx="2987449" cy="300386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426F555-315C-1AA6-0375-C3A43DF552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95854" y="263604"/>
            <a:ext cx="2987449" cy="3003863"/>
          </a:xfrm>
          <a:prstGeom prst="rect">
            <a:avLst/>
          </a:prstGeom>
        </p:spPr>
      </p:pic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951CC141-23CA-6AA6-3A12-189712E29679}"/>
              </a:ext>
            </a:extLst>
          </p:cNvPr>
          <p:cNvSpPr>
            <a:spLocks noGrp="1" noChangeAspect="1"/>
          </p:cNvSpPr>
          <p:nvPr>
            <p:ph type="pic" sz="quarter" idx="72" hasCustomPrompt="1"/>
          </p:nvPr>
        </p:nvSpPr>
        <p:spPr>
          <a:xfrm>
            <a:off x="869435" y="516497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27" name="Text Placeholder 36">
            <a:extLst>
              <a:ext uri="{FF2B5EF4-FFF2-40B4-BE49-F238E27FC236}">
                <a16:creationId xmlns:a16="http://schemas.microsoft.com/office/drawing/2014/main" id="{D5B71AD5-2ECB-B06D-A484-64BD437D243D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960104" y="208605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28" name="Text Placeholder 36">
            <a:extLst>
              <a:ext uri="{FF2B5EF4-FFF2-40B4-BE49-F238E27FC236}">
                <a16:creationId xmlns:a16="http://schemas.microsoft.com/office/drawing/2014/main" id="{9577184C-5B17-46C2-5A64-EFB680F8EED6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960104" y="235929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29" name="Text Placeholder 36">
            <a:extLst>
              <a:ext uri="{FF2B5EF4-FFF2-40B4-BE49-F238E27FC236}">
                <a16:creationId xmlns:a16="http://schemas.microsoft.com/office/drawing/2014/main" id="{388EAEE2-0395-6C2F-3096-A66E5450A7E1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960104" y="262457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30" name="Picture Placeholder 2">
            <a:extLst>
              <a:ext uri="{FF2B5EF4-FFF2-40B4-BE49-F238E27FC236}">
                <a16:creationId xmlns:a16="http://schemas.microsoft.com/office/drawing/2014/main" id="{7345D3D5-474D-7D36-9854-8B552D96E08B}"/>
              </a:ext>
            </a:extLst>
          </p:cNvPr>
          <p:cNvSpPr>
            <a:spLocks noGrp="1" noChangeAspect="1"/>
          </p:cNvSpPr>
          <p:nvPr>
            <p:ph type="pic" sz="quarter" idx="76" hasCustomPrompt="1"/>
          </p:nvPr>
        </p:nvSpPr>
        <p:spPr>
          <a:xfrm>
            <a:off x="3652338" y="516497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31" name="Text Placeholder 36">
            <a:extLst>
              <a:ext uri="{FF2B5EF4-FFF2-40B4-BE49-F238E27FC236}">
                <a16:creationId xmlns:a16="http://schemas.microsoft.com/office/drawing/2014/main" id="{C77EC396-C2AD-8119-6464-B295A75FBA29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3777732" y="208605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32" name="Text Placeholder 36">
            <a:extLst>
              <a:ext uri="{FF2B5EF4-FFF2-40B4-BE49-F238E27FC236}">
                <a16:creationId xmlns:a16="http://schemas.microsoft.com/office/drawing/2014/main" id="{56C5F1DB-BDE0-1E5D-D781-5B5DAC55D1A6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3777732" y="235929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33" name="Text Placeholder 36">
            <a:extLst>
              <a:ext uri="{FF2B5EF4-FFF2-40B4-BE49-F238E27FC236}">
                <a16:creationId xmlns:a16="http://schemas.microsoft.com/office/drawing/2014/main" id="{B70BB83D-C888-882F-E158-1D7166DA64F4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77732" y="262457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34" name="Picture Placeholder 2">
            <a:extLst>
              <a:ext uri="{FF2B5EF4-FFF2-40B4-BE49-F238E27FC236}">
                <a16:creationId xmlns:a16="http://schemas.microsoft.com/office/drawing/2014/main" id="{45449D9A-5ABE-3F2D-F4DD-BBB5C5E3FE5A}"/>
              </a:ext>
            </a:extLst>
          </p:cNvPr>
          <p:cNvSpPr>
            <a:spLocks noGrp="1" noChangeAspect="1"/>
          </p:cNvSpPr>
          <p:nvPr>
            <p:ph type="pic" sz="quarter" idx="80" hasCustomPrompt="1"/>
          </p:nvPr>
        </p:nvSpPr>
        <p:spPr>
          <a:xfrm>
            <a:off x="6365525" y="516497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35" name="Text Placeholder 36">
            <a:extLst>
              <a:ext uri="{FF2B5EF4-FFF2-40B4-BE49-F238E27FC236}">
                <a16:creationId xmlns:a16="http://schemas.microsoft.com/office/drawing/2014/main" id="{EE1F8F5E-F00B-5A0E-C370-9E66F0283AC4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6490919" y="208605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36" name="Text Placeholder 36">
            <a:extLst>
              <a:ext uri="{FF2B5EF4-FFF2-40B4-BE49-F238E27FC236}">
                <a16:creationId xmlns:a16="http://schemas.microsoft.com/office/drawing/2014/main" id="{7165186A-8603-63DE-EDC2-AC7229B2172F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490919" y="235929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06BC1ABF-90B0-C197-E49C-63A8769EB4C3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490919" y="262457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38" name="Text Placeholder 36">
            <a:extLst>
              <a:ext uri="{FF2B5EF4-FFF2-40B4-BE49-F238E27FC236}">
                <a16:creationId xmlns:a16="http://schemas.microsoft.com/office/drawing/2014/main" id="{A98E054F-2DCC-5740-8681-B61D7AE7DA5A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9232234" y="208605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39" name="Text Placeholder 36">
            <a:extLst>
              <a:ext uri="{FF2B5EF4-FFF2-40B4-BE49-F238E27FC236}">
                <a16:creationId xmlns:a16="http://schemas.microsoft.com/office/drawing/2014/main" id="{72B2EDF3-131B-F8E4-11DF-9776EBE3C824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9232234" y="235929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40" name="Text Placeholder 36">
            <a:extLst>
              <a:ext uri="{FF2B5EF4-FFF2-40B4-BE49-F238E27FC236}">
                <a16:creationId xmlns:a16="http://schemas.microsoft.com/office/drawing/2014/main" id="{0327A7D4-86EB-C20E-A433-51927F35C6F2}"/>
              </a:ext>
            </a:extLst>
          </p:cNvPr>
          <p:cNvSpPr>
            <a:spLocks noGrp="1"/>
          </p:cNvSpPr>
          <p:nvPr>
            <p:ph type="body" sz="quarter" idx="87" hasCustomPrompt="1"/>
          </p:nvPr>
        </p:nvSpPr>
        <p:spPr>
          <a:xfrm>
            <a:off x="9232234" y="262457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03E55016-195B-559F-797D-291E9D550BDD}"/>
              </a:ext>
            </a:extLst>
          </p:cNvPr>
          <p:cNvSpPr>
            <a:spLocks noGrp="1" noChangeAspect="1"/>
          </p:cNvSpPr>
          <p:nvPr>
            <p:ph type="pic" sz="quarter" idx="84" hasCustomPrompt="1"/>
          </p:nvPr>
        </p:nvSpPr>
        <p:spPr>
          <a:xfrm>
            <a:off x="9106840" y="503904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0FAF7A00-E871-8E28-2434-F9EA65D25A0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981152" y="3058244"/>
            <a:ext cx="2987449" cy="3003863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00F0C5E5-8200-DD50-D014-4A69C46E53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721061" y="3058242"/>
            <a:ext cx="2987449" cy="3003863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26703BC9-F69F-FF9A-4B98-C4998902F3D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274137" y="3058243"/>
            <a:ext cx="2987449" cy="3003863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F446836E-9429-F8E0-A34D-9B01E6A289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95854" y="3058244"/>
            <a:ext cx="2987449" cy="3003863"/>
          </a:xfrm>
          <a:prstGeom prst="rect">
            <a:avLst/>
          </a:prstGeom>
        </p:spPr>
      </p:pic>
      <p:sp>
        <p:nvSpPr>
          <p:cNvPr id="46" name="Picture Placeholder 2">
            <a:extLst>
              <a:ext uri="{FF2B5EF4-FFF2-40B4-BE49-F238E27FC236}">
                <a16:creationId xmlns:a16="http://schemas.microsoft.com/office/drawing/2014/main" id="{A17EDCD3-C995-6604-6B53-D3427AC630C8}"/>
              </a:ext>
            </a:extLst>
          </p:cNvPr>
          <p:cNvSpPr>
            <a:spLocks noGrp="1" noChangeAspect="1"/>
          </p:cNvSpPr>
          <p:nvPr>
            <p:ph type="pic" sz="quarter" idx="88" hasCustomPrompt="1"/>
          </p:nvPr>
        </p:nvSpPr>
        <p:spPr>
          <a:xfrm>
            <a:off x="869435" y="3311137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47" name="Text Placeholder 36">
            <a:extLst>
              <a:ext uri="{FF2B5EF4-FFF2-40B4-BE49-F238E27FC236}">
                <a16:creationId xmlns:a16="http://schemas.microsoft.com/office/drawing/2014/main" id="{1CDEE90A-3244-376A-2B8D-D88144B745B6}"/>
              </a:ext>
            </a:extLst>
          </p:cNvPr>
          <p:cNvSpPr>
            <a:spLocks noGrp="1"/>
          </p:cNvSpPr>
          <p:nvPr>
            <p:ph type="body" sz="quarter" idx="89" hasCustomPrompt="1"/>
          </p:nvPr>
        </p:nvSpPr>
        <p:spPr>
          <a:xfrm>
            <a:off x="960104" y="488069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48" name="Text Placeholder 36">
            <a:extLst>
              <a:ext uri="{FF2B5EF4-FFF2-40B4-BE49-F238E27FC236}">
                <a16:creationId xmlns:a16="http://schemas.microsoft.com/office/drawing/2014/main" id="{9EEE9E80-6A8D-00A1-AB78-01F660E2BC80}"/>
              </a:ext>
            </a:extLst>
          </p:cNvPr>
          <p:cNvSpPr>
            <a:spLocks noGrp="1"/>
          </p:cNvSpPr>
          <p:nvPr>
            <p:ph type="body" sz="quarter" idx="90" hasCustomPrompt="1"/>
          </p:nvPr>
        </p:nvSpPr>
        <p:spPr>
          <a:xfrm>
            <a:off x="960104" y="515393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49" name="Text Placeholder 36">
            <a:extLst>
              <a:ext uri="{FF2B5EF4-FFF2-40B4-BE49-F238E27FC236}">
                <a16:creationId xmlns:a16="http://schemas.microsoft.com/office/drawing/2014/main" id="{66C63C60-E92A-DB93-4091-684D40D19E01}"/>
              </a:ext>
            </a:extLst>
          </p:cNvPr>
          <p:cNvSpPr>
            <a:spLocks noGrp="1"/>
          </p:cNvSpPr>
          <p:nvPr>
            <p:ph type="body" sz="quarter" idx="91" hasCustomPrompt="1"/>
          </p:nvPr>
        </p:nvSpPr>
        <p:spPr>
          <a:xfrm>
            <a:off x="960104" y="541921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50" name="Picture Placeholder 2">
            <a:extLst>
              <a:ext uri="{FF2B5EF4-FFF2-40B4-BE49-F238E27FC236}">
                <a16:creationId xmlns:a16="http://schemas.microsoft.com/office/drawing/2014/main" id="{1AB3F6ED-E8F1-36AE-88BA-525A0EA946F4}"/>
              </a:ext>
            </a:extLst>
          </p:cNvPr>
          <p:cNvSpPr>
            <a:spLocks noGrp="1" noChangeAspect="1"/>
          </p:cNvSpPr>
          <p:nvPr>
            <p:ph type="pic" sz="quarter" idx="92" hasCustomPrompt="1"/>
          </p:nvPr>
        </p:nvSpPr>
        <p:spPr>
          <a:xfrm>
            <a:off x="3652338" y="3311137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51" name="Text Placeholder 36">
            <a:extLst>
              <a:ext uri="{FF2B5EF4-FFF2-40B4-BE49-F238E27FC236}">
                <a16:creationId xmlns:a16="http://schemas.microsoft.com/office/drawing/2014/main" id="{3FB61431-9B5D-095B-D562-AD0EA9BFDE70}"/>
              </a:ext>
            </a:extLst>
          </p:cNvPr>
          <p:cNvSpPr>
            <a:spLocks noGrp="1"/>
          </p:cNvSpPr>
          <p:nvPr>
            <p:ph type="body" sz="quarter" idx="93" hasCustomPrompt="1"/>
          </p:nvPr>
        </p:nvSpPr>
        <p:spPr>
          <a:xfrm>
            <a:off x="3777732" y="488069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52" name="Text Placeholder 36">
            <a:extLst>
              <a:ext uri="{FF2B5EF4-FFF2-40B4-BE49-F238E27FC236}">
                <a16:creationId xmlns:a16="http://schemas.microsoft.com/office/drawing/2014/main" id="{DF797E5F-8218-337E-85AE-EE9607788B7F}"/>
              </a:ext>
            </a:extLst>
          </p:cNvPr>
          <p:cNvSpPr>
            <a:spLocks noGrp="1"/>
          </p:cNvSpPr>
          <p:nvPr>
            <p:ph type="body" sz="quarter" idx="94" hasCustomPrompt="1"/>
          </p:nvPr>
        </p:nvSpPr>
        <p:spPr>
          <a:xfrm>
            <a:off x="3777732" y="515393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53" name="Text Placeholder 36">
            <a:extLst>
              <a:ext uri="{FF2B5EF4-FFF2-40B4-BE49-F238E27FC236}">
                <a16:creationId xmlns:a16="http://schemas.microsoft.com/office/drawing/2014/main" id="{DA437517-5F35-DB08-6EF2-D739FF18435F}"/>
              </a:ext>
            </a:extLst>
          </p:cNvPr>
          <p:cNvSpPr>
            <a:spLocks noGrp="1"/>
          </p:cNvSpPr>
          <p:nvPr>
            <p:ph type="body" sz="quarter" idx="95" hasCustomPrompt="1"/>
          </p:nvPr>
        </p:nvSpPr>
        <p:spPr>
          <a:xfrm>
            <a:off x="3777732" y="541921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54" name="Picture Placeholder 2">
            <a:extLst>
              <a:ext uri="{FF2B5EF4-FFF2-40B4-BE49-F238E27FC236}">
                <a16:creationId xmlns:a16="http://schemas.microsoft.com/office/drawing/2014/main" id="{34D6DF7F-8A4E-822B-620B-3AF582959861}"/>
              </a:ext>
            </a:extLst>
          </p:cNvPr>
          <p:cNvSpPr>
            <a:spLocks noGrp="1" noChangeAspect="1"/>
          </p:cNvSpPr>
          <p:nvPr>
            <p:ph type="pic" sz="quarter" idx="96" hasCustomPrompt="1"/>
          </p:nvPr>
        </p:nvSpPr>
        <p:spPr>
          <a:xfrm>
            <a:off x="6365525" y="3311137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55" name="Text Placeholder 36">
            <a:extLst>
              <a:ext uri="{FF2B5EF4-FFF2-40B4-BE49-F238E27FC236}">
                <a16:creationId xmlns:a16="http://schemas.microsoft.com/office/drawing/2014/main" id="{C07FCC6B-9803-280D-EDC3-FA0BCC2176B3}"/>
              </a:ext>
            </a:extLst>
          </p:cNvPr>
          <p:cNvSpPr>
            <a:spLocks noGrp="1"/>
          </p:cNvSpPr>
          <p:nvPr>
            <p:ph type="body" sz="quarter" idx="97" hasCustomPrompt="1"/>
          </p:nvPr>
        </p:nvSpPr>
        <p:spPr>
          <a:xfrm>
            <a:off x="6490919" y="488069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56" name="Text Placeholder 36">
            <a:extLst>
              <a:ext uri="{FF2B5EF4-FFF2-40B4-BE49-F238E27FC236}">
                <a16:creationId xmlns:a16="http://schemas.microsoft.com/office/drawing/2014/main" id="{F6F24398-D16B-62CC-809D-DA2AE7D04D9D}"/>
              </a:ext>
            </a:extLst>
          </p:cNvPr>
          <p:cNvSpPr>
            <a:spLocks noGrp="1"/>
          </p:cNvSpPr>
          <p:nvPr>
            <p:ph type="body" sz="quarter" idx="98" hasCustomPrompt="1"/>
          </p:nvPr>
        </p:nvSpPr>
        <p:spPr>
          <a:xfrm>
            <a:off x="6490919" y="515393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57" name="Text Placeholder 36">
            <a:extLst>
              <a:ext uri="{FF2B5EF4-FFF2-40B4-BE49-F238E27FC236}">
                <a16:creationId xmlns:a16="http://schemas.microsoft.com/office/drawing/2014/main" id="{B5C76339-581E-C74E-E6B5-74FEB23334FD}"/>
              </a:ext>
            </a:extLst>
          </p:cNvPr>
          <p:cNvSpPr>
            <a:spLocks noGrp="1"/>
          </p:cNvSpPr>
          <p:nvPr>
            <p:ph type="body" sz="quarter" idx="99" hasCustomPrompt="1"/>
          </p:nvPr>
        </p:nvSpPr>
        <p:spPr>
          <a:xfrm>
            <a:off x="6490919" y="541921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58" name="Text Placeholder 36">
            <a:extLst>
              <a:ext uri="{FF2B5EF4-FFF2-40B4-BE49-F238E27FC236}">
                <a16:creationId xmlns:a16="http://schemas.microsoft.com/office/drawing/2014/main" id="{8A8D3CE8-CDB0-2A96-493F-1F2B0555AAF7}"/>
              </a:ext>
            </a:extLst>
          </p:cNvPr>
          <p:cNvSpPr>
            <a:spLocks noGrp="1"/>
          </p:cNvSpPr>
          <p:nvPr>
            <p:ph type="body" sz="quarter" idx="100" hasCustomPrompt="1"/>
          </p:nvPr>
        </p:nvSpPr>
        <p:spPr>
          <a:xfrm>
            <a:off x="9232234" y="488069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59" name="Text Placeholder 36">
            <a:extLst>
              <a:ext uri="{FF2B5EF4-FFF2-40B4-BE49-F238E27FC236}">
                <a16:creationId xmlns:a16="http://schemas.microsoft.com/office/drawing/2014/main" id="{D34D7FF1-F54D-D1C4-4A3E-86773D356B0F}"/>
              </a:ext>
            </a:extLst>
          </p:cNvPr>
          <p:cNvSpPr>
            <a:spLocks noGrp="1"/>
          </p:cNvSpPr>
          <p:nvPr>
            <p:ph type="body" sz="quarter" idx="101" hasCustomPrompt="1"/>
          </p:nvPr>
        </p:nvSpPr>
        <p:spPr>
          <a:xfrm>
            <a:off x="9232234" y="515393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60" name="Text Placeholder 36">
            <a:extLst>
              <a:ext uri="{FF2B5EF4-FFF2-40B4-BE49-F238E27FC236}">
                <a16:creationId xmlns:a16="http://schemas.microsoft.com/office/drawing/2014/main" id="{FFA10A7B-E867-D0DE-BB08-19FD7F8A1086}"/>
              </a:ext>
            </a:extLst>
          </p:cNvPr>
          <p:cNvSpPr>
            <a:spLocks noGrp="1"/>
          </p:cNvSpPr>
          <p:nvPr>
            <p:ph type="body" sz="quarter" idx="102" hasCustomPrompt="1"/>
          </p:nvPr>
        </p:nvSpPr>
        <p:spPr>
          <a:xfrm>
            <a:off x="9232234" y="541921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61" name="Picture Placeholder 2">
            <a:extLst>
              <a:ext uri="{FF2B5EF4-FFF2-40B4-BE49-F238E27FC236}">
                <a16:creationId xmlns:a16="http://schemas.microsoft.com/office/drawing/2014/main" id="{758ED1F9-6BE1-079C-6CE1-94B89E3EEF6A}"/>
              </a:ext>
            </a:extLst>
          </p:cNvPr>
          <p:cNvSpPr>
            <a:spLocks noGrp="1" noChangeAspect="1"/>
          </p:cNvSpPr>
          <p:nvPr>
            <p:ph type="pic" sz="quarter" idx="103" hasCustomPrompt="1"/>
          </p:nvPr>
        </p:nvSpPr>
        <p:spPr>
          <a:xfrm>
            <a:off x="9106840" y="3298544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2979440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 &amp; St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91A118F-B0C3-0C15-0B7A-FDCB1B42E576}"/>
              </a:ext>
            </a:extLst>
          </p:cNvPr>
          <p:cNvPicPr/>
          <p:nvPr userDrawn="1"/>
        </p:nvPicPr>
        <p:blipFill>
          <a:blip r:embed="rId2"/>
          <a:srcRect/>
          <a:stretch/>
        </p:blipFill>
        <p:spPr>
          <a:xfrm>
            <a:off x="1" y="0"/>
            <a:ext cx="12269970" cy="6901858"/>
          </a:xfrm>
          <a:prstGeom prst="rect">
            <a:avLst/>
          </a:prstGeom>
        </p:spPr>
      </p:pic>
      <p:pic>
        <p:nvPicPr>
          <p:cNvPr id="16" name="Picture 15" descr="A purple oval with black background&#10;&#10;Description automatically generated">
            <a:extLst>
              <a:ext uri="{FF2B5EF4-FFF2-40B4-BE49-F238E27FC236}">
                <a16:creationId xmlns:a16="http://schemas.microsoft.com/office/drawing/2014/main" id="{8D7C9BAD-FBAE-30A7-0049-6ABFC6168A4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6043821">
            <a:off x="2783013" y="3692644"/>
            <a:ext cx="2015652" cy="274740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C0D2E07-1155-88FE-CFB3-8AB5EA210E6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6039" y="2197274"/>
            <a:ext cx="1681965" cy="2292580"/>
          </a:xfrm>
          <a:prstGeom prst="rect">
            <a:avLst/>
          </a:prstGeom>
        </p:spPr>
      </p:pic>
      <p:pic>
        <p:nvPicPr>
          <p:cNvPr id="26" name="Picture 25" descr="A black oval with a black background&#10;&#10;Description automatically generated">
            <a:extLst>
              <a:ext uri="{FF2B5EF4-FFF2-40B4-BE49-F238E27FC236}">
                <a16:creationId xmlns:a16="http://schemas.microsoft.com/office/drawing/2014/main" id="{7A187A55-280A-622A-6B86-25C0C8F3FE6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 rot="5564197">
            <a:off x="6657726" y="4483662"/>
            <a:ext cx="1834848" cy="2887493"/>
          </a:xfrm>
          <a:prstGeom prst="rect">
            <a:avLst/>
          </a:prstGeom>
        </p:spPr>
      </p:pic>
      <p:pic>
        <p:nvPicPr>
          <p:cNvPr id="32" name="Picture 31" descr="A grey oval with black background&#10;&#10;Description automatically generated">
            <a:extLst>
              <a:ext uri="{FF2B5EF4-FFF2-40B4-BE49-F238E27FC236}">
                <a16:creationId xmlns:a16="http://schemas.microsoft.com/office/drawing/2014/main" id="{1782082E-7563-D277-3A65-0797F42AC2D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 rot="4777951">
            <a:off x="6655360" y="3557575"/>
            <a:ext cx="2098194" cy="3161534"/>
          </a:xfrm>
          <a:prstGeom prst="rect">
            <a:avLst/>
          </a:prstGeom>
        </p:spPr>
      </p:pic>
      <p:pic>
        <p:nvPicPr>
          <p:cNvPr id="12" name="Picture 11" descr="A red oval with black background&#10;&#10;Description automatically generated">
            <a:extLst>
              <a:ext uri="{FF2B5EF4-FFF2-40B4-BE49-F238E27FC236}">
                <a16:creationId xmlns:a16="http://schemas.microsoft.com/office/drawing/2014/main" id="{EDD93712-4106-3380-A243-682742B3F72F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 rot="2872999">
            <a:off x="4184709" y="2260340"/>
            <a:ext cx="1779047" cy="1916425"/>
          </a:xfrm>
          <a:prstGeom prst="rect">
            <a:avLst/>
          </a:prstGeom>
        </p:spPr>
      </p:pic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7D491925-145A-8393-43C1-8231A74CC45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642888" y="4402676"/>
            <a:ext cx="2411712" cy="63439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200" b="0" i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“Lorem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.”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475CC36-A4C2-6353-71DD-6A56E1A21E68}"/>
              </a:ext>
            </a:extLst>
          </p:cNvPr>
          <p:cNvCxnSpPr/>
          <p:nvPr userDrawn="1"/>
        </p:nvCxnSpPr>
        <p:spPr>
          <a:xfrm>
            <a:off x="2751237" y="5138343"/>
            <a:ext cx="2118167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2667A0F3-8B2F-19DB-E640-FCCDEAAA702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642888" y="5189754"/>
            <a:ext cx="2411712" cy="54609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endParaRPr lang="en-US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248C19E-D0AE-72AF-0ECB-43D69A741178}"/>
              </a:ext>
            </a:extLst>
          </p:cNvPr>
          <p:cNvCxnSpPr>
            <a:cxnSpLocks/>
          </p:cNvCxnSpPr>
          <p:nvPr userDrawn="1"/>
        </p:nvCxnSpPr>
        <p:spPr>
          <a:xfrm>
            <a:off x="9534001" y="3390567"/>
            <a:ext cx="1519822" cy="0"/>
          </a:xfrm>
          <a:prstGeom prst="line">
            <a:avLst/>
          </a:prstGeom>
          <a:ln w="317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D813EC35-AFA9-CB8F-4562-ED42DE97DB3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464781" y="5864230"/>
            <a:ext cx="1990203" cy="45554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Quote ref that can go over two lines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E8B89756-71D0-D16F-9A41-E5373368F7B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477644" y="4415065"/>
            <a:ext cx="2643207" cy="1327249"/>
          </a:xfrm>
        </p:spPr>
        <p:txBody>
          <a:bodyPr>
            <a:noAutofit/>
          </a:bodyPr>
          <a:lstStyle>
            <a:lvl1pPr marL="0" indent="0">
              <a:lnSpc>
                <a:spcPts val="1740"/>
              </a:lnSpc>
              <a:buNone/>
              <a:defRPr sz="1400" b="0" i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“Lorem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Quis</a:t>
            </a:r>
            <a:r>
              <a:rPr lang="en-US" dirty="0"/>
              <a:t> ipsum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gravida.”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7AB859-95F3-B2A5-F30C-A6CC1682A8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52403" y="2638442"/>
            <a:ext cx="1569335" cy="1319313"/>
          </a:xfrm>
        </p:spPr>
        <p:txBody>
          <a:bodyPr>
            <a:normAutofit/>
          </a:bodyPr>
          <a:lstStyle>
            <a:lvl1pPr marL="0" indent="0">
              <a:buNone/>
              <a:defRPr sz="88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70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B822D3-A718-D7A5-FE24-A5FBC887D48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96000" y="2637923"/>
            <a:ext cx="1990203" cy="1319212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Quis</a:t>
            </a:r>
            <a:r>
              <a:rPr lang="en-US" dirty="0"/>
              <a:t> ipsum </a:t>
            </a:r>
            <a:r>
              <a:rPr lang="en-US" dirty="0" err="1"/>
              <a:t>suspendisse</a:t>
            </a:r>
            <a:endParaRPr lang="en-US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A8CA50AE-D901-A188-609D-77A31A168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2597840"/>
            <a:ext cx="1516284" cy="795735"/>
          </a:xfrm>
        </p:spPr>
        <p:txBody>
          <a:bodyPr>
            <a:normAutofit/>
          </a:bodyPr>
          <a:lstStyle>
            <a:lvl1pPr marL="0" indent="0">
              <a:buNone/>
              <a:defRPr sz="6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dirty="0"/>
              <a:t>100</a:t>
            </a:r>
            <a:endParaRPr lang="en-US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636AB37B-439F-B1AA-5208-D03C246FCAD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8200" y="3393575"/>
            <a:ext cx="1990203" cy="66516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endParaRPr lang="en-US" dirty="0"/>
          </a:p>
        </p:txBody>
      </p:sp>
      <p:pic>
        <p:nvPicPr>
          <p:cNvPr id="14" name="Picture 13" descr="A brown oval object with black background&#10;&#10;Description automatically generated">
            <a:extLst>
              <a:ext uri="{FF2B5EF4-FFF2-40B4-BE49-F238E27FC236}">
                <a16:creationId xmlns:a16="http://schemas.microsoft.com/office/drawing/2014/main" id="{72106B8F-617B-848E-3F44-64836AEB48B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584230" y="2254144"/>
            <a:ext cx="1569335" cy="201771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FB0F385-3F8C-7575-C950-50C91EF9AC9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 rot="3937758">
            <a:off x="10005116" y="2845753"/>
            <a:ext cx="2236481" cy="1611470"/>
          </a:xfrm>
          <a:prstGeom prst="rect">
            <a:avLst/>
          </a:prstGeom>
        </p:spPr>
      </p:pic>
      <p:pic>
        <p:nvPicPr>
          <p:cNvPr id="36" name="Picture 35" descr="A green oval with black background&#10;&#10;Description automatically generated">
            <a:extLst>
              <a:ext uri="{FF2B5EF4-FFF2-40B4-BE49-F238E27FC236}">
                <a16:creationId xmlns:a16="http://schemas.microsoft.com/office/drawing/2014/main" id="{BFDE97BA-5B50-E824-CE0E-26C5D26F0762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rot="17197721">
            <a:off x="8747498" y="2359035"/>
            <a:ext cx="2906824" cy="1861134"/>
          </a:xfrm>
          <a:prstGeom prst="rect">
            <a:avLst/>
          </a:prstGeom>
        </p:spPr>
      </p:pic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D69D1DB4-17F4-E568-2857-C41BE477D1C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409895" y="3471832"/>
            <a:ext cx="1736203" cy="795735"/>
          </a:xfrm>
        </p:spPr>
        <p:txBody>
          <a:bodyPr>
            <a:noAutofit/>
          </a:bodyPr>
          <a:lstStyle>
            <a:lvl1pPr marL="0" indent="0">
              <a:buNone/>
              <a:defRPr sz="48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 dirty="0"/>
              <a:t>23%</a:t>
            </a:r>
            <a:endParaRPr lang="en-US" dirty="0"/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9A1AB763-7880-D0E4-6FE2-70873E9DBE7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456195" y="2597840"/>
            <a:ext cx="1689903" cy="66516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endParaRPr lang="en-US" dirty="0"/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7C477EC7-4656-D8BB-5DBB-7B255FB65C6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74555" y="827549"/>
            <a:ext cx="9471543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4B5126A-0806-88F8-EBB0-98A46B2BCFE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75159" y="1672408"/>
            <a:ext cx="9471319" cy="464820"/>
          </a:xfrm>
        </p:spPr>
        <p:txBody>
          <a:bodyPr/>
          <a:lstStyle>
            <a:lvl1pPr>
              <a:defRPr sz="1640">
                <a:solidFill>
                  <a:srgbClr val="631226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08C89ED7-DBD6-BEB5-06CA-9304B961B9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74555" y="2005004"/>
            <a:ext cx="9471543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66503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7085205-8A32-A8FE-74ED-FA64D666251F}"/>
              </a:ext>
            </a:extLst>
          </p:cNvPr>
          <p:cNvPicPr>
            <a:picLocks/>
          </p:cNvPicPr>
          <p:nvPr userDrawn="1"/>
        </p:nvPicPr>
        <p:blipFill>
          <a:blip r:embed="rId2"/>
          <a:srcRect/>
          <a:stretch/>
        </p:blipFill>
        <p:spPr>
          <a:xfrm>
            <a:off x="1" y="0"/>
            <a:ext cx="12269970" cy="6901858"/>
          </a:xfrm>
          <a:prstGeom prst="rect">
            <a:avLst/>
          </a:prstGeom>
        </p:spPr>
      </p:pic>
      <p:sp>
        <p:nvSpPr>
          <p:cNvPr id="4" name="object 6">
            <a:extLst>
              <a:ext uri="{FF2B5EF4-FFF2-40B4-BE49-F238E27FC236}">
                <a16:creationId xmlns:a16="http://schemas.microsoft.com/office/drawing/2014/main" id="{4DCC183C-25EC-C1E3-0436-4DA63FF8213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70810" y="827549"/>
            <a:ext cx="9471543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718CAE04-1762-7AE3-425A-00F268DA6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771414" y="1672408"/>
            <a:ext cx="9471319" cy="464820"/>
          </a:xfrm>
        </p:spPr>
        <p:txBody>
          <a:bodyPr/>
          <a:lstStyle>
            <a:lvl1pPr>
              <a:defRPr sz="1640">
                <a:solidFill>
                  <a:srgbClr val="790028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D826B225-8578-AFD7-355C-7E4393F367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810" y="2005004"/>
            <a:ext cx="9471543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1250164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D12FA1B-35DE-4E77-F993-E673DC716291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r="58472"/>
          <a:stretch/>
        </p:blipFill>
        <p:spPr>
          <a:xfrm flipH="1">
            <a:off x="7206914" y="1"/>
            <a:ext cx="5063055" cy="6858000"/>
          </a:xfrm>
          <a:prstGeom prst="rect">
            <a:avLst/>
          </a:prstGeom>
        </p:spPr>
      </p:pic>
      <p:sp>
        <p:nvSpPr>
          <p:cNvPr id="7" name="object 6">
            <a:extLst>
              <a:ext uri="{FF2B5EF4-FFF2-40B4-BE49-F238E27FC236}">
                <a16:creationId xmlns:a16="http://schemas.microsoft.com/office/drawing/2014/main" id="{43D2DE2B-B231-CC05-AD04-0F54504D8AC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273B8B88-9831-7648-5656-0FBCF8EC42F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8076911" cy="464820"/>
          </a:xfrm>
        </p:spPr>
        <p:txBody>
          <a:bodyPr/>
          <a:lstStyle>
            <a:lvl1pPr>
              <a:defRPr sz="1640">
                <a:solidFill>
                  <a:srgbClr val="631226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98B1D894-4367-EAEE-ED26-3E240A18F24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8143268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3814078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rgundy Title &amp;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6">
            <a:extLst>
              <a:ext uri="{FF2B5EF4-FFF2-40B4-BE49-F238E27FC236}">
                <a16:creationId xmlns:a16="http://schemas.microsoft.com/office/drawing/2014/main" id="{BBBFCDDA-49C3-FC90-7473-B9660157C7B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4568271F-3F07-5B71-9A3D-A2E1F4C7EE5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5183815" cy="464820"/>
          </a:xfrm>
        </p:spPr>
        <p:txBody>
          <a:bodyPr/>
          <a:lstStyle>
            <a:lvl1pPr>
              <a:defRPr sz="1640">
                <a:solidFill>
                  <a:srgbClr val="790028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9AA06DD8-98F3-CBA2-27D8-D1849111D1E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5183937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1F1914-FBFF-BECA-9E0F-3B2A1FD067EF}"/>
              </a:ext>
            </a:extLst>
          </p:cNvPr>
          <p:cNvPicPr/>
          <p:nvPr userDrawn="1"/>
        </p:nvPicPr>
        <p:blipFill rotWithShape="1">
          <a:blip r:embed="rId2"/>
          <a:srcRect l="40575"/>
          <a:stretch/>
        </p:blipFill>
        <p:spPr>
          <a:xfrm>
            <a:off x="5805658" y="560069"/>
            <a:ext cx="6386341" cy="604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6">
            <a:extLst>
              <a:ext uri="{FF2B5EF4-FFF2-40B4-BE49-F238E27FC236}">
                <a16:creationId xmlns:a16="http://schemas.microsoft.com/office/drawing/2014/main" id="{FEC1BE9F-20C5-104D-F401-9C1FF9D5FA8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0F59D05B-47F1-E403-573F-6E01D84B4E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5319108" cy="464820"/>
          </a:xfrm>
        </p:spPr>
        <p:txBody>
          <a:bodyPr/>
          <a:lstStyle>
            <a:lvl1pPr>
              <a:defRPr sz="1640">
                <a:solidFill>
                  <a:srgbClr val="790028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177C61F6-99FA-CBC6-7FEA-072AF4059E6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9" y="1995834"/>
            <a:ext cx="5319712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6D18A8-4B5E-9CC2-30AE-5E731E533959}"/>
              </a:ext>
            </a:extLst>
          </p:cNvPr>
          <p:cNvPicPr/>
          <p:nvPr userDrawn="1"/>
        </p:nvPicPr>
        <p:blipFill rotWithShape="1">
          <a:blip r:embed="rId2"/>
          <a:srcRect l="39076"/>
          <a:stretch/>
        </p:blipFill>
        <p:spPr>
          <a:xfrm>
            <a:off x="5852160" y="591434"/>
            <a:ext cx="6339840" cy="5853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929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background with a black square">
            <a:extLst>
              <a:ext uri="{FF2B5EF4-FFF2-40B4-BE49-F238E27FC236}">
                <a16:creationId xmlns:a16="http://schemas.microsoft.com/office/drawing/2014/main" id="{7278D5A6-07DF-8357-7463-4AE0726A83DD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B1B92E-99BD-554C-9CDA-3E624379CF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90749"/>
            <a:ext cx="10515600" cy="2887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Introduction</a:t>
            </a:r>
          </a:p>
          <a:p>
            <a:pPr lvl="1"/>
            <a:r>
              <a:rPr lang="en-GB" dirty="0"/>
              <a:t>Sub-heading</a:t>
            </a:r>
          </a:p>
          <a:p>
            <a:pPr lvl="2"/>
            <a:r>
              <a:rPr lang="en-GB" dirty="0"/>
              <a:t>Body Text</a:t>
            </a:r>
          </a:p>
          <a:p>
            <a:pPr lvl="3"/>
            <a:r>
              <a:rPr lang="en-GB" dirty="0"/>
              <a:t>Sub-text</a:t>
            </a:r>
          </a:p>
        </p:txBody>
      </p:sp>
      <p:sp>
        <p:nvSpPr>
          <p:cNvPr id="14" name="Title Placeholder 13">
            <a:extLst>
              <a:ext uri="{FF2B5EF4-FFF2-40B4-BE49-F238E27FC236}">
                <a16:creationId xmlns:a16="http://schemas.microsoft.com/office/drawing/2014/main" id="{181C8F2F-5C7A-4A56-6CA1-857C2BB3D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492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1" r:id="rId2"/>
    <p:sldLayoutId id="2147483665" r:id="rId3"/>
    <p:sldLayoutId id="2147483666" r:id="rId4"/>
    <p:sldLayoutId id="2147483669" r:id="rId5"/>
    <p:sldLayoutId id="2147483712" r:id="rId6"/>
    <p:sldLayoutId id="2147483713" r:id="rId7"/>
    <p:sldLayoutId id="2147483671" r:id="rId8"/>
    <p:sldLayoutId id="2147483706" r:id="rId9"/>
    <p:sldLayoutId id="2147483707" r:id="rId10"/>
    <p:sldLayoutId id="2147483687" r:id="rId11"/>
    <p:sldLayoutId id="2147483700" r:id="rId12"/>
    <p:sldLayoutId id="2147483702" r:id="rId13"/>
    <p:sldLayoutId id="2147483715" r:id="rId14"/>
    <p:sldLayoutId id="2147483716" r:id="rId15"/>
    <p:sldLayoutId id="2147483714" r:id="rId16"/>
    <p:sldLayoutId id="2147483701" r:id="rId17"/>
    <p:sldLayoutId id="2147483703" r:id="rId18"/>
    <p:sldLayoutId id="2147483704" r:id="rId19"/>
    <p:sldLayoutId id="2147483708" r:id="rId20"/>
    <p:sldLayoutId id="2147483709" r:id="rId2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baseline="0">
          <a:solidFill>
            <a:srgbClr val="631226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0" i="0" kern="1200">
          <a:solidFill>
            <a:schemeClr val="accent6"/>
          </a:solidFill>
          <a:latin typeface="Poppins" panose="00000500000000000000" pitchFamily="2" charset="0"/>
          <a:ea typeface="Verdana" panose="020B0604030504040204" pitchFamily="34" charset="0"/>
          <a:cs typeface="Poppins" panose="00000500000000000000" pitchFamily="2" charset="0"/>
        </a:defRPr>
      </a:lvl1pPr>
      <a:lvl2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b="1" i="0" kern="1200">
          <a:solidFill>
            <a:srgbClr val="66823D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2pPr>
      <a:lvl3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b="0" i="0" kern="1200">
          <a:solidFill>
            <a:schemeClr val="accent6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3pPr>
      <a:lvl4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b="0" i="0" kern="1200">
          <a:solidFill>
            <a:schemeClr val="accent6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6"/>
          </a:solidFill>
          <a:latin typeface="Museo Sans 300" panose="02000000000000000000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microsoft.com/office/2018/10/relationships/comments" Target="../comments/modernComment_115_62C16FB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v.uk/government/publications/care-homes-short-guide-to-consumer-rights-for-residents/care-homes-consumer-rights-for-residents-and-their-families" TargetMode="Externa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3C13ED-D10D-D893-0FEA-9DB4CCFFA96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3900" y="1845653"/>
            <a:ext cx="10159442" cy="1665288"/>
          </a:xfrm>
        </p:spPr>
        <p:txBody>
          <a:bodyPr>
            <a:noAutofit/>
          </a:bodyPr>
          <a:lstStyle/>
          <a:p>
            <a:r>
              <a:rPr lang="en-US" sz="6600" dirty="0"/>
              <a:t>Best practice for managing admissions processes and residents’ contracts</a:t>
            </a:r>
            <a:endParaRPr lang="en-GB" sz="6600" dirty="0"/>
          </a:p>
        </p:txBody>
      </p:sp>
    </p:spTree>
    <p:extLst>
      <p:ext uri="{BB962C8B-B14F-4D97-AF65-F5344CB8AC3E}">
        <p14:creationId xmlns:p14="http://schemas.microsoft.com/office/powerpoint/2010/main" val="1518085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E4B3D6-0F10-C849-BFBE-3964752795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7743E-A187-388B-EAC7-B5A684C8E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ctr">
            <a:normAutofit/>
          </a:bodyPr>
          <a:lstStyle/>
          <a:p>
            <a:r>
              <a:rPr lang="en-GB" dirty="0"/>
              <a:t>Key Risk Areas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7F975B-DE8F-6BDF-5C5B-0154FCA25F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6892" y="1795214"/>
            <a:ext cx="5319108" cy="3653480"/>
          </a:xfrm>
        </p:spPr>
        <p:txBody>
          <a:bodyPr vert="horz" lIns="91440" tIns="45720" rIns="91440" bIns="45720" rtlCol="0">
            <a:noAutofit/>
          </a:bodyPr>
          <a:lstStyle/>
          <a:p>
            <a:pPr marL="285750" indent="-285750">
              <a:buChar char="•"/>
            </a:pPr>
            <a:r>
              <a:rPr lang="en-GB" sz="2000" dirty="0">
                <a:solidFill>
                  <a:schemeClr val="accent6"/>
                </a:solidFill>
              </a:rPr>
              <a:t>Getting your contract parties right</a:t>
            </a:r>
          </a:p>
          <a:p>
            <a:pPr marL="285750" indent="-285750">
              <a:buChar char="•"/>
            </a:pPr>
            <a:r>
              <a:rPr lang="en-GB" sz="2000" dirty="0">
                <a:solidFill>
                  <a:schemeClr val="accent6"/>
                </a:solidFill>
              </a:rPr>
              <a:t>Who is paying?</a:t>
            </a:r>
          </a:p>
          <a:p>
            <a:pPr marL="285750" indent="-285750">
              <a:buChar char="•"/>
            </a:pPr>
            <a:r>
              <a:rPr lang="en-GB" sz="2000" dirty="0">
                <a:solidFill>
                  <a:schemeClr val="accent6"/>
                </a:solidFill>
              </a:rPr>
              <a:t>Financial viability </a:t>
            </a:r>
          </a:p>
          <a:p>
            <a:pPr marL="285750" indent="-285750">
              <a:buChar char="•"/>
            </a:pPr>
            <a:r>
              <a:rPr lang="en-GB" sz="2000" dirty="0">
                <a:solidFill>
                  <a:schemeClr val="accent6"/>
                </a:solidFill>
              </a:rPr>
              <a:t>Security deposits</a:t>
            </a:r>
          </a:p>
          <a:p>
            <a:pPr marL="285750" indent="-285750">
              <a:buChar char="•"/>
            </a:pPr>
            <a:r>
              <a:rPr lang="en-GB" sz="2000" dirty="0">
                <a:solidFill>
                  <a:schemeClr val="accent6"/>
                </a:solidFill>
              </a:rPr>
              <a:t>Reservation deposits</a:t>
            </a:r>
          </a:p>
          <a:p>
            <a:pPr marL="285750" indent="-285750">
              <a:buChar char="•"/>
            </a:pPr>
            <a:r>
              <a:rPr lang="en-GB" sz="2000" dirty="0">
                <a:solidFill>
                  <a:schemeClr val="accent6"/>
                </a:solidFill>
              </a:rPr>
              <a:t>Upfront fees</a:t>
            </a:r>
          </a:p>
          <a:p>
            <a:pPr marL="285750" indent="-285750">
              <a:buChar char="•"/>
            </a:pPr>
            <a:r>
              <a:rPr lang="en-GB" sz="2000" dirty="0">
                <a:solidFill>
                  <a:schemeClr val="accent6"/>
                </a:solidFill>
              </a:rPr>
              <a:t>Changes to fees </a:t>
            </a:r>
          </a:p>
          <a:p>
            <a:pPr marL="285750" indent="-285750">
              <a:buChar char="•"/>
            </a:pPr>
            <a:r>
              <a:rPr lang="en-GB" sz="2000" dirty="0">
                <a:solidFill>
                  <a:schemeClr val="accent6"/>
                </a:solidFill>
              </a:rPr>
              <a:t>Changes to funding</a:t>
            </a:r>
          </a:p>
          <a:p>
            <a:pPr marL="285750" indent="-285750">
              <a:buChar char="•"/>
            </a:pPr>
            <a:r>
              <a:rPr lang="en-GB" sz="2000" dirty="0">
                <a:solidFill>
                  <a:schemeClr val="accent6"/>
                </a:solidFill>
              </a:rPr>
              <a:t>Limiting liability </a:t>
            </a:r>
          </a:p>
          <a:p>
            <a:pPr marL="285750" indent="-285750">
              <a:buChar char="•"/>
            </a:pPr>
            <a:endParaRPr lang="en-GB" sz="20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291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38D964-B059-001D-FE24-34AE50F4EA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35669-BEA2-D511-AC0F-0A6DA8F29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813724"/>
            <a:ext cx="6045013" cy="686441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Key Risk Areas (2)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5FF285-9F14-E0E0-9A02-AB238A18A6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6288" y="1995834"/>
            <a:ext cx="6045200" cy="3490912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Visiting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Termination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Fees after death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FNC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Top Ups</a:t>
            </a:r>
          </a:p>
        </p:txBody>
      </p:sp>
      <p:pic>
        <p:nvPicPr>
          <p:cNvPr id="6" name="Picture 5" descr="Tip of iceberg submerged in water">
            <a:extLst>
              <a:ext uri="{FF2B5EF4-FFF2-40B4-BE49-F238E27FC236}">
                <a16:creationId xmlns:a16="http://schemas.microsoft.com/office/drawing/2014/main" id="{02F075F3-1B34-ABD5-244C-2916FB305C3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634" r="24634"/>
          <a:stretch/>
        </p:blipFill>
        <p:spPr>
          <a:xfrm>
            <a:off x="7194550" y="10"/>
            <a:ext cx="4997450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805541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4BDDA6D-A62C-4E51-FC90-34537412EF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838" y="360337"/>
            <a:ext cx="8313193" cy="618730"/>
          </a:xfrm>
        </p:spPr>
        <p:txBody>
          <a:bodyPr/>
          <a:lstStyle/>
          <a:p>
            <a:r>
              <a:rPr lang="en-GB" dirty="0"/>
              <a:t>Practical tips to help with debts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B8F101A-6CDD-DEAE-E49F-A046FFF18D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7501169"/>
              </p:ext>
            </p:extLst>
          </p:nvPr>
        </p:nvGraphicFramePr>
        <p:xfrm>
          <a:off x="535838" y="1545267"/>
          <a:ext cx="7027585" cy="4138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5366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DFF5610-773A-BA69-0CD8-49F0E0CFCB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3122" y="2332932"/>
            <a:ext cx="8113712" cy="1254330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20000"/>
              </a:lnSpc>
            </a:pPr>
            <a:r>
              <a:rPr lang="en-GB" sz="5400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35852659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9E0D5B-8985-FF5F-3AE2-7DA46F069C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3422C6B-4A1D-3D2B-C017-6804C796CB8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0454" y="2316242"/>
            <a:ext cx="8113712" cy="1254330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20000"/>
              </a:lnSpc>
            </a:pPr>
            <a:r>
              <a:rPr lang="en-GB" sz="5400" dirty="0"/>
              <a:t>Thank you for attending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5B98C8-A829-BB29-FFF8-926D92BC8E9C}"/>
              </a:ext>
            </a:extLst>
          </p:cNvPr>
          <p:cNvSpPr txBox="1"/>
          <p:nvPr/>
        </p:nvSpPr>
        <p:spPr>
          <a:xfrm>
            <a:off x="3104941" y="3818799"/>
            <a:ext cx="4867981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Aft>
                <a:spcPts val="1200"/>
              </a:spcAft>
            </a:pPr>
            <a:r>
              <a:rPr lang="en-GB" sz="2400" b="1" dirty="0">
                <a:solidFill>
                  <a:srgbClr val="D1824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Hazel Phillips</a:t>
            </a:r>
            <a:endParaRPr lang="en-GB" sz="2400" b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fontAlgn="auto">
              <a:spcAft>
                <a:spcPts val="1200"/>
              </a:spcAft>
            </a:pPr>
            <a:r>
              <a:rPr lang="en-GB" sz="16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Partner | Co - Head of Health &amp; Social Care</a:t>
            </a:r>
          </a:p>
          <a:p>
            <a:pPr fontAlgn="auto"/>
            <a:r>
              <a:rPr lang="en-GB" sz="16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M: 07776 241 235</a:t>
            </a:r>
          </a:p>
          <a:p>
            <a:pPr fontAlgn="auto"/>
            <a:r>
              <a:rPr lang="en-GB" sz="16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E: hazel.phillips@rwkgoodman.com</a:t>
            </a:r>
          </a:p>
        </p:txBody>
      </p:sp>
      <p:pic>
        <p:nvPicPr>
          <p:cNvPr id="4" name="Picture 3" descr="A person smiling at the camera&#10;&#10;AI-generated content may be incorrect.">
            <a:extLst>
              <a:ext uri="{FF2B5EF4-FFF2-40B4-BE49-F238E27FC236}">
                <a16:creationId xmlns:a16="http://schemas.microsoft.com/office/drawing/2014/main" id="{FD287C2E-8DE3-FEEE-07CC-769293C58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543" y="3914593"/>
            <a:ext cx="1809803" cy="1809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073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F8232-3C54-C41D-F67C-7B7BB8C8E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459" y="373797"/>
            <a:ext cx="8076911" cy="618730"/>
          </a:xfrm>
        </p:spPr>
        <p:txBody>
          <a:bodyPr/>
          <a:lstStyle/>
          <a:p>
            <a:r>
              <a:rPr lang="en-GB" dirty="0"/>
              <a:t>RWK Goodman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EE8233-9A1B-D0D1-F5B2-4AFCE82E91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5459" y="2138865"/>
            <a:ext cx="9121855" cy="4412764"/>
          </a:xfrm>
        </p:spPr>
        <p:txBody>
          <a:bodyPr numCol="2">
            <a:normAutofit fontScale="92500" lnSpcReduction="10000"/>
          </a:bodyPr>
          <a:lstStyle/>
          <a:p>
            <a:pPr marL="342900" lvl="0" indent="-342900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en-GB" sz="1800" dirty="0"/>
              <a:t>Sales and acquisitions, real estate development, leases and construction</a:t>
            </a:r>
          </a:p>
          <a:p>
            <a:pPr marL="342900" lvl="0" indent="-342900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en-GB" sz="1800" dirty="0"/>
              <a:t>Refinancing</a:t>
            </a:r>
          </a:p>
          <a:p>
            <a:pPr marL="342900" lvl="0" indent="-342900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en-GB" sz="1800" dirty="0"/>
              <a:t>HR and employment law, business immigration advice and sponsor licence applications</a:t>
            </a:r>
          </a:p>
          <a:p>
            <a:pPr marL="342900" lvl="0" indent="-342900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en-GB" sz="1800" dirty="0"/>
              <a:t>CQC registration, challenging CQC inspection reports, enforcement action, ratings, cancellation of registration and CQC prosecutions</a:t>
            </a:r>
          </a:p>
          <a:p>
            <a:pPr marL="342900" lvl="0" indent="-342900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en-GB" sz="1800" dirty="0"/>
              <a:t>Advice on service user and commissioning contracts</a:t>
            </a:r>
          </a:p>
          <a:p>
            <a:pPr marL="342900" lvl="0" indent="-342900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en-GB" sz="1800" dirty="0"/>
              <a:t>Safeguarding</a:t>
            </a:r>
          </a:p>
          <a:p>
            <a:pPr marL="342900" lvl="0" indent="-342900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en-GB" sz="1800" dirty="0"/>
              <a:t>Mental capacity, DOLS and Court of Protection advice</a:t>
            </a:r>
          </a:p>
          <a:p>
            <a:pPr marL="342900" lvl="0" indent="-342900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en-GB" sz="1800" dirty="0"/>
              <a:t>Debt recovery</a:t>
            </a:r>
          </a:p>
          <a:p>
            <a:pPr marL="342900" lvl="0" indent="-342900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en-GB" sz="1800" dirty="0"/>
              <a:t>Data protection</a:t>
            </a:r>
          </a:p>
          <a:p>
            <a:pPr marL="342900" lvl="0" indent="-342900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en-GB" sz="1800" dirty="0"/>
              <a:t>Partnership and Shareholder Agreements</a:t>
            </a:r>
          </a:p>
          <a:p>
            <a:pPr marL="342900" lvl="0" indent="-342900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en-GB" sz="1800" dirty="0"/>
              <a:t>Litigation</a:t>
            </a:r>
          </a:p>
          <a:p>
            <a:pPr marL="342900" lvl="0" indent="-342900">
              <a:lnSpc>
                <a:spcPct val="12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dirty="0"/>
              <a:t>Inquests</a:t>
            </a:r>
          </a:p>
          <a:p>
            <a:endParaRPr lang="en-GB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6092D3-6464-E8D2-95D0-F816F6B341C2}"/>
              </a:ext>
            </a:extLst>
          </p:cNvPr>
          <p:cNvSpPr txBox="1"/>
          <p:nvPr/>
        </p:nvSpPr>
        <p:spPr>
          <a:xfrm>
            <a:off x="625459" y="1227879"/>
            <a:ext cx="9517782" cy="6756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en-GB" sz="1800" dirty="0">
                <a:solidFill>
                  <a:schemeClr val="accent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Top 100 firm, recognised market leader with in-depth knowledge and experience in the social care sector. Our services cover:</a:t>
            </a:r>
          </a:p>
        </p:txBody>
      </p:sp>
    </p:spTree>
    <p:extLst>
      <p:ext uri="{BB962C8B-B14F-4D97-AF65-F5344CB8AC3E}">
        <p14:creationId xmlns:p14="http://schemas.microsoft.com/office/powerpoint/2010/main" val="2441402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1EF1621-AFF8-6687-FD1D-C7C155C47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5683" y="413625"/>
            <a:ext cx="5180849" cy="618730"/>
          </a:xfrm>
        </p:spPr>
        <p:txBody>
          <a:bodyPr/>
          <a:lstStyle/>
          <a:p>
            <a:r>
              <a:rPr lang="en-GB" dirty="0"/>
              <a:t>Speaker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E71640A-F2FC-4C02-6EC9-A9AE974F53FF}"/>
              </a:ext>
            </a:extLst>
          </p:cNvPr>
          <p:cNvSpPr txBox="1">
            <a:spLocks/>
          </p:cNvSpPr>
          <p:nvPr/>
        </p:nvSpPr>
        <p:spPr>
          <a:xfrm>
            <a:off x="8041654" y="4287328"/>
            <a:ext cx="3600000" cy="1255572"/>
          </a:xfrm>
          <a:prstGeom prst="rect">
            <a:avLst/>
          </a:prstGeom>
        </p:spPr>
        <p:txBody>
          <a:bodyPr vert="horz" lIns="0" tIns="0" rIns="180000" bIns="0" rtlCol="0">
            <a:noAutofit/>
          </a:bodyPr>
          <a:lstStyle>
            <a:lvl1pPr marL="0" indent="0" algn="l" defTabSz="914400" rtl="0" eaLnBrk="1" latinLnBrk="0" hangingPunct="1">
              <a:lnSpc>
                <a:spcPct val="129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GB" sz="1200" b="0" i="0" kern="1200" dirty="0" smtClean="0">
                <a:solidFill>
                  <a:schemeClr val="accent6"/>
                </a:solidFill>
                <a:latin typeface="Poppins" panose="00000500000000000000" pitchFamily="2" charset="0"/>
                <a:ea typeface="Verdana" panose="020B0604030504040204" pitchFamily="34" charset="0"/>
                <a:cs typeface="Poppins" panose="000005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i="0" kern="1200">
                <a:solidFill>
                  <a:srgbClr val="66823D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accent6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accent6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6"/>
                </a:solidFill>
                <a:latin typeface="Museo Sans 300" panose="02000000000000000000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0B958A-D4F2-2278-89FC-93054A9F2982}"/>
              </a:ext>
            </a:extLst>
          </p:cNvPr>
          <p:cNvSpPr txBox="1"/>
          <p:nvPr/>
        </p:nvSpPr>
        <p:spPr>
          <a:xfrm>
            <a:off x="4239819" y="1480176"/>
            <a:ext cx="5573339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Aft>
                <a:spcPts val="1200"/>
              </a:spcAft>
            </a:pPr>
            <a:r>
              <a:rPr lang="en-GB" sz="2000" b="1" dirty="0">
                <a:latin typeface="Poppins" panose="00000500000000000000" pitchFamily="2" charset="0"/>
                <a:cs typeface="Poppins" panose="00000500000000000000" pitchFamily="2" charset="0"/>
              </a:rPr>
              <a:t>Hazel Phillips</a:t>
            </a:r>
            <a:endParaRPr lang="en-GB" sz="2800" b="1" dirty="0">
              <a:solidFill>
                <a:schemeClr val="accent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fontAlgn="auto">
              <a:spcAft>
                <a:spcPts val="1200"/>
              </a:spcAft>
            </a:pPr>
            <a:r>
              <a:rPr lang="en-GB" sz="1600" dirty="0">
                <a:solidFill>
                  <a:schemeClr val="accent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Partner | Co - Head of Health &amp; Social Care</a:t>
            </a:r>
          </a:p>
          <a:p>
            <a:pPr fontAlgn="auto"/>
            <a:r>
              <a:rPr lang="en-GB" sz="1600" dirty="0">
                <a:latin typeface="Poppins" panose="00000500000000000000" pitchFamily="2" charset="0"/>
                <a:cs typeface="Poppins" panose="00000500000000000000" pitchFamily="2" charset="0"/>
              </a:rPr>
              <a:t>M: </a:t>
            </a:r>
            <a:r>
              <a:rPr lang="en-GB" sz="1600" dirty="0">
                <a:solidFill>
                  <a:schemeClr val="accent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07776 241 235</a:t>
            </a:r>
          </a:p>
          <a:p>
            <a:pPr fontAlgn="auto">
              <a:spcAft>
                <a:spcPts val="1200"/>
              </a:spcAft>
            </a:pPr>
            <a:r>
              <a:rPr lang="en-GB" sz="1600" dirty="0">
                <a:latin typeface="Poppins" panose="00000500000000000000" pitchFamily="2" charset="0"/>
                <a:cs typeface="Poppins" panose="00000500000000000000" pitchFamily="2" charset="0"/>
              </a:rPr>
              <a:t>E: </a:t>
            </a:r>
            <a:r>
              <a:rPr lang="en-GB" sz="1600" dirty="0">
                <a:solidFill>
                  <a:schemeClr val="accent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hazel.phillips@rwkgoodman.com</a:t>
            </a:r>
            <a:endParaRPr lang="en-GB" sz="1600" u="sng" dirty="0">
              <a:solidFill>
                <a:schemeClr val="accent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fontAlgn="auto">
              <a:spcAft>
                <a:spcPts val="1200"/>
              </a:spcAft>
            </a:pPr>
            <a:r>
              <a:rPr lang="en-GB" sz="1600" dirty="0">
                <a:solidFill>
                  <a:schemeClr val="accent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Hazel is a specialist corporate healthcare lawyer whose clients include care organisations, children’s homes and children’s services, pharmacies, GPs, dentists, day nurseries and charities.</a:t>
            </a:r>
          </a:p>
          <a:p>
            <a:pPr fontAlgn="auto">
              <a:spcAft>
                <a:spcPts val="1200"/>
              </a:spcAft>
            </a:pPr>
            <a:r>
              <a:rPr lang="en-GB" sz="1600" dirty="0">
                <a:latin typeface="Poppins" panose="00000500000000000000" pitchFamily="2" charset="0"/>
                <a:cs typeface="Poppins" panose="00000500000000000000" pitchFamily="2" charset="0"/>
              </a:rPr>
              <a:t>LinkedIn:</a:t>
            </a:r>
          </a:p>
        </p:txBody>
      </p:sp>
      <p:pic>
        <p:nvPicPr>
          <p:cNvPr id="4" name="Picture 3" descr="A person smiling at the camera&#10;&#10;AI-generated content may be incorrect.">
            <a:extLst>
              <a:ext uri="{FF2B5EF4-FFF2-40B4-BE49-F238E27FC236}">
                <a16:creationId xmlns:a16="http://schemas.microsoft.com/office/drawing/2014/main" id="{87CD8E26-F93B-7FB3-4149-352FFBBBC1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683" y="1565941"/>
            <a:ext cx="2875472" cy="2875472"/>
          </a:xfrm>
          <a:prstGeom prst="rect">
            <a:avLst/>
          </a:prstGeom>
        </p:spPr>
      </p:pic>
      <p:pic>
        <p:nvPicPr>
          <p:cNvPr id="12" name="Picture 11" descr="A qr code with orange squares&#10;&#10;AI-generated content may be incorrect.">
            <a:extLst>
              <a:ext uri="{FF2B5EF4-FFF2-40B4-BE49-F238E27FC236}">
                <a16:creationId xmlns:a16="http://schemas.microsoft.com/office/drawing/2014/main" id="{DBF540C0-B915-54B0-503A-E575311B7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9819" y="4431925"/>
            <a:ext cx="2168305" cy="2168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84421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B3458-BFF6-1026-2299-DC3D4A631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1257103"/>
            <a:ext cx="8076911" cy="618730"/>
          </a:xfrm>
        </p:spPr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DEC21F-45A0-22B6-0FE2-C1E1236D43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6892" y="2085734"/>
            <a:ext cx="7952076" cy="2686531"/>
          </a:xfr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ea typeface="+mn-ea"/>
              </a:rPr>
              <a:t>The Law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ea typeface="+mn-ea"/>
              </a:rPr>
              <a:t>The CMA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ea typeface="+mn-ea"/>
              </a:rPr>
              <a:t>Key stages in the process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ea typeface="+mn-ea"/>
              </a:rPr>
              <a:t>Contracts: Key risk areas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ea typeface="+mn-ea"/>
              </a:rPr>
              <a:t>Practical steps to help with debt issues</a:t>
            </a:r>
          </a:p>
        </p:txBody>
      </p:sp>
    </p:spTree>
    <p:extLst>
      <p:ext uri="{BB962C8B-B14F-4D97-AF65-F5344CB8AC3E}">
        <p14:creationId xmlns:p14="http://schemas.microsoft.com/office/powerpoint/2010/main" val="1758178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DCC58C-59E0-9196-AAE3-18177C083F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21C0D-9D85-A7C5-964C-ADFBCC6B8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0489" y="510763"/>
            <a:ext cx="6751021" cy="686441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What is the law?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94E7E617-6588-052B-A6D8-5048DCBDF6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20488" y="1524494"/>
            <a:ext cx="8469127" cy="3490912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The Consumer Protection from Unfair Trading Regulations 2008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No unfair commercial practices (includes marketing, admissions, services, enforcement of terms and complaints)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You must be truthful and accurate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You must provide sufficient information to enable residents to make informed decisions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Fairness is key</a:t>
            </a:r>
          </a:p>
          <a:p>
            <a:r>
              <a:rPr lang="en-GB" sz="2000" dirty="0"/>
              <a:t> 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51854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139D79-4843-9A8D-2965-FE283D0E76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A0F9D-4C6E-1537-CC1E-2C1797F45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363055"/>
            <a:ext cx="8076911" cy="678484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What is the law?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7292A6-D8F6-D846-2ACA-05A32252E19F}"/>
              </a:ext>
            </a:extLst>
          </p:cNvPr>
          <p:cNvSpPr txBox="1">
            <a:spLocks/>
          </p:cNvSpPr>
          <p:nvPr/>
        </p:nvSpPr>
        <p:spPr>
          <a:xfrm>
            <a:off x="776288" y="1439653"/>
            <a:ext cx="4766673" cy="4178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b="0" i="0" kern="1200">
                <a:solidFill>
                  <a:schemeClr val="accent6"/>
                </a:solidFill>
                <a:latin typeface="Poppins" panose="00000500000000000000" pitchFamily="2" charset="0"/>
                <a:ea typeface="Verdana" panose="020B0604030504040204" pitchFamily="34" charset="0"/>
                <a:cs typeface="Poppins" panose="000005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i="0" kern="1200">
                <a:solidFill>
                  <a:srgbClr val="66823D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accent6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accent6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6"/>
                </a:solidFill>
                <a:latin typeface="Museo Sans 300" panose="02000000000000000000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Consumer Rights Act 2015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Services must be performed with “reasonable skill and care”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Contract terms must be fair, transparent and key terms highlighted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/>
              <a:t>Consumer Contracts (Information, Cancellation and Additional Charges) Regulations 2013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14 day cancellation rights!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23525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14830-90E8-B2DD-AAF1-E30607D3F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289" y="470590"/>
            <a:ext cx="8076911" cy="618730"/>
          </a:xfrm>
        </p:spPr>
        <p:txBody>
          <a:bodyPr/>
          <a:lstStyle/>
          <a:p>
            <a:r>
              <a:rPr lang="en-GB" dirty="0"/>
              <a:t>The CMA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02C41-E94A-2A20-613E-5AF3C123E81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6289" y="1205809"/>
            <a:ext cx="8848974" cy="5307285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June 2017: investigation into number of care home providers launched and market study into concerns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January 2018: Maria </a:t>
            </a:r>
            <a:r>
              <a:rPr lang="en-GB" sz="1700" dirty="0" err="1"/>
              <a:t>Mallaband</a:t>
            </a:r>
            <a:r>
              <a:rPr lang="en-GB" sz="1700" dirty="0"/>
              <a:t> dropped “after death” fees following CMA action. CMA subsequently published advice on charging of fees after death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May 2018: £2m compensation secured from Sunrise Senior Living in relation to “community fees”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December 2018: Guidance published</a:t>
            </a:r>
          </a:p>
          <a:p>
            <a:r>
              <a:rPr lang="en-GB" sz="1700" dirty="0">
                <a:hlinkClick r:id="rId2"/>
              </a:rPr>
              <a:t>https://www.gov.uk/government/publications/care-homes-short-guide-to-consumer-rights-for-residents/care-homes-consumer-rights-for-residents-and-their-families</a:t>
            </a:r>
            <a:endParaRPr lang="en-GB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December 2018: CMA issued letter before action against Care UK in relation to upfront administration fees. CMA lost in the High Court.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January 2019: Care UK, Hallmark and The Fremantle Trust made changes to their contracts on voluntary basis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March 2020: CMA issued against Barchester for upfront administration fees but discontinued the claim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October 2020: Care UK refunded £1m for NHS funded residents who paid unfair top 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December 2021: updated Guidance published.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7374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7674-5172-EC88-5780-FF1CC806D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746" y="805358"/>
            <a:ext cx="9471543" cy="1228127"/>
          </a:xfrm>
        </p:spPr>
        <p:txBody>
          <a:bodyPr/>
          <a:lstStyle/>
          <a:p>
            <a:r>
              <a:rPr lang="en-GB" dirty="0"/>
              <a:t>What is the legal position and who are you answerable to?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1F0E3A-C003-BAD0-5B41-9958AFA3FDF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08746" y="2385076"/>
            <a:ext cx="9471543" cy="2511110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000" dirty="0"/>
              <a:t>Consumer legislation remains in force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000" dirty="0"/>
              <a:t>CMA given new powers from 6 April 2025 to enforce consumer law (fines of up to 10% global turnover) and open direct consumer enforcement investigation/apply to court for enforcement order.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000" dirty="0"/>
              <a:t>Status of guidance unclear but ignore with caution!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000" dirty="0"/>
              <a:t>CMA, Trading Standards, contracting parties, CQC, ASA, Ombudsman, LA/NHS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998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25A53-3501-4A5D-7F45-690B83F56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817702"/>
            <a:ext cx="5991553" cy="678484"/>
          </a:xfrm>
        </p:spPr>
        <p:txBody>
          <a:bodyPr/>
          <a:lstStyle/>
          <a:p>
            <a:r>
              <a:rPr lang="en-GB" dirty="0"/>
              <a:t>What are the key stages to focus on?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508E121B-1FC5-94E1-B0A0-046DA8ABF760}"/>
              </a:ext>
            </a:extLst>
          </p:cNvPr>
          <p:cNvSpPr txBox="1">
            <a:spLocks/>
          </p:cNvSpPr>
          <p:nvPr/>
        </p:nvSpPr>
        <p:spPr>
          <a:xfrm>
            <a:off x="776288" y="2080675"/>
            <a:ext cx="4474442" cy="1869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b="0" i="0" kern="1200">
                <a:solidFill>
                  <a:schemeClr val="accent6"/>
                </a:solidFill>
                <a:latin typeface="Poppins" panose="00000500000000000000" pitchFamily="2" charset="0"/>
                <a:ea typeface="Verdana" panose="020B0604030504040204" pitchFamily="34" charset="0"/>
                <a:cs typeface="Poppins" panose="000005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i="0" kern="1200">
                <a:solidFill>
                  <a:srgbClr val="66823D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accent6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accent6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6"/>
                </a:solidFill>
                <a:latin typeface="Museo Sans 300" panose="02000000000000000000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/>
              <a:t>First contact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/>
              <a:t>Admissions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/>
              <a:t>Emergency admissions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985212563"/>
      </p:ext>
    </p:extLst>
  </p:cSld>
  <p:clrMapOvr>
    <a:masterClrMapping/>
  </p:clrMapOvr>
</p:sld>
</file>

<file path=ppt/theme/theme1.xml><?xml version="1.0" encoding="utf-8"?>
<a:theme xmlns:a="http://schemas.openxmlformats.org/drawingml/2006/main" name="RWK Goodman External">
  <a:themeElements>
    <a:clrScheme name="RWK Goodman 1">
      <a:dk1>
        <a:srgbClr val="790028"/>
      </a:dk1>
      <a:lt1>
        <a:srgbClr val="FFFFFF"/>
      </a:lt1>
      <a:dk2>
        <a:srgbClr val="F58C1F"/>
      </a:dk2>
      <a:lt2>
        <a:srgbClr val="FFFFFF"/>
      </a:lt2>
      <a:accent1>
        <a:srgbClr val="790028"/>
      </a:accent1>
      <a:accent2>
        <a:srgbClr val="ED7D31"/>
      </a:accent2>
      <a:accent3>
        <a:srgbClr val="FF4033"/>
      </a:accent3>
      <a:accent4>
        <a:srgbClr val="B81440"/>
      </a:accent4>
      <a:accent5>
        <a:srgbClr val="EC6B3C"/>
      </a:accent5>
      <a:accent6>
        <a:srgbClr val="6E6E6E"/>
      </a:accent6>
      <a:hlink>
        <a:srgbClr val="790028"/>
      </a:hlink>
      <a:folHlink>
        <a:srgbClr val="F58C1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45672ED2-62B6-2942-BB96-1491D28991B4}">
  <we:reference id="wa200001396" version="4.1.3.0" store="en-GB" storeType="OMEX"/>
  <we:alternateReferences>
    <we:reference id="wa200001396" version="4.1.3.0" store="WA200001396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partmentsTaxHTField xmlns="2478c5ea-47f5-42bc-8a3e-c5602b069011">
      <Terms xmlns="http://schemas.microsoft.com/office/infopath/2007/PartnerControls"/>
    </DepartmentsTaxHTField>
    <Owner xmlns="2478c5ea-47f5-42bc-8a3e-c5602b069011">
      <UserInfo>
        <DisplayName/>
        <AccountId xsi:nil="true"/>
        <AccountType/>
      </UserInfo>
    </Owner>
    <DocumentTypeTaxHTField xmlns="2478c5ea-47f5-42bc-8a3e-c5602b069011">
      <Terms xmlns="http://schemas.microsoft.com/office/infopath/2007/PartnerControls"/>
    </DocumentTypeTaxHTField>
    <KeywordsTagsTaxHTField xmlns="2478c5ea-47f5-42bc-8a3e-c5602b069011">
      <Terms xmlns="http://schemas.microsoft.com/office/infopath/2007/PartnerControls"/>
    </KeywordsTagsTaxHTField>
    <lcf76f155ced4ddcb4097134ff3c332f xmlns="b20ab04c-b7af-459b-a44a-c42c634dd90a">
      <Terms xmlns="http://schemas.microsoft.com/office/infopath/2007/PartnerControls"/>
    </lcf76f155ced4ddcb4097134ff3c332f>
    <LocationsTaxHTField xmlns="2478c5ea-47f5-42bc-8a3e-c5602b069011">
      <Terms xmlns="http://schemas.microsoft.com/office/infopath/2007/PartnerControls"/>
    </LocationsTaxHTField>
    <TaxCatchAll xmlns="2478c5ea-47f5-42bc-8a3e-c5602b06901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8C3B4AD1C0BE4EBF00BF736D07AEED" ma:contentTypeVersion="21" ma:contentTypeDescription="Create a new document." ma:contentTypeScope="" ma:versionID="031ec33d27dd5ca181badf1e9e3a5865">
  <xsd:schema xmlns:xsd="http://www.w3.org/2001/XMLSchema" xmlns:xs="http://www.w3.org/2001/XMLSchema" xmlns:p="http://schemas.microsoft.com/office/2006/metadata/properties" xmlns:ns2="2478c5ea-47f5-42bc-8a3e-c5602b069011" xmlns:ns3="b20ab04c-b7af-459b-a44a-c42c634dd90a" targetNamespace="http://schemas.microsoft.com/office/2006/metadata/properties" ma:root="true" ma:fieldsID="2434993b708fc5386c89e8ba79aefc05" ns2:_="" ns3:_="">
    <xsd:import namespace="2478c5ea-47f5-42bc-8a3e-c5602b069011"/>
    <xsd:import namespace="b20ab04c-b7af-459b-a44a-c42c634dd90a"/>
    <xsd:element name="properties">
      <xsd:complexType>
        <xsd:sequence>
          <xsd:element name="documentManagement">
            <xsd:complexType>
              <xsd:all>
                <xsd:element ref="ns2:LocationsTaxHTField" minOccurs="0"/>
                <xsd:element ref="ns2:DocumentTypeTaxHTField" minOccurs="0"/>
                <xsd:element ref="ns2:DepartmentsTaxHTField" minOccurs="0"/>
                <xsd:element ref="ns2:KeywordsTagsTaxHTField" minOccurs="0"/>
                <xsd:element ref="ns2:TaxCatchAll" minOccurs="0"/>
                <xsd:element ref="ns2:Owner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3:MediaServiceOCR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78c5ea-47f5-42bc-8a3e-c5602b069011" elementFormDefault="qualified">
    <xsd:import namespace="http://schemas.microsoft.com/office/2006/documentManagement/types"/>
    <xsd:import namespace="http://schemas.microsoft.com/office/infopath/2007/PartnerControls"/>
    <xsd:element name="LocationsTaxHTField" ma:index="8" nillable="true" ma:taxonomy="true" ma:internalName="LocationsTaxHTField" ma:taxonomyFieldName="Locations" ma:displayName="Locations" ma:default="" ma:fieldId="{9640f9c8-b4b1-4857-bdc6-71f534fc7d57}" ma:taxonomyMulti="true" ma:sspId="9eb42818-6408-48eb-abe1-564f4a4fb730" ma:termSetId="520fcd1e-a37f-4b37-b166-9a39e00fa88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TypeTaxHTField" ma:index="9" nillable="true" ma:taxonomy="true" ma:internalName="DocumentTypeTaxHTField" ma:taxonomyFieldName="DocumentType" ma:displayName="Document Type" ma:default="" ma:fieldId="{c9be4fc6-f559-4500-98a5-44dcf2e206c7}" ma:taxonomyMulti="true" ma:sspId="9eb42818-6408-48eb-abe1-564f4a4fb730" ma:termSetId="286ebe61-194d-4783-ab71-3d55852e3f1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epartmentsTaxHTField" ma:index="10" nillable="true" ma:taxonomy="true" ma:internalName="DepartmentsTaxHTField" ma:taxonomyFieldName="Departments" ma:displayName="Departments" ma:default="" ma:fieldId="{b73a531b-f287-4837-a190-42fda8b245b9}" ma:taxonomyMulti="true" ma:sspId="9eb42818-6408-48eb-abe1-564f4a4fb730" ma:termSetId="7de4cc5f-e887-4f58-961c-84d30d95a9c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eywordsTagsTaxHTField" ma:index="11" nillable="true" ma:taxonomy="true" ma:internalName="KeywordsTagsTaxHTField" ma:taxonomyFieldName="KeywordsTags" ma:displayName="Keywords / Tags" ma:default="" ma:fieldId="{05236701-6266-40c1-ab96-021ee8d14cff}" ma:taxonomyMulti="true" ma:sspId="9eb42818-6408-48eb-abe1-564f4a4fb730" ma:termSetId="c9574fbc-165d-476a-96c1-c789a2ded63b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TaxCatchAll" ma:index="13" nillable="true" ma:displayName="Taxonomy Catch All Column" ma:hidden="true" ma:list="{8ddc6588-9f85-40ca-9d3d-04ac74a0afc4}" ma:internalName="TaxCatchAll" ma:showField="CatchAllData" ma:web="2478c5ea-47f5-42bc-8a3e-c5602b06901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wner" ma:index="17" nillable="true" ma:displayName="Owner" ma:format="Dropdown" ma:internalName="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0ab04c-b7af-459b-a44a-c42c634dd90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2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6" nillable="true" ma:taxonomy="true" ma:internalName="lcf76f155ced4ddcb4097134ff3c332f" ma:taxonomyFieldName="MediaServiceImageTags" ma:displayName="Image Tags" ma:readOnly="false" ma:fieldId="{5cf76f15-5ced-4ddc-b409-7134ff3c332f}" ma:taxonomyMulti="true" ma:sspId="9eb42818-6408-48eb-abe1-564f4a4fb73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roperties xmlns="http://www.imanage.com/work/xmlschema">
  <documentid>ACTIVE!27497442.1</documentid>
  <senderid>HAZEL.PHILLIPS@RWKGOODMAN.COM</senderid>
  <senderemail>HAZEL.PHILLIPS@RWKGOODMAN.COM</senderemail>
  <lastmodified>2025-09-09T13:48:02.0000000+01:00</lastmodified>
  <database>ACTIVE</database>
</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9EB46DC-B422-4371-9A8A-4DD492833232}">
  <ds:schemaRefs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b20ab04c-b7af-459b-a44a-c42c634dd90a"/>
    <ds:schemaRef ds:uri="2478c5ea-47f5-42bc-8a3e-c5602b069011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B8A95A32-9634-4907-8E76-9E3A65A6F8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478c5ea-47f5-42bc-8a3e-c5602b069011"/>
    <ds:schemaRef ds:uri="b20ab04c-b7af-459b-a44a-c42c634dd9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EA8C2A0-2435-4470-A092-257DC8D13C41}">
  <ds:schemaRefs>
    <ds:schemaRef ds:uri="http://www.imanage.com/work/xmlschema"/>
  </ds:schemaRefs>
</ds:datastoreItem>
</file>

<file path=customXml/itemProps4.xml><?xml version="1.0" encoding="utf-8"?>
<ds:datastoreItem xmlns:ds="http://schemas.openxmlformats.org/officeDocument/2006/customXml" ds:itemID="{EDD99CD2-F309-4E6D-AEC2-03F19285FED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11705</TotalTime>
  <Words>639</Words>
  <Application>Microsoft Office PowerPoint</Application>
  <PresentationFormat>Widescreen</PresentationFormat>
  <Paragraphs>91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Museo Sans 300</vt:lpstr>
      <vt:lpstr>Wingdings</vt:lpstr>
      <vt:lpstr>Book Antiqua</vt:lpstr>
      <vt:lpstr>Times New Roman</vt:lpstr>
      <vt:lpstr>Symbol</vt:lpstr>
      <vt:lpstr>Calibri</vt:lpstr>
      <vt:lpstr>Arial</vt:lpstr>
      <vt:lpstr>Poppins</vt:lpstr>
      <vt:lpstr>RWK Goodman External</vt:lpstr>
      <vt:lpstr>PowerPoint Presentation</vt:lpstr>
      <vt:lpstr>RWK Goodman</vt:lpstr>
      <vt:lpstr>Speaker</vt:lpstr>
      <vt:lpstr>Agenda</vt:lpstr>
      <vt:lpstr>What is the law?</vt:lpstr>
      <vt:lpstr>What is the law?</vt:lpstr>
      <vt:lpstr>The CMA</vt:lpstr>
      <vt:lpstr>What is the legal position and who are you answerable to?</vt:lpstr>
      <vt:lpstr>What are the key stages to focus on?</vt:lpstr>
      <vt:lpstr>Key Risk Areas</vt:lpstr>
      <vt:lpstr>Key Risk Areas (2)</vt:lpstr>
      <vt:lpstr>Practical tips to help with debts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ss</dc:title>
  <dc:creator>Natalie Drane</dc:creator>
  <cp:lastModifiedBy>Michaela Cosway</cp:lastModifiedBy>
  <cp:revision>110</cp:revision>
  <cp:lastPrinted>2025-03-04T16:03:16Z</cp:lastPrinted>
  <dcterms:created xsi:type="dcterms:W3CDTF">2022-03-31T09:27:29Z</dcterms:created>
  <dcterms:modified xsi:type="dcterms:W3CDTF">2025-09-18T13:25:55Z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0x010100088C3B4AD1C0BE4EBF00BF736D07AEED</vt:lpwstr>
  </property>
  <property fmtid="{D5CDD505-2E9C-101B-9397-08002B2CF9AE}" pid="4" name="Departments">
    <vt:lpwstr/>
  </property>
  <property fmtid="{D5CDD505-2E9C-101B-9397-08002B2CF9AE}" pid="5" name="DocumentType">
    <vt:lpwstr/>
  </property>
  <property fmtid="{D5CDD505-2E9C-101B-9397-08002B2CF9AE}" pid="6" name="KeywordsTags">
    <vt:lpwstr/>
  </property>
  <property fmtid="{D5CDD505-2E9C-101B-9397-08002B2CF9AE}" pid="7" name="Locations">
    <vt:lpwstr/>
  </property>
</Properties>
</file>