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96" r:id="rId4"/>
  </p:sldMasterIdLst>
  <p:notesMasterIdLst>
    <p:notesMasterId r:id="rId17"/>
  </p:notesMasterIdLst>
  <p:handoutMasterIdLst>
    <p:handoutMasterId r:id="rId18"/>
  </p:handoutMasterIdLst>
  <p:sldIdLst>
    <p:sldId id="275" r:id="rId5"/>
    <p:sldId id="278" r:id="rId6"/>
    <p:sldId id="287" r:id="rId7"/>
    <p:sldId id="288" r:id="rId8"/>
    <p:sldId id="289" r:id="rId9"/>
    <p:sldId id="290" r:id="rId10"/>
    <p:sldId id="295" r:id="rId11"/>
    <p:sldId id="291" r:id="rId12"/>
    <p:sldId id="292" r:id="rId13"/>
    <p:sldId id="293" r:id="rId14"/>
    <p:sldId id="294" r:id="rId15"/>
    <p:sldId id="286" r:id="rId16"/>
  </p:sldIdLst>
  <p:sldSz cx="12192000" cy="6858000"/>
  <p:notesSz cx="6858000" cy="9144000"/>
  <p:embeddedFontLst>
    <p:embeddedFont>
      <p:font typeface="Book Antiqua" panose="02040602050305030304" pitchFamily="18" charset="0"/>
      <p:regular r:id="rId19"/>
      <p:bold r:id="rId20"/>
      <p:italic r:id="rId21"/>
      <p:boldItalic r:id="rId22"/>
    </p:embeddedFont>
    <p:embeddedFont>
      <p:font typeface="Museo Sans 300" panose="02000000000000000000" charset="0"/>
      <p:regular r:id="rId23"/>
      <p:italic r:id="rId24"/>
    </p:embeddedFont>
    <p:embeddedFont>
      <p:font typeface="Poppins" panose="00000500000000000000" pitchFamily="2" charset="0"/>
      <p:regular r:id="rId25"/>
      <p:bold r:id="rId26"/>
      <p:italic r:id="rId27"/>
      <p:boldItalic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6D94688A-7440-43E9-8911-D9857D2ED664}">
          <p14:sldIdLst>
            <p14:sldId id="275"/>
            <p14:sldId id="278"/>
            <p14:sldId id="287"/>
            <p14:sldId id="288"/>
            <p14:sldId id="289"/>
            <p14:sldId id="290"/>
            <p14:sldId id="295"/>
            <p14:sldId id="291"/>
            <p14:sldId id="292"/>
            <p14:sldId id="293"/>
            <p14:sldId id="294"/>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0028"/>
    <a:srgbClr val="D18242"/>
    <a:srgbClr val="631226"/>
    <a:srgbClr val="66823D"/>
    <a:srgbClr val="B0B53D"/>
    <a:srgbClr val="ED9EA6"/>
    <a:srgbClr val="661C45"/>
    <a:srgbClr val="6B43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FB9756-1C48-62BB-6581-9867C17BDD89}" v="3" dt="2025-11-27T11:33:25.2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67" autoAdjust="0"/>
    <p:restoredTop sz="96327"/>
  </p:normalViewPr>
  <p:slideViewPr>
    <p:cSldViewPr snapToGrid="0" snapToObjects="1">
      <p:cViewPr varScale="1">
        <p:scale>
          <a:sx n="104" d="100"/>
          <a:sy n="104" d="100"/>
        </p:scale>
        <p:origin x="114" y="80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21" d="100"/>
          <a:sy n="121" d="100"/>
        </p:scale>
        <p:origin x="7662" y="90"/>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9.xml" Id="rId13" /><Relationship Type="http://schemas.openxmlformats.org/officeDocument/2006/relationships/handoutMaster" Target="handoutMasters/handoutMaster1.xml" Id="rId18" /><Relationship Type="http://schemas.openxmlformats.org/officeDocument/2006/relationships/font" Target="fonts/font8.fntdata" Id="rId26" /><Relationship Type="http://schemas.openxmlformats.org/officeDocument/2006/relationships/customXml" Target="../customXml/item3.xml" Id="rId3" /><Relationship Type="http://schemas.openxmlformats.org/officeDocument/2006/relationships/font" Target="fonts/font3.fntdata" Id="rId21" /><Relationship Type="http://schemas.openxmlformats.org/officeDocument/2006/relationships/slide" Target="slides/slide3.xml" Id="rId7" /><Relationship Type="http://schemas.openxmlformats.org/officeDocument/2006/relationships/slide" Target="slides/slide8.xml" Id="rId12" /><Relationship Type="http://schemas.openxmlformats.org/officeDocument/2006/relationships/notesMaster" Target="notesMasters/notesMaster1.xml" Id="rId17" /><Relationship Type="http://schemas.openxmlformats.org/officeDocument/2006/relationships/font" Target="fonts/font7.fntdata" Id="rId25" /><Relationship Type="http://schemas.microsoft.com/office/2015/10/relationships/revisionInfo" Target="revisionInfo.xml" Id="rId33" /><Relationship Type="http://schemas.openxmlformats.org/officeDocument/2006/relationships/customXml" Target="../customXml/item2.xml" Id="rId2" /><Relationship Type="http://schemas.openxmlformats.org/officeDocument/2006/relationships/slide" Target="slides/slide12.xml" Id="rId16" /><Relationship Type="http://schemas.openxmlformats.org/officeDocument/2006/relationships/font" Target="fonts/font2.fntdata" Id="rId20" /><Relationship Type="http://schemas.openxmlformats.org/officeDocument/2006/relationships/presProps" Target="presProps.xml" Id="rId29" /><Relationship Type="http://schemas.openxmlformats.org/officeDocument/2006/relationships/customXml" Target="../customXml/item1.xml" Id="rId1" /><Relationship Type="http://schemas.openxmlformats.org/officeDocument/2006/relationships/slide" Target="slides/slide2.xml" Id="rId6" /><Relationship Type="http://schemas.openxmlformats.org/officeDocument/2006/relationships/slide" Target="slides/slide7.xml" Id="rId11" /><Relationship Type="http://schemas.openxmlformats.org/officeDocument/2006/relationships/font" Target="fonts/font6.fntdata" Id="rId24" /><Relationship Type="http://schemas.openxmlformats.org/officeDocument/2006/relationships/tableStyles" Target="tableStyles.xml" Id="rId32" /><Relationship Type="http://schemas.openxmlformats.org/officeDocument/2006/relationships/slide" Target="slides/slide1.xml" Id="rId5" /><Relationship Type="http://schemas.openxmlformats.org/officeDocument/2006/relationships/slide" Target="slides/slide11.xml" Id="rId15" /><Relationship Type="http://schemas.openxmlformats.org/officeDocument/2006/relationships/font" Target="fonts/font5.fntdata" Id="rId23" /><Relationship Type="http://schemas.openxmlformats.org/officeDocument/2006/relationships/font" Target="fonts/font10.fntdata" Id="rId28" /><Relationship Type="http://schemas.openxmlformats.org/officeDocument/2006/relationships/slide" Target="slides/slide6.xml" Id="rId10" /><Relationship Type="http://schemas.openxmlformats.org/officeDocument/2006/relationships/font" Target="fonts/font1.fntdata" Id="rId19" /><Relationship Type="http://schemas.openxmlformats.org/officeDocument/2006/relationships/theme" Target="theme/theme1.xml" Id="rId31" /><Relationship Type="http://schemas.openxmlformats.org/officeDocument/2006/relationships/slideMaster" Target="slideMasters/slideMaster1.xml" Id="rId4" /><Relationship Type="http://schemas.openxmlformats.org/officeDocument/2006/relationships/slide" Target="slides/slide5.xml" Id="rId9" /><Relationship Type="http://schemas.openxmlformats.org/officeDocument/2006/relationships/slide" Target="slides/slide10.xml" Id="rId14" /><Relationship Type="http://schemas.openxmlformats.org/officeDocument/2006/relationships/font" Target="fonts/font4.fntdata" Id="rId22" /><Relationship Type="http://schemas.openxmlformats.org/officeDocument/2006/relationships/font" Target="fonts/font9.fntdata" Id="rId27" /><Relationship Type="http://schemas.openxmlformats.org/officeDocument/2006/relationships/viewProps" Target="viewProps.xml" Id="rId30" /><Relationship Type="http://schemas.openxmlformats.org/officeDocument/2006/relationships/slide" Target="slides/slide4.xml" Id="rId8" /><Relationship Type="http://schemas.openxmlformats.org/officeDocument/2006/relationships/customXml" Target="/customXML/item4.xml" Id="imanage.xml" /></Relationships>
</file>

<file path=ppt/diagrams/_rels/data6.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ata9.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s>
</file>

<file path=ppt/diagrams/_rels/drawing6.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rawing9.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BB1091-C74D-4313-9DDB-2E5E7FB40020}"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2C209586-0DCC-4686-95A3-7CE5EF8D8648}">
      <dgm:prSet/>
      <dgm:spPr/>
      <dgm:t>
        <a:bodyPr/>
        <a:lstStyle/>
        <a:p>
          <a:r>
            <a:rPr lang="en-GB"/>
            <a:t>The past </a:t>
          </a:r>
          <a:endParaRPr lang="en-US"/>
        </a:p>
      </dgm:t>
    </dgm:pt>
    <dgm:pt modelId="{F75746C1-682D-49A4-8CB8-53ED6BBBB871}" type="parTrans" cxnId="{62E548C6-B278-47C3-8706-F53CD7177EB2}">
      <dgm:prSet/>
      <dgm:spPr/>
      <dgm:t>
        <a:bodyPr/>
        <a:lstStyle/>
        <a:p>
          <a:endParaRPr lang="en-US"/>
        </a:p>
      </dgm:t>
    </dgm:pt>
    <dgm:pt modelId="{A741B0AA-F28E-40DB-A0DF-4BBD99AFBF3C}" type="sibTrans" cxnId="{62E548C6-B278-47C3-8706-F53CD7177EB2}">
      <dgm:prSet/>
      <dgm:spPr/>
      <dgm:t>
        <a:bodyPr/>
        <a:lstStyle/>
        <a:p>
          <a:endParaRPr lang="en-US"/>
        </a:p>
      </dgm:t>
    </dgm:pt>
    <dgm:pt modelId="{DB5CCCEF-4733-4B35-A2D4-EFA23A89F183}">
      <dgm:prSet/>
      <dgm:spPr/>
      <dgm:t>
        <a:bodyPr/>
        <a:lstStyle/>
        <a:p>
          <a:r>
            <a:rPr lang="en-GB"/>
            <a:t>The present – ish </a:t>
          </a:r>
          <a:endParaRPr lang="en-US"/>
        </a:p>
      </dgm:t>
    </dgm:pt>
    <dgm:pt modelId="{A9F0E6A3-971D-4699-8838-DCC630459FBB}" type="parTrans" cxnId="{E070BCBF-AB99-456C-86F5-BEEFD945DDCC}">
      <dgm:prSet/>
      <dgm:spPr/>
      <dgm:t>
        <a:bodyPr/>
        <a:lstStyle/>
        <a:p>
          <a:endParaRPr lang="en-US"/>
        </a:p>
      </dgm:t>
    </dgm:pt>
    <dgm:pt modelId="{7EDC4704-602E-4E66-922D-27B655581D48}" type="sibTrans" cxnId="{E070BCBF-AB99-456C-86F5-BEEFD945DDCC}">
      <dgm:prSet/>
      <dgm:spPr/>
      <dgm:t>
        <a:bodyPr/>
        <a:lstStyle/>
        <a:p>
          <a:endParaRPr lang="en-US"/>
        </a:p>
      </dgm:t>
    </dgm:pt>
    <dgm:pt modelId="{CBD32B52-4989-4518-9524-56364D0A8430}">
      <dgm:prSet/>
      <dgm:spPr/>
      <dgm:t>
        <a:bodyPr/>
        <a:lstStyle/>
        <a:p>
          <a:r>
            <a:rPr lang="en-GB"/>
            <a:t>2025 inspection numbers </a:t>
          </a:r>
          <a:endParaRPr lang="en-US"/>
        </a:p>
      </dgm:t>
    </dgm:pt>
    <dgm:pt modelId="{AD433B69-6742-4E46-82F0-C9F2B1939587}" type="parTrans" cxnId="{5968BA0B-E1BE-41BF-8919-58779446B5B4}">
      <dgm:prSet/>
      <dgm:spPr/>
      <dgm:t>
        <a:bodyPr/>
        <a:lstStyle/>
        <a:p>
          <a:endParaRPr lang="en-US"/>
        </a:p>
      </dgm:t>
    </dgm:pt>
    <dgm:pt modelId="{D834B60C-DA98-4C45-A28C-55A6E17ED0DD}" type="sibTrans" cxnId="{5968BA0B-E1BE-41BF-8919-58779446B5B4}">
      <dgm:prSet/>
      <dgm:spPr/>
      <dgm:t>
        <a:bodyPr/>
        <a:lstStyle/>
        <a:p>
          <a:endParaRPr lang="en-US"/>
        </a:p>
      </dgm:t>
    </dgm:pt>
    <dgm:pt modelId="{8AE63609-03D7-4797-A45A-BE71BEAD0F32}">
      <dgm:prSet/>
      <dgm:spPr/>
      <dgm:t>
        <a:bodyPr/>
        <a:lstStyle/>
        <a:p>
          <a:r>
            <a:rPr lang="en-GB"/>
            <a:t>Devon</a:t>
          </a:r>
          <a:endParaRPr lang="en-US"/>
        </a:p>
      </dgm:t>
    </dgm:pt>
    <dgm:pt modelId="{E6A09B3A-854D-4489-863E-0AEEA6C48982}" type="parTrans" cxnId="{2A9D8D3F-08F5-49FB-B1B7-FD836ECEE3DE}">
      <dgm:prSet/>
      <dgm:spPr/>
      <dgm:t>
        <a:bodyPr/>
        <a:lstStyle/>
        <a:p>
          <a:endParaRPr lang="en-US"/>
        </a:p>
      </dgm:t>
    </dgm:pt>
    <dgm:pt modelId="{6369A5AE-8C32-40D6-B5BF-58990F399287}" type="sibTrans" cxnId="{2A9D8D3F-08F5-49FB-B1B7-FD836ECEE3DE}">
      <dgm:prSet/>
      <dgm:spPr/>
      <dgm:t>
        <a:bodyPr/>
        <a:lstStyle/>
        <a:p>
          <a:endParaRPr lang="en-US"/>
        </a:p>
      </dgm:t>
    </dgm:pt>
    <dgm:pt modelId="{E9297571-3FA7-46CD-B9D7-CF5526D1BB3A}">
      <dgm:prSet/>
      <dgm:spPr/>
      <dgm:t>
        <a:bodyPr/>
        <a:lstStyle/>
        <a:p>
          <a:r>
            <a:rPr lang="en-GB"/>
            <a:t>Why this matters </a:t>
          </a:r>
          <a:endParaRPr lang="en-US"/>
        </a:p>
      </dgm:t>
    </dgm:pt>
    <dgm:pt modelId="{9238B05B-BE2B-4FC8-82B7-7BBD81A6F1F1}" type="parTrans" cxnId="{65E2E71D-1B45-4059-A5CA-B9F298508756}">
      <dgm:prSet/>
      <dgm:spPr/>
      <dgm:t>
        <a:bodyPr/>
        <a:lstStyle/>
        <a:p>
          <a:endParaRPr lang="en-US"/>
        </a:p>
      </dgm:t>
    </dgm:pt>
    <dgm:pt modelId="{A69CC897-421D-4CF6-886F-EF6B5AD026F4}" type="sibTrans" cxnId="{65E2E71D-1B45-4059-A5CA-B9F298508756}">
      <dgm:prSet/>
      <dgm:spPr/>
      <dgm:t>
        <a:bodyPr/>
        <a:lstStyle/>
        <a:p>
          <a:endParaRPr lang="en-US"/>
        </a:p>
      </dgm:t>
    </dgm:pt>
    <dgm:pt modelId="{E14FE91D-66D6-4997-A46B-AFD32C41EE00}">
      <dgm:prSet/>
      <dgm:spPr/>
      <dgm:t>
        <a:bodyPr/>
        <a:lstStyle/>
        <a:p>
          <a:r>
            <a:rPr lang="en-GB"/>
            <a:t>The future </a:t>
          </a:r>
          <a:endParaRPr lang="en-US"/>
        </a:p>
      </dgm:t>
    </dgm:pt>
    <dgm:pt modelId="{019BCDD5-FE3A-43FE-8547-BFAC57A3551A}" type="parTrans" cxnId="{3269EDB9-7EB4-4A3A-8838-187854E0474E}">
      <dgm:prSet/>
      <dgm:spPr/>
      <dgm:t>
        <a:bodyPr/>
        <a:lstStyle/>
        <a:p>
          <a:endParaRPr lang="en-US"/>
        </a:p>
      </dgm:t>
    </dgm:pt>
    <dgm:pt modelId="{4281EAAF-F993-49B2-986A-FBA658EBFC96}" type="sibTrans" cxnId="{3269EDB9-7EB4-4A3A-8838-187854E0474E}">
      <dgm:prSet/>
      <dgm:spPr/>
      <dgm:t>
        <a:bodyPr/>
        <a:lstStyle/>
        <a:p>
          <a:endParaRPr lang="en-US"/>
        </a:p>
      </dgm:t>
    </dgm:pt>
    <dgm:pt modelId="{5AF76461-CFB7-4E6B-8DB8-48FFF82547B9}">
      <dgm:prSet/>
      <dgm:spPr/>
      <dgm:t>
        <a:bodyPr/>
        <a:lstStyle/>
        <a:p>
          <a:endParaRPr lang="en-US" dirty="0"/>
        </a:p>
      </dgm:t>
    </dgm:pt>
    <dgm:pt modelId="{5F4F779D-DA61-4A4C-B019-012C0B1ECAD4}" type="parTrans" cxnId="{DBD52997-83D8-4780-B271-77DBA48A042B}">
      <dgm:prSet/>
      <dgm:spPr/>
      <dgm:t>
        <a:bodyPr/>
        <a:lstStyle/>
        <a:p>
          <a:endParaRPr lang="en-US"/>
        </a:p>
      </dgm:t>
    </dgm:pt>
    <dgm:pt modelId="{4A559F22-AF14-4249-9F17-38BF560A271F}" type="sibTrans" cxnId="{DBD52997-83D8-4780-B271-77DBA48A042B}">
      <dgm:prSet/>
      <dgm:spPr/>
      <dgm:t>
        <a:bodyPr/>
        <a:lstStyle/>
        <a:p>
          <a:endParaRPr lang="en-US"/>
        </a:p>
      </dgm:t>
    </dgm:pt>
    <dgm:pt modelId="{6E411C61-87AB-4431-8239-E45600E1DF35}" type="pres">
      <dgm:prSet presAssocID="{8ABB1091-C74D-4313-9DDB-2E5E7FB40020}" presName="linear" presStyleCnt="0">
        <dgm:presLayoutVars>
          <dgm:dir/>
          <dgm:animLvl val="lvl"/>
          <dgm:resizeHandles val="exact"/>
        </dgm:presLayoutVars>
      </dgm:prSet>
      <dgm:spPr/>
    </dgm:pt>
    <dgm:pt modelId="{234ABD90-4829-4F28-A98A-E074831513FF}" type="pres">
      <dgm:prSet presAssocID="{2C209586-0DCC-4686-95A3-7CE5EF8D8648}" presName="parentLin" presStyleCnt="0"/>
      <dgm:spPr/>
    </dgm:pt>
    <dgm:pt modelId="{F357AFBE-E4DF-4CE2-9A43-707BDA78C136}" type="pres">
      <dgm:prSet presAssocID="{2C209586-0DCC-4686-95A3-7CE5EF8D8648}" presName="parentLeftMargin" presStyleLbl="node1" presStyleIdx="0" presStyleCnt="4"/>
      <dgm:spPr/>
    </dgm:pt>
    <dgm:pt modelId="{CB440411-E025-46A4-A97F-4C5CFA518525}" type="pres">
      <dgm:prSet presAssocID="{2C209586-0DCC-4686-95A3-7CE5EF8D8648}" presName="parentText" presStyleLbl="node1" presStyleIdx="0" presStyleCnt="4">
        <dgm:presLayoutVars>
          <dgm:chMax val="0"/>
          <dgm:bulletEnabled val="1"/>
        </dgm:presLayoutVars>
      </dgm:prSet>
      <dgm:spPr/>
    </dgm:pt>
    <dgm:pt modelId="{3FDF3916-BE2E-4F71-8BD0-CBFEE04C9819}" type="pres">
      <dgm:prSet presAssocID="{2C209586-0DCC-4686-95A3-7CE5EF8D8648}" presName="negativeSpace" presStyleCnt="0"/>
      <dgm:spPr/>
    </dgm:pt>
    <dgm:pt modelId="{3595F0FA-7003-443B-9265-BE0C0871C0E0}" type="pres">
      <dgm:prSet presAssocID="{2C209586-0DCC-4686-95A3-7CE5EF8D8648}" presName="childText" presStyleLbl="conFgAcc1" presStyleIdx="0" presStyleCnt="4" custLinFactY="12404" custLinFactNeighborX="14289" custLinFactNeighborY="100000">
        <dgm:presLayoutVars>
          <dgm:bulletEnabled val="1"/>
        </dgm:presLayoutVars>
      </dgm:prSet>
      <dgm:spPr/>
    </dgm:pt>
    <dgm:pt modelId="{9A63546A-8BFB-4062-8F72-9678AAED2C5C}" type="pres">
      <dgm:prSet presAssocID="{A741B0AA-F28E-40DB-A0DF-4BBD99AFBF3C}" presName="spaceBetweenRectangles" presStyleCnt="0"/>
      <dgm:spPr/>
    </dgm:pt>
    <dgm:pt modelId="{5E8A56FA-3D14-48D6-B040-CDA31BCFFF4E}" type="pres">
      <dgm:prSet presAssocID="{DB5CCCEF-4733-4B35-A2D4-EFA23A89F183}" presName="parentLin" presStyleCnt="0"/>
      <dgm:spPr/>
    </dgm:pt>
    <dgm:pt modelId="{9AC0C123-8C65-49D1-BCC9-249BC62F9ED9}" type="pres">
      <dgm:prSet presAssocID="{DB5CCCEF-4733-4B35-A2D4-EFA23A89F183}" presName="parentLeftMargin" presStyleLbl="node1" presStyleIdx="0" presStyleCnt="4"/>
      <dgm:spPr/>
    </dgm:pt>
    <dgm:pt modelId="{DEA5E621-3438-43BF-9875-774AC981053B}" type="pres">
      <dgm:prSet presAssocID="{DB5CCCEF-4733-4B35-A2D4-EFA23A89F183}" presName="parentText" presStyleLbl="node1" presStyleIdx="1" presStyleCnt="4">
        <dgm:presLayoutVars>
          <dgm:chMax val="0"/>
          <dgm:bulletEnabled val="1"/>
        </dgm:presLayoutVars>
      </dgm:prSet>
      <dgm:spPr/>
    </dgm:pt>
    <dgm:pt modelId="{A6EC587E-E643-4D94-95D0-F2EA8F4E3207}" type="pres">
      <dgm:prSet presAssocID="{DB5CCCEF-4733-4B35-A2D4-EFA23A89F183}" presName="negativeSpace" presStyleCnt="0"/>
      <dgm:spPr/>
    </dgm:pt>
    <dgm:pt modelId="{84CA55E7-5F03-49AA-AA03-6F1A36726E79}" type="pres">
      <dgm:prSet presAssocID="{DB5CCCEF-4733-4B35-A2D4-EFA23A89F183}" presName="childText" presStyleLbl="conFgAcc1" presStyleIdx="1" presStyleCnt="4">
        <dgm:presLayoutVars>
          <dgm:bulletEnabled val="1"/>
        </dgm:presLayoutVars>
      </dgm:prSet>
      <dgm:spPr/>
    </dgm:pt>
    <dgm:pt modelId="{6085BD13-FBB1-4FB3-B1B7-C91ACE756787}" type="pres">
      <dgm:prSet presAssocID="{7EDC4704-602E-4E66-922D-27B655581D48}" presName="spaceBetweenRectangles" presStyleCnt="0"/>
      <dgm:spPr/>
    </dgm:pt>
    <dgm:pt modelId="{10B044B1-1D7D-456C-AAED-13E462744ABE}" type="pres">
      <dgm:prSet presAssocID="{E9297571-3FA7-46CD-B9D7-CF5526D1BB3A}" presName="parentLin" presStyleCnt="0"/>
      <dgm:spPr/>
    </dgm:pt>
    <dgm:pt modelId="{F71D6ECB-8BE2-4AEF-94D5-48C6B4C53FCF}" type="pres">
      <dgm:prSet presAssocID="{E9297571-3FA7-46CD-B9D7-CF5526D1BB3A}" presName="parentLeftMargin" presStyleLbl="node1" presStyleIdx="1" presStyleCnt="4"/>
      <dgm:spPr/>
    </dgm:pt>
    <dgm:pt modelId="{A6A70731-1EAF-46DB-AB33-2993A9A84664}" type="pres">
      <dgm:prSet presAssocID="{E9297571-3FA7-46CD-B9D7-CF5526D1BB3A}" presName="parentText" presStyleLbl="node1" presStyleIdx="2" presStyleCnt="4">
        <dgm:presLayoutVars>
          <dgm:chMax val="0"/>
          <dgm:bulletEnabled val="1"/>
        </dgm:presLayoutVars>
      </dgm:prSet>
      <dgm:spPr/>
    </dgm:pt>
    <dgm:pt modelId="{E45A291E-035D-4689-A525-75CD53CC6E63}" type="pres">
      <dgm:prSet presAssocID="{E9297571-3FA7-46CD-B9D7-CF5526D1BB3A}" presName="negativeSpace" presStyleCnt="0"/>
      <dgm:spPr/>
    </dgm:pt>
    <dgm:pt modelId="{AE6CC433-2D96-4395-8C42-228945BCD9CA}" type="pres">
      <dgm:prSet presAssocID="{E9297571-3FA7-46CD-B9D7-CF5526D1BB3A}" presName="childText" presStyleLbl="conFgAcc1" presStyleIdx="2" presStyleCnt="4">
        <dgm:presLayoutVars>
          <dgm:bulletEnabled val="1"/>
        </dgm:presLayoutVars>
      </dgm:prSet>
      <dgm:spPr/>
    </dgm:pt>
    <dgm:pt modelId="{4156A4CD-E6FE-4751-B01A-6F0E7FAE670F}" type="pres">
      <dgm:prSet presAssocID="{A69CC897-421D-4CF6-886F-EF6B5AD026F4}" presName="spaceBetweenRectangles" presStyleCnt="0"/>
      <dgm:spPr/>
    </dgm:pt>
    <dgm:pt modelId="{56AB3324-11CC-43E0-9FD9-95FC429237AD}" type="pres">
      <dgm:prSet presAssocID="{E14FE91D-66D6-4997-A46B-AFD32C41EE00}" presName="parentLin" presStyleCnt="0"/>
      <dgm:spPr/>
    </dgm:pt>
    <dgm:pt modelId="{731F792A-3C36-4849-BA37-50D3AC9BEEB5}" type="pres">
      <dgm:prSet presAssocID="{E14FE91D-66D6-4997-A46B-AFD32C41EE00}" presName="parentLeftMargin" presStyleLbl="node1" presStyleIdx="2" presStyleCnt="4"/>
      <dgm:spPr/>
    </dgm:pt>
    <dgm:pt modelId="{0CBF1883-ED4A-44DF-99D2-733467A553CF}" type="pres">
      <dgm:prSet presAssocID="{E14FE91D-66D6-4997-A46B-AFD32C41EE00}" presName="parentText" presStyleLbl="node1" presStyleIdx="3" presStyleCnt="4">
        <dgm:presLayoutVars>
          <dgm:chMax val="0"/>
          <dgm:bulletEnabled val="1"/>
        </dgm:presLayoutVars>
      </dgm:prSet>
      <dgm:spPr/>
    </dgm:pt>
    <dgm:pt modelId="{1ABCDF15-2B28-49EC-8551-EC13B7F10583}" type="pres">
      <dgm:prSet presAssocID="{E14FE91D-66D6-4997-A46B-AFD32C41EE00}" presName="negativeSpace" presStyleCnt="0"/>
      <dgm:spPr/>
    </dgm:pt>
    <dgm:pt modelId="{90782712-8A3A-4263-A81E-FA121FC24928}" type="pres">
      <dgm:prSet presAssocID="{E14FE91D-66D6-4997-A46B-AFD32C41EE00}" presName="childText" presStyleLbl="conFgAcc1" presStyleIdx="3" presStyleCnt="4">
        <dgm:presLayoutVars>
          <dgm:bulletEnabled val="1"/>
        </dgm:presLayoutVars>
      </dgm:prSet>
      <dgm:spPr/>
    </dgm:pt>
  </dgm:ptLst>
  <dgm:cxnLst>
    <dgm:cxn modelId="{5968BA0B-E1BE-41BF-8919-58779446B5B4}" srcId="{DB5CCCEF-4733-4B35-A2D4-EFA23A89F183}" destId="{CBD32B52-4989-4518-9524-56364D0A8430}" srcOrd="0" destOrd="0" parTransId="{AD433B69-6742-4E46-82F0-C9F2B1939587}" sibTransId="{D834B60C-DA98-4C45-A28C-55A6E17ED0DD}"/>
    <dgm:cxn modelId="{65E2E71D-1B45-4059-A5CA-B9F298508756}" srcId="{8ABB1091-C74D-4313-9DDB-2E5E7FB40020}" destId="{E9297571-3FA7-46CD-B9D7-CF5526D1BB3A}" srcOrd="2" destOrd="0" parTransId="{9238B05B-BE2B-4FC8-82B7-7BBD81A6F1F1}" sibTransId="{A69CC897-421D-4CF6-886F-EF6B5AD026F4}"/>
    <dgm:cxn modelId="{914F322E-0E14-4F60-BBE3-1893F4DBF5C0}" type="presOf" srcId="{5AF76461-CFB7-4E6B-8DB8-48FFF82547B9}" destId="{90782712-8A3A-4263-A81E-FA121FC24928}" srcOrd="0" destOrd="0" presId="urn:microsoft.com/office/officeart/2005/8/layout/list1"/>
    <dgm:cxn modelId="{2A9D8D3F-08F5-49FB-B1B7-FD836ECEE3DE}" srcId="{DB5CCCEF-4733-4B35-A2D4-EFA23A89F183}" destId="{8AE63609-03D7-4797-A45A-BE71BEAD0F32}" srcOrd="1" destOrd="0" parTransId="{E6A09B3A-854D-4489-863E-0AEEA6C48982}" sibTransId="{6369A5AE-8C32-40D6-B5BF-58990F399287}"/>
    <dgm:cxn modelId="{1CA5E03F-9899-45EF-A17B-B5295EE7A965}" type="presOf" srcId="{E14FE91D-66D6-4997-A46B-AFD32C41EE00}" destId="{731F792A-3C36-4849-BA37-50D3AC9BEEB5}" srcOrd="0" destOrd="0" presId="urn:microsoft.com/office/officeart/2005/8/layout/list1"/>
    <dgm:cxn modelId="{E857F86D-9EC0-4594-A416-05E374CB277C}" type="presOf" srcId="{2C209586-0DCC-4686-95A3-7CE5EF8D8648}" destId="{F357AFBE-E4DF-4CE2-9A43-707BDA78C136}" srcOrd="0" destOrd="0" presId="urn:microsoft.com/office/officeart/2005/8/layout/list1"/>
    <dgm:cxn modelId="{AFDD134F-0226-4F35-BF74-1652B4C9FE8C}" type="presOf" srcId="{E9297571-3FA7-46CD-B9D7-CF5526D1BB3A}" destId="{F71D6ECB-8BE2-4AEF-94D5-48C6B4C53FCF}" srcOrd="0" destOrd="0" presId="urn:microsoft.com/office/officeart/2005/8/layout/list1"/>
    <dgm:cxn modelId="{C9192B57-0B7D-4B28-AA19-240AC7EFF80D}" type="presOf" srcId="{CBD32B52-4989-4518-9524-56364D0A8430}" destId="{84CA55E7-5F03-49AA-AA03-6F1A36726E79}" srcOrd="0" destOrd="0" presId="urn:microsoft.com/office/officeart/2005/8/layout/list1"/>
    <dgm:cxn modelId="{705EDB58-F131-4DB3-A648-36CAF5ABFC0F}" type="presOf" srcId="{DB5CCCEF-4733-4B35-A2D4-EFA23A89F183}" destId="{9AC0C123-8C65-49D1-BCC9-249BC62F9ED9}" srcOrd="0" destOrd="0" presId="urn:microsoft.com/office/officeart/2005/8/layout/list1"/>
    <dgm:cxn modelId="{CE760380-F3CF-42AC-98BD-D5EAC5812B57}" type="presOf" srcId="{DB5CCCEF-4733-4B35-A2D4-EFA23A89F183}" destId="{DEA5E621-3438-43BF-9875-774AC981053B}" srcOrd="1" destOrd="0" presId="urn:microsoft.com/office/officeart/2005/8/layout/list1"/>
    <dgm:cxn modelId="{DBD52997-83D8-4780-B271-77DBA48A042B}" srcId="{E14FE91D-66D6-4997-A46B-AFD32C41EE00}" destId="{5AF76461-CFB7-4E6B-8DB8-48FFF82547B9}" srcOrd="0" destOrd="0" parTransId="{5F4F779D-DA61-4A4C-B019-012C0B1ECAD4}" sibTransId="{4A559F22-AF14-4249-9F17-38BF560A271F}"/>
    <dgm:cxn modelId="{217D7E97-F0E2-422B-A8E5-0FEA54AE4358}" type="presOf" srcId="{2C209586-0DCC-4686-95A3-7CE5EF8D8648}" destId="{CB440411-E025-46A4-A97F-4C5CFA518525}" srcOrd="1" destOrd="0" presId="urn:microsoft.com/office/officeart/2005/8/layout/list1"/>
    <dgm:cxn modelId="{BF86319E-7320-4FA3-BB6E-89D80D25D88B}" type="presOf" srcId="{E14FE91D-66D6-4997-A46B-AFD32C41EE00}" destId="{0CBF1883-ED4A-44DF-99D2-733467A553CF}" srcOrd="1" destOrd="0" presId="urn:microsoft.com/office/officeart/2005/8/layout/list1"/>
    <dgm:cxn modelId="{278C99B6-4FD5-4AAD-9333-6A7E5323DA05}" type="presOf" srcId="{8ABB1091-C74D-4313-9DDB-2E5E7FB40020}" destId="{6E411C61-87AB-4431-8239-E45600E1DF35}" srcOrd="0" destOrd="0" presId="urn:microsoft.com/office/officeart/2005/8/layout/list1"/>
    <dgm:cxn modelId="{3269EDB9-7EB4-4A3A-8838-187854E0474E}" srcId="{8ABB1091-C74D-4313-9DDB-2E5E7FB40020}" destId="{E14FE91D-66D6-4997-A46B-AFD32C41EE00}" srcOrd="3" destOrd="0" parTransId="{019BCDD5-FE3A-43FE-8547-BFAC57A3551A}" sibTransId="{4281EAAF-F993-49B2-986A-FBA658EBFC96}"/>
    <dgm:cxn modelId="{E070BCBF-AB99-456C-86F5-BEEFD945DDCC}" srcId="{8ABB1091-C74D-4313-9DDB-2E5E7FB40020}" destId="{DB5CCCEF-4733-4B35-A2D4-EFA23A89F183}" srcOrd="1" destOrd="0" parTransId="{A9F0E6A3-971D-4699-8838-DCC630459FBB}" sibTransId="{7EDC4704-602E-4E66-922D-27B655581D48}"/>
    <dgm:cxn modelId="{62E548C6-B278-47C3-8706-F53CD7177EB2}" srcId="{8ABB1091-C74D-4313-9DDB-2E5E7FB40020}" destId="{2C209586-0DCC-4686-95A3-7CE5EF8D8648}" srcOrd="0" destOrd="0" parTransId="{F75746C1-682D-49A4-8CB8-53ED6BBBB871}" sibTransId="{A741B0AA-F28E-40DB-A0DF-4BBD99AFBF3C}"/>
    <dgm:cxn modelId="{214065C8-591C-449E-A961-10CA14402A96}" type="presOf" srcId="{8AE63609-03D7-4797-A45A-BE71BEAD0F32}" destId="{84CA55E7-5F03-49AA-AA03-6F1A36726E79}" srcOrd="0" destOrd="1" presId="urn:microsoft.com/office/officeart/2005/8/layout/list1"/>
    <dgm:cxn modelId="{AF93F6F4-8CB1-4EBD-B11C-323BE5DDF05A}" type="presOf" srcId="{E9297571-3FA7-46CD-B9D7-CF5526D1BB3A}" destId="{A6A70731-1EAF-46DB-AB33-2993A9A84664}" srcOrd="1" destOrd="0" presId="urn:microsoft.com/office/officeart/2005/8/layout/list1"/>
    <dgm:cxn modelId="{EBF7B777-B601-47EF-BB48-53ED0248BFE5}" type="presParOf" srcId="{6E411C61-87AB-4431-8239-E45600E1DF35}" destId="{234ABD90-4829-4F28-A98A-E074831513FF}" srcOrd="0" destOrd="0" presId="urn:microsoft.com/office/officeart/2005/8/layout/list1"/>
    <dgm:cxn modelId="{D56F29AC-32D0-440A-817F-55440E5ADD4F}" type="presParOf" srcId="{234ABD90-4829-4F28-A98A-E074831513FF}" destId="{F357AFBE-E4DF-4CE2-9A43-707BDA78C136}" srcOrd="0" destOrd="0" presId="urn:microsoft.com/office/officeart/2005/8/layout/list1"/>
    <dgm:cxn modelId="{75F5C3D6-279F-4CBD-8B7E-1327578C039D}" type="presParOf" srcId="{234ABD90-4829-4F28-A98A-E074831513FF}" destId="{CB440411-E025-46A4-A97F-4C5CFA518525}" srcOrd="1" destOrd="0" presId="urn:microsoft.com/office/officeart/2005/8/layout/list1"/>
    <dgm:cxn modelId="{086261FB-AEAE-478F-8F87-04D605A91611}" type="presParOf" srcId="{6E411C61-87AB-4431-8239-E45600E1DF35}" destId="{3FDF3916-BE2E-4F71-8BD0-CBFEE04C9819}" srcOrd="1" destOrd="0" presId="urn:microsoft.com/office/officeart/2005/8/layout/list1"/>
    <dgm:cxn modelId="{D71BDAC4-47CC-4A46-841D-412F8E8C1316}" type="presParOf" srcId="{6E411C61-87AB-4431-8239-E45600E1DF35}" destId="{3595F0FA-7003-443B-9265-BE0C0871C0E0}" srcOrd="2" destOrd="0" presId="urn:microsoft.com/office/officeart/2005/8/layout/list1"/>
    <dgm:cxn modelId="{00C746E5-B06C-413F-B3B6-00682DC671AE}" type="presParOf" srcId="{6E411C61-87AB-4431-8239-E45600E1DF35}" destId="{9A63546A-8BFB-4062-8F72-9678AAED2C5C}" srcOrd="3" destOrd="0" presId="urn:microsoft.com/office/officeart/2005/8/layout/list1"/>
    <dgm:cxn modelId="{CD82725E-E7A3-489C-80D0-6E86E491B9FC}" type="presParOf" srcId="{6E411C61-87AB-4431-8239-E45600E1DF35}" destId="{5E8A56FA-3D14-48D6-B040-CDA31BCFFF4E}" srcOrd="4" destOrd="0" presId="urn:microsoft.com/office/officeart/2005/8/layout/list1"/>
    <dgm:cxn modelId="{CAAA26F2-5CE7-4BBA-A3B3-A67420BEF3E7}" type="presParOf" srcId="{5E8A56FA-3D14-48D6-B040-CDA31BCFFF4E}" destId="{9AC0C123-8C65-49D1-BCC9-249BC62F9ED9}" srcOrd="0" destOrd="0" presId="urn:microsoft.com/office/officeart/2005/8/layout/list1"/>
    <dgm:cxn modelId="{E65946BB-D0D7-427D-A041-0EF645D85427}" type="presParOf" srcId="{5E8A56FA-3D14-48D6-B040-CDA31BCFFF4E}" destId="{DEA5E621-3438-43BF-9875-774AC981053B}" srcOrd="1" destOrd="0" presId="urn:microsoft.com/office/officeart/2005/8/layout/list1"/>
    <dgm:cxn modelId="{E6B019EB-4F3F-4553-BEE4-DF09B7384339}" type="presParOf" srcId="{6E411C61-87AB-4431-8239-E45600E1DF35}" destId="{A6EC587E-E643-4D94-95D0-F2EA8F4E3207}" srcOrd="5" destOrd="0" presId="urn:microsoft.com/office/officeart/2005/8/layout/list1"/>
    <dgm:cxn modelId="{1717366F-F38B-4E57-BFD2-5F0CADFC02AE}" type="presParOf" srcId="{6E411C61-87AB-4431-8239-E45600E1DF35}" destId="{84CA55E7-5F03-49AA-AA03-6F1A36726E79}" srcOrd="6" destOrd="0" presId="urn:microsoft.com/office/officeart/2005/8/layout/list1"/>
    <dgm:cxn modelId="{ABE14B5D-AB2B-45C9-B4AB-90043E2766AF}" type="presParOf" srcId="{6E411C61-87AB-4431-8239-E45600E1DF35}" destId="{6085BD13-FBB1-4FB3-B1B7-C91ACE756787}" srcOrd="7" destOrd="0" presId="urn:microsoft.com/office/officeart/2005/8/layout/list1"/>
    <dgm:cxn modelId="{86915A4F-924C-48CD-B918-1384D414F6F3}" type="presParOf" srcId="{6E411C61-87AB-4431-8239-E45600E1DF35}" destId="{10B044B1-1D7D-456C-AAED-13E462744ABE}" srcOrd="8" destOrd="0" presId="urn:microsoft.com/office/officeart/2005/8/layout/list1"/>
    <dgm:cxn modelId="{940142D1-9B25-4E22-8F04-247B6B574004}" type="presParOf" srcId="{10B044B1-1D7D-456C-AAED-13E462744ABE}" destId="{F71D6ECB-8BE2-4AEF-94D5-48C6B4C53FCF}" srcOrd="0" destOrd="0" presId="urn:microsoft.com/office/officeart/2005/8/layout/list1"/>
    <dgm:cxn modelId="{F00E12BF-992D-4CF5-AEEB-6A873BDCA000}" type="presParOf" srcId="{10B044B1-1D7D-456C-AAED-13E462744ABE}" destId="{A6A70731-1EAF-46DB-AB33-2993A9A84664}" srcOrd="1" destOrd="0" presId="urn:microsoft.com/office/officeart/2005/8/layout/list1"/>
    <dgm:cxn modelId="{AC1BD58E-19A2-4421-B6E4-8E81E2FD5A83}" type="presParOf" srcId="{6E411C61-87AB-4431-8239-E45600E1DF35}" destId="{E45A291E-035D-4689-A525-75CD53CC6E63}" srcOrd="9" destOrd="0" presId="urn:microsoft.com/office/officeart/2005/8/layout/list1"/>
    <dgm:cxn modelId="{5C150959-E5BF-4A9B-A243-A0BBA525CD70}" type="presParOf" srcId="{6E411C61-87AB-4431-8239-E45600E1DF35}" destId="{AE6CC433-2D96-4395-8C42-228945BCD9CA}" srcOrd="10" destOrd="0" presId="urn:microsoft.com/office/officeart/2005/8/layout/list1"/>
    <dgm:cxn modelId="{CDB0723E-1247-4537-8A45-A41167E924DF}" type="presParOf" srcId="{6E411C61-87AB-4431-8239-E45600E1DF35}" destId="{4156A4CD-E6FE-4751-B01A-6F0E7FAE670F}" srcOrd="11" destOrd="0" presId="urn:microsoft.com/office/officeart/2005/8/layout/list1"/>
    <dgm:cxn modelId="{02F0A21E-B202-44E0-8C0C-28C8263CD796}" type="presParOf" srcId="{6E411C61-87AB-4431-8239-E45600E1DF35}" destId="{56AB3324-11CC-43E0-9FD9-95FC429237AD}" srcOrd="12" destOrd="0" presId="urn:microsoft.com/office/officeart/2005/8/layout/list1"/>
    <dgm:cxn modelId="{76A050F3-E5E3-4329-A57D-03DD13C1C08E}" type="presParOf" srcId="{56AB3324-11CC-43E0-9FD9-95FC429237AD}" destId="{731F792A-3C36-4849-BA37-50D3AC9BEEB5}" srcOrd="0" destOrd="0" presId="urn:microsoft.com/office/officeart/2005/8/layout/list1"/>
    <dgm:cxn modelId="{E3C1A2AB-01C9-4DFC-98B7-02DB7104BC23}" type="presParOf" srcId="{56AB3324-11CC-43E0-9FD9-95FC429237AD}" destId="{0CBF1883-ED4A-44DF-99D2-733467A553CF}" srcOrd="1" destOrd="0" presId="urn:microsoft.com/office/officeart/2005/8/layout/list1"/>
    <dgm:cxn modelId="{7AD6C964-7A21-4918-9FA9-8133DF5CAF34}" type="presParOf" srcId="{6E411C61-87AB-4431-8239-E45600E1DF35}" destId="{1ABCDF15-2B28-49EC-8551-EC13B7F10583}" srcOrd="13" destOrd="0" presId="urn:microsoft.com/office/officeart/2005/8/layout/list1"/>
    <dgm:cxn modelId="{0CBEBE6B-F0F6-4172-9AA8-A1D5473ACD4D}" type="presParOf" srcId="{6E411C61-87AB-4431-8239-E45600E1DF35}" destId="{90782712-8A3A-4263-A81E-FA121FC24928}"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6B2324-9CC7-4E36-9AF8-33D18929E1AC}" type="doc">
      <dgm:prSet loTypeId="urn:microsoft.com/office/officeart/2017/3/layout/HorizontalPathTimeline" loCatId="process" qsTypeId="urn:microsoft.com/office/officeart/2005/8/quickstyle/simple1" qsCatId="simple" csTypeId="urn:microsoft.com/office/officeart/2005/8/colors/accent1_2" csCatId="accent1" phldr="1"/>
      <dgm:spPr/>
      <dgm:t>
        <a:bodyPr/>
        <a:lstStyle/>
        <a:p>
          <a:endParaRPr lang="en-US"/>
        </a:p>
      </dgm:t>
    </dgm:pt>
    <dgm:pt modelId="{78EF8749-1375-4530-A6FC-3CAA086A80E4}">
      <dgm:prSet/>
      <dgm:spPr/>
      <dgm:t>
        <a:bodyPr/>
        <a:lstStyle/>
        <a:p>
          <a:pPr>
            <a:defRPr b="1"/>
          </a:pPr>
          <a:r>
            <a:rPr lang="en-US"/>
            <a:t>2019</a:t>
          </a:r>
        </a:p>
      </dgm:t>
    </dgm:pt>
    <dgm:pt modelId="{5631B5DF-508F-4B61-BF72-0B639B5065C3}" type="parTrans" cxnId="{C4D50124-FF0C-48B6-9E4E-396AFB95EA97}">
      <dgm:prSet/>
      <dgm:spPr/>
      <dgm:t>
        <a:bodyPr/>
        <a:lstStyle/>
        <a:p>
          <a:endParaRPr lang="en-US"/>
        </a:p>
      </dgm:t>
    </dgm:pt>
    <dgm:pt modelId="{BDD1B56A-FDC0-42E1-8EAB-9A61004BCCA6}" type="sibTrans" cxnId="{C4D50124-FF0C-48B6-9E4E-396AFB95EA97}">
      <dgm:prSet/>
      <dgm:spPr/>
      <dgm:t>
        <a:bodyPr/>
        <a:lstStyle/>
        <a:p>
          <a:endParaRPr lang="en-US"/>
        </a:p>
      </dgm:t>
    </dgm:pt>
    <dgm:pt modelId="{02F380C6-5032-4D77-988A-8F3253BD8827}">
      <dgm:prSet/>
      <dgm:spPr/>
      <dgm:t>
        <a:bodyPr/>
        <a:lstStyle/>
        <a:p>
          <a:r>
            <a:rPr lang="en-US" dirty="0"/>
            <a:t>17,467 assessments of locations (all service types)</a:t>
          </a:r>
        </a:p>
      </dgm:t>
    </dgm:pt>
    <dgm:pt modelId="{043C139D-DDED-462A-9631-225A40D06DCE}" type="parTrans" cxnId="{3A4EC7AB-8E52-48B7-9995-5B2835309181}">
      <dgm:prSet/>
      <dgm:spPr/>
      <dgm:t>
        <a:bodyPr/>
        <a:lstStyle/>
        <a:p>
          <a:endParaRPr lang="en-US"/>
        </a:p>
      </dgm:t>
    </dgm:pt>
    <dgm:pt modelId="{DA8CAF68-196A-45F6-9D54-79354BCE999F}" type="sibTrans" cxnId="{3A4EC7AB-8E52-48B7-9995-5B2835309181}">
      <dgm:prSet/>
      <dgm:spPr/>
      <dgm:t>
        <a:bodyPr/>
        <a:lstStyle/>
        <a:p>
          <a:endParaRPr lang="en-US"/>
        </a:p>
      </dgm:t>
    </dgm:pt>
    <dgm:pt modelId="{73D841C1-4610-4292-9170-404E6FB75A64}">
      <dgm:prSet/>
      <dgm:spPr/>
      <dgm:t>
        <a:bodyPr/>
        <a:lstStyle/>
        <a:p>
          <a:pPr>
            <a:defRPr b="1"/>
          </a:pPr>
          <a:r>
            <a:rPr lang="en-US"/>
            <a:t>2023</a:t>
          </a:r>
        </a:p>
      </dgm:t>
    </dgm:pt>
    <dgm:pt modelId="{8087E1A2-EDD2-42B2-AD2B-672DD9041FFC}" type="parTrans" cxnId="{F22D60D9-A5CF-4D36-A282-8974CA40A357}">
      <dgm:prSet/>
      <dgm:spPr/>
      <dgm:t>
        <a:bodyPr/>
        <a:lstStyle/>
        <a:p>
          <a:endParaRPr lang="en-US"/>
        </a:p>
      </dgm:t>
    </dgm:pt>
    <dgm:pt modelId="{6BE5BC1A-F4FB-40FB-A10D-5693F01C7B76}" type="sibTrans" cxnId="{F22D60D9-A5CF-4D36-A282-8974CA40A357}">
      <dgm:prSet/>
      <dgm:spPr/>
      <dgm:t>
        <a:bodyPr/>
        <a:lstStyle/>
        <a:p>
          <a:endParaRPr lang="en-US"/>
        </a:p>
      </dgm:t>
    </dgm:pt>
    <dgm:pt modelId="{9D3C1A7E-867B-496F-A46F-92DC3797BDA9}">
      <dgm:prSet/>
      <dgm:spPr/>
      <dgm:t>
        <a:bodyPr/>
        <a:lstStyle/>
        <a:p>
          <a:r>
            <a:rPr lang="en-US"/>
            <a:t>6,484 assessments</a:t>
          </a:r>
        </a:p>
      </dgm:t>
    </dgm:pt>
    <dgm:pt modelId="{BEFB33B6-CD67-4592-B769-829D5332D7CD}" type="parTrans" cxnId="{5215C339-3585-40C3-8AAB-6E1AA9C6EB7B}">
      <dgm:prSet/>
      <dgm:spPr/>
      <dgm:t>
        <a:bodyPr/>
        <a:lstStyle/>
        <a:p>
          <a:endParaRPr lang="en-US"/>
        </a:p>
      </dgm:t>
    </dgm:pt>
    <dgm:pt modelId="{8CBC3D63-38B5-4FB5-B51C-0E6AE695FF35}" type="sibTrans" cxnId="{5215C339-3585-40C3-8AAB-6E1AA9C6EB7B}">
      <dgm:prSet/>
      <dgm:spPr/>
      <dgm:t>
        <a:bodyPr/>
        <a:lstStyle/>
        <a:p>
          <a:endParaRPr lang="en-US"/>
        </a:p>
      </dgm:t>
    </dgm:pt>
    <dgm:pt modelId="{2513950E-5283-4E67-AFE7-EA603441A6EF}">
      <dgm:prSet/>
      <dgm:spPr/>
      <dgm:t>
        <a:bodyPr/>
        <a:lstStyle/>
        <a:p>
          <a:pPr>
            <a:defRPr b="1"/>
          </a:pPr>
          <a:r>
            <a:rPr lang="en-US"/>
            <a:t>2024</a:t>
          </a:r>
        </a:p>
      </dgm:t>
    </dgm:pt>
    <dgm:pt modelId="{AD94CA86-7C2F-481F-9305-DB074F52D548}" type="parTrans" cxnId="{C7B395D9-CAB2-461C-93A1-2BB5B8D56FCD}">
      <dgm:prSet/>
      <dgm:spPr/>
      <dgm:t>
        <a:bodyPr/>
        <a:lstStyle/>
        <a:p>
          <a:endParaRPr lang="en-US"/>
        </a:p>
      </dgm:t>
    </dgm:pt>
    <dgm:pt modelId="{C9A3C358-5D46-4472-98C7-F527726E1EDB}" type="sibTrans" cxnId="{C7B395D9-CAB2-461C-93A1-2BB5B8D56FCD}">
      <dgm:prSet/>
      <dgm:spPr/>
      <dgm:t>
        <a:bodyPr/>
        <a:lstStyle/>
        <a:p>
          <a:endParaRPr lang="en-US"/>
        </a:p>
      </dgm:t>
    </dgm:pt>
    <dgm:pt modelId="{63F49247-0164-465B-BE63-6B73701BB259}">
      <dgm:prSet/>
      <dgm:spPr/>
      <dgm:t>
        <a:bodyPr/>
        <a:lstStyle/>
        <a:p>
          <a:r>
            <a:rPr lang="en-US"/>
            <a:t>3,253 assessments</a:t>
          </a:r>
        </a:p>
      </dgm:t>
    </dgm:pt>
    <dgm:pt modelId="{9FAE70D9-5066-4519-884A-355E01F450B3}" type="parTrans" cxnId="{E2D3CE2E-FB35-48F6-BE15-E92763013252}">
      <dgm:prSet/>
      <dgm:spPr/>
      <dgm:t>
        <a:bodyPr/>
        <a:lstStyle/>
        <a:p>
          <a:endParaRPr lang="en-US"/>
        </a:p>
      </dgm:t>
    </dgm:pt>
    <dgm:pt modelId="{EE6ECED6-3594-4796-9D53-9C8FF972EE3B}" type="sibTrans" cxnId="{E2D3CE2E-FB35-48F6-BE15-E92763013252}">
      <dgm:prSet/>
      <dgm:spPr/>
      <dgm:t>
        <a:bodyPr/>
        <a:lstStyle/>
        <a:p>
          <a:endParaRPr lang="en-US"/>
        </a:p>
      </dgm:t>
    </dgm:pt>
    <dgm:pt modelId="{753A7438-11B3-4240-8126-4123255DD3DD}" type="pres">
      <dgm:prSet presAssocID="{C56B2324-9CC7-4E36-9AF8-33D18929E1AC}" presName="root" presStyleCnt="0">
        <dgm:presLayoutVars>
          <dgm:chMax/>
          <dgm:chPref/>
          <dgm:animLvl val="lvl"/>
        </dgm:presLayoutVars>
      </dgm:prSet>
      <dgm:spPr/>
    </dgm:pt>
    <dgm:pt modelId="{5B0AE3E1-8F54-4917-89C0-B93B952758FE}" type="pres">
      <dgm:prSet presAssocID="{C56B2324-9CC7-4E36-9AF8-33D18929E1AC}" presName="divider" presStyleLbl="node1" presStyleIdx="0" presStyleCnt="1"/>
      <dgm:spPr/>
    </dgm:pt>
    <dgm:pt modelId="{8ACEC276-ECEE-40E4-8F88-38671CCC3B41}" type="pres">
      <dgm:prSet presAssocID="{C56B2324-9CC7-4E36-9AF8-33D18929E1AC}" presName="nodes" presStyleCnt="0">
        <dgm:presLayoutVars>
          <dgm:chMax/>
          <dgm:chPref/>
          <dgm:animLvl val="lvl"/>
        </dgm:presLayoutVars>
      </dgm:prSet>
      <dgm:spPr/>
    </dgm:pt>
    <dgm:pt modelId="{2FB3C4CE-DB6F-4FB1-B17B-E8042877D318}" type="pres">
      <dgm:prSet presAssocID="{78EF8749-1375-4530-A6FC-3CAA086A80E4}" presName="composite" presStyleCnt="0"/>
      <dgm:spPr/>
    </dgm:pt>
    <dgm:pt modelId="{28E120BB-56D2-4657-9785-98DAB86A1247}" type="pres">
      <dgm:prSet presAssocID="{78EF8749-1375-4530-A6FC-3CAA086A80E4}" presName="L1TextContainer" presStyleLbl="revTx" presStyleIdx="0" presStyleCnt="3">
        <dgm:presLayoutVars>
          <dgm:chMax val="1"/>
          <dgm:chPref val="1"/>
          <dgm:bulletEnabled val="1"/>
        </dgm:presLayoutVars>
      </dgm:prSet>
      <dgm:spPr/>
    </dgm:pt>
    <dgm:pt modelId="{8125EBEE-DACB-43A5-A785-CCAF0184AE6F}" type="pres">
      <dgm:prSet presAssocID="{78EF8749-1375-4530-A6FC-3CAA086A80E4}" presName="L2TextContainerWrapper" presStyleCnt="0">
        <dgm:presLayoutVars>
          <dgm:chMax val="0"/>
          <dgm:chPref val="0"/>
          <dgm:bulletEnabled val="1"/>
        </dgm:presLayoutVars>
      </dgm:prSet>
      <dgm:spPr/>
    </dgm:pt>
    <dgm:pt modelId="{9A9D794B-14D9-4025-A4F8-A3EAEDCE162C}" type="pres">
      <dgm:prSet presAssocID="{78EF8749-1375-4530-A6FC-3CAA086A80E4}" presName="L2TextContainer" presStyleLbl="bgAccFollowNode1" presStyleIdx="0" presStyleCnt="3"/>
      <dgm:spPr/>
    </dgm:pt>
    <dgm:pt modelId="{A7468D41-604F-4B1E-905E-0872E0F834FF}" type="pres">
      <dgm:prSet presAssocID="{78EF8749-1375-4530-A6FC-3CAA086A80E4}" presName="FlexibleEmptyPlaceHolder" presStyleCnt="0"/>
      <dgm:spPr/>
    </dgm:pt>
    <dgm:pt modelId="{25088E64-0E84-4AA2-9CC7-DF8F8B66345E}" type="pres">
      <dgm:prSet presAssocID="{78EF8749-1375-4530-A6FC-3CAA086A80E4}" presName="ConnectLine" presStyleLbl="alignNode1" presStyleIdx="0"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ln>
        <a:effectLst/>
      </dgm:spPr>
    </dgm:pt>
    <dgm:pt modelId="{5AC101F5-9DBC-496E-8171-29EFFDA7A0D9}" type="pres">
      <dgm:prSet presAssocID="{78EF8749-1375-4530-A6FC-3CAA086A80E4}" presName="ConnectorPoint" presStyleLbl="fgAcc1" presStyleIdx="0" presStyleCnt="3"/>
      <dgm:spPr>
        <a:solidFill>
          <a:schemeClr val="lt1">
            <a:alpha val="90000"/>
            <a:hueOff val="0"/>
            <a:satOff val="0"/>
            <a:lumOff val="0"/>
            <a:alphaOff val="0"/>
          </a:schemeClr>
        </a:solidFill>
        <a:ln w="25400" cap="flat" cmpd="sng" algn="ctr">
          <a:noFill/>
          <a:prstDash val="solid"/>
        </a:ln>
        <a:effectLst/>
      </dgm:spPr>
    </dgm:pt>
    <dgm:pt modelId="{41B7EB25-6B6C-4C3E-B6A2-212A5EE1EA92}" type="pres">
      <dgm:prSet presAssocID="{78EF8749-1375-4530-A6FC-3CAA086A80E4}" presName="EmptyPlaceHolder" presStyleCnt="0"/>
      <dgm:spPr/>
    </dgm:pt>
    <dgm:pt modelId="{58E10962-AE8A-44E9-A3AF-C78F57F80AE8}" type="pres">
      <dgm:prSet presAssocID="{BDD1B56A-FDC0-42E1-8EAB-9A61004BCCA6}" presName="spaceBetweenRectangles" presStyleCnt="0"/>
      <dgm:spPr/>
    </dgm:pt>
    <dgm:pt modelId="{081E8E36-5576-4100-BF5C-2CAF91605C94}" type="pres">
      <dgm:prSet presAssocID="{73D841C1-4610-4292-9170-404E6FB75A64}" presName="composite" presStyleCnt="0"/>
      <dgm:spPr/>
    </dgm:pt>
    <dgm:pt modelId="{681F89BB-AEB7-4810-8CDA-9273896E30F9}" type="pres">
      <dgm:prSet presAssocID="{73D841C1-4610-4292-9170-404E6FB75A64}" presName="L1TextContainer" presStyleLbl="revTx" presStyleIdx="1" presStyleCnt="3">
        <dgm:presLayoutVars>
          <dgm:chMax val="1"/>
          <dgm:chPref val="1"/>
          <dgm:bulletEnabled val="1"/>
        </dgm:presLayoutVars>
      </dgm:prSet>
      <dgm:spPr/>
    </dgm:pt>
    <dgm:pt modelId="{6AB3DC31-17DF-4484-8066-B4282D3F6D3E}" type="pres">
      <dgm:prSet presAssocID="{73D841C1-4610-4292-9170-404E6FB75A64}" presName="L2TextContainerWrapper" presStyleCnt="0">
        <dgm:presLayoutVars>
          <dgm:chMax val="0"/>
          <dgm:chPref val="0"/>
          <dgm:bulletEnabled val="1"/>
        </dgm:presLayoutVars>
      </dgm:prSet>
      <dgm:spPr/>
    </dgm:pt>
    <dgm:pt modelId="{4541109B-F0C7-4DE5-BA55-64885F5E4236}" type="pres">
      <dgm:prSet presAssocID="{73D841C1-4610-4292-9170-404E6FB75A64}" presName="L2TextContainer" presStyleLbl="bgAccFollowNode1" presStyleIdx="1" presStyleCnt="3"/>
      <dgm:spPr/>
    </dgm:pt>
    <dgm:pt modelId="{363757D4-06F0-4C95-8230-B68C18E6F5A2}" type="pres">
      <dgm:prSet presAssocID="{73D841C1-4610-4292-9170-404E6FB75A64}" presName="FlexibleEmptyPlaceHolder" presStyleCnt="0"/>
      <dgm:spPr/>
    </dgm:pt>
    <dgm:pt modelId="{7C4477B1-CE7C-4671-AC61-18D763459113}" type="pres">
      <dgm:prSet presAssocID="{73D841C1-4610-4292-9170-404E6FB75A64}" presName="ConnectLine" presStyleLbl="alignNode1" presStyleIdx="1"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ln>
        <a:effectLst/>
      </dgm:spPr>
    </dgm:pt>
    <dgm:pt modelId="{13197A65-EAF2-4378-8286-B5C7522C549D}" type="pres">
      <dgm:prSet presAssocID="{73D841C1-4610-4292-9170-404E6FB75A64}" presName="ConnectorPoint" presStyleLbl="fgAcc1" presStyleIdx="1" presStyleCnt="3"/>
      <dgm:spPr>
        <a:solidFill>
          <a:schemeClr val="lt1">
            <a:alpha val="90000"/>
            <a:hueOff val="0"/>
            <a:satOff val="0"/>
            <a:lumOff val="0"/>
            <a:alphaOff val="0"/>
          </a:schemeClr>
        </a:solidFill>
        <a:ln w="25400" cap="flat" cmpd="sng" algn="ctr">
          <a:noFill/>
          <a:prstDash val="solid"/>
        </a:ln>
        <a:effectLst/>
      </dgm:spPr>
    </dgm:pt>
    <dgm:pt modelId="{AF7D46AD-28F9-4F8B-BE76-9BB3DA3ED506}" type="pres">
      <dgm:prSet presAssocID="{73D841C1-4610-4292-9170-404E6FB75A64}" presName="EmptyPlaceHolder" presStyleCnt="0"/>
      <dgm:spPr/>
    </dgm:pt>
    <dgm:pt modelId="{F828BE8D-D511-40D5-B189-10DBFC83430B}" type="pres">
      <dgm:prSet presAssocID="{6BE5BC1A-F4FB-40FB-A10D-5693F01C7B76}" presName="spaceBetweenRectangles" presStyleCnt="0"/>
      <dgm:spPr/>
    </dgm:pt>
    <dgm:pt modelId="{062CA9ED-8605-42FA-8784-E34558397E41}" type="pres">
      <dgm:prSet presAssocID="{2513950E-5283-4E67-AFE7-EA603441A6EF}" presName="composite" presStyleCnt="0"/>
      <dgm:spPr/>
    </dgm:pt>
    <dgm:pt modelId="{BA76AF23-35DB-4355-88C1-1F8023483E79}" type="pres">
      <dgm:prSet presAssocID="{2513950E-5283-4E67-AFE7-EA603441A6EF}" presName="L1TextContainer" presStyleLbl="revTx" presStyleIdx="2" presStyleCnt="3">
        <dgm:presLayoutVars>
          <dgm:chMax val="1"/>
          <dgm:chPref val="1"/>
          <dgm:bulletEnabled val="1"/>
        </dgm:presLayoutVars>
      </dgm:prSet>
      <dgm:spPr/>
    </dgm:pt>
    <dgm:pt modelId="{5B5281EE-19D0-4205-A228-70C0ADF721F9}" type="pres">
      <dgm:prSet presAssocID="{2513950E-5283-4E67-AFE7-EA603441A6EF}" presName="L2TextContainerWrapper" presStyleCnt="0">
        <dgm:presLayoutVars>
          <dgm:chMax val="0"/>
          <dgm:chPref val="0"/>
          <dgm:bulletEnabled val="1"/>
        </dgm:presLayoutVars>
      </dgm:prSet>
      <dgm:spPr/>
    </dgm:pt>
    <dgm:pt modelId="{26FD8610-9F7E-428B-BBD1-9E2B0A8639B3}" type="pres">
      <dgm:prSet presAssocID="{2513950E-5283-4E67-AFE7-EA603441A6EF}" presName="L2TextContainer" presStyleLbl="bgAccFollowNode1" presStyleIdx="2" presStyleCnt="3"/>
      <dgm:spPr/>
    </dgm:pt>
    <dgm:pt modelId="{813A9CEA-33FC-446A-A717-2353B478D3F7}" type="pres">
      <dgm:prSet presAssocID="{2513950E-5283-4E67-AFE7-EA603441A6EF}" presName="FlexibleEmptyPlaceHolder" presStyleCnt="0"/>
      <dgm:spPr/>
    </dgm:pt>
    <dgm:pt modelId="{AFB4A2F2-21D5-4FD8-A17C-E62C3BB1070A}" type="pres">
      <dgm:prSet presAssocID="{2513950E-5283-4E67-AFE7-EA603441A6EF}" presName="ConnectLine" presStyleLbl="alignNode1" presStyleIdx="2"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ln>
        <a:effectLst/>
      </dgm:spPr>
    </dgm:pt>
    <dgm:pt modelId="{9FDD3939-3A2C-4DB9-81CA-5BFEE57AD5C6}" type="pres">
      <dgm:prSet presAssocID="{2513950E-5283-4E67-AFE7-EA603441A6EF}" presName="ConnectorPoint" presStyleLbl="fgAcc1" presStyleIdx="2" presStyleCnt="3"/>
      <dgm:spPr>
        <a:solidFill>
          <a:schemeClr val="lt1">
            <a:alpha val="90000"/>
            <a:hueOff val="0"/>
            <a:satOff val="0"/>
            <a:lumOff val="0"/>
            <a:alphaOff val="0"/>
          </a:schemeClr>
        </a:solidFill>
        <a:ln w="25400" cap="flat" cmpd="sng" algn="ctr">
          <a:noFill/>
          <a:prstDash val="solid"/>
        </a:ln>
        <a:effectLst/>
      </dgm:spPr>
    </dgm:pt>
    <dgm:pt modelId="{0E5FA5D2-6BAE-4713-A189-F2AEE1058A92}" type="pres">
      <dgm:prSet presAssocID="{2513950E-5283-4E67-AFE7-EA603441A6EF}" presName="EmptyPlaceHolder" presStyleCnt="0"/>
      <dgm:spPr/>
    </dgm:pt>
  </dgm:ptLst>
  <dgm:cxnLst>
    <dgm:cxn modelId="{C4D50124-FF0C-48B6-9E4E-396AFB95EA97}" srcId="{C56B2324-9CC7-4E36-9AF8-33D18929E1AC}" destId="{78EF8749-1375-4530-A6FC-3CAA086A80E4}" srcOrd="0" destOrd="0" parTransId="{5631B5DF-508F-4B61-BF72-0B639B5065C3}" sibTransId="{BDD1B56A-FDC0-42E1-8EAB-9A61004BCCA6}"/>
    <dgm:cxn modelId="{E2D3CE2E-FB35-48F6-BE15-E92763013252}" srcId="{2513950E-5283-4E67-AFE7-EA603441A6EF}" destId="{63F49247-0164-465B-BE63-6B73701BB259}" srcOrd="0" destOrd="0" parTransId="{9FAE70D9-5066-4519-884A-355E01F450B3}" sibTransId="{EE6ECED6-3594-4796-9D53-9C8FF972EE3B}"/>
    <dgm:cxn modelId="{308C7F34-EBF9-4DA7-A725-BFC9C92B1DE1}" type="presOf" srcId="{C56B2324-9CC7-4E36-9AF8-33D18929E1AC}" destId="{753A7438-11B3-4240-8126-4123255DD3DD}" srcOrd="0" destOrd="0" presId="urn:microsoft.com/office/officeart/2017/3/layout/HorizontalPathTimeline"/>
    <dgm:cxn modelId="{5215C339-3585-40C3-8AAB-6E1AA9C6EB7B}" srcId="{73D841C1-4610-4292-9170-404E6FB75A64}" destId="{9D3C1A7E-867B-496F-A46F-92DC3797BDA9}" srcOrd="0" destOrd="0" parTransId="{BEFB33B6-CD67-4592-B769-829D5332D7CD}" sibTransId="{8CBC3D63-38B5-4FB5-B51C-0E6AE695FF35}"/>
    <dgm:cxn modelId="{C8EF2A3F-D48A-4667-900B-00F93CE080C5}" type="presOf" srcId="{02F380C6-5032-4D77-988A-8F3253BD8827}" destId="{9A9D794B-14D9-4025-A4F8-A3EAEDCE162C}" srcOrd="0" destOrd="0" presId="urn:microsoft.com/office/officeart/2017/3/layout/HorizontalPathTimeline"/>
    <dgm:cxn modelId="{15F1D149-F68A-4DDA-86EF-F8F2E7AB7701}" type="presOf" srcId="{73D841C1-4610-4292-9170-404E6FB75A64}" destId="{681F89BB-AEB7-4810-8CDA-9273896E30F9}" srcOrd="0" destOrd="0" presId="urn:microsoft.com/office/officeart/2017/3/layout/HorizontalPathTimeline"/>
    <dgm:cxn modelId="{BE873A8A-C957-4938-83EA-89C40C55FE7F}" type="presOf" srcId="{9D3C1A7E-867B-496F-A46F-92DC3797BDA9}" destId="{4541109B-F0C7-4DE5-BA55-64885F5E4236}" srcOrd="0" destOrd="0" presId="urn:microsoft.com/office/officeart/2017/3/layout/HorizontalPathTimeline"/>
    <dgm:cxn modelId="{3A4EC7AB-8E52-48B7-9995-5B2835309181}" srcId="{78EF8749-1375-4530-A6FC-3CAA086A80E4}" destId="{02F380C6-5032-4D77-988A-8F3253BD8827}" srcOrd="0" destOrd="0" parTransId="{043C139D-DDED-462A-9631-225A40D06DCE}" sibTransId="{DA8CAF68-196A-45F6-9D54-79354BCE999F}"/>
    <dgm:cxn modelId="{D37126C7-EAD0-43AF-B6D2-974463331FB7}" type="presOf" srcId="{2513950E-5283-4E67-AFE7-EA603441A6EF}" destId="{BA76AF23-35DB-4355-88C1-1F8023483E79}" srcOrd="0" destOrd="0" presId="urn:microsoft.com/office/officeart/2017/3/layout/HorizontalPathTimeline"/>
    <dgm:cxn modelId="{F22D60D9-A5CF-4D36-A282-8974CA40A357}" srcId="{C56B2324-9CC7-4E36-9AF8-33D18929E1AC}" destId="{73D841C1-4610-4292-9170-404E6FB75A64}" srcOrd="1" destOrd="0" parTransId="{8087E1A2-EDD2-42B2-AD2B-672DD9041FFC}" sibTransId="{6BE5BC1A-F4FB-40FB-A10D-5693F01C7B76}"/>
    <dgm:cxn modelId="{C7B395D9-CAB2-461C-93A1-2BB5B8D56FCD}" srcId="{C56B2324-9CC7-4E36-9AF8-33D18929E1AC}" destId="{2513950E-5283-4E67-AFE7-EA603441A6EF}" srcOrd="2" destOrd="0" parTransId="{AD94CA86-7C2F-481F-9305-DB074F52D548}" sibTransId="{C9A3C358-5D46-4472-98C7-F527726E1EDB}"/>
    <dgm:cxn modelId="{DC9F38E0-946C-455B-95E4-81A2175122DA}" type="presOf" srcId="{63F49247-0164-465B-BE63-6B73701BB259}" destId="{26FD8610-9F7E-428B-BBD1-9E2B0A8639B3}" srcOrd="0" destOrd="0" presId="urn:microsoft.com/office/officeart/2017/3/layout/HorizontalPathTimeline"/>
    <dgm:cxn modelId="{90F0A1F7-E36F-460E-B1C2-3BE49F04448F}" type="presOf" srcId="{78EF8749-1375-4530-A6FC-3CAA086A80E4}" destId="{28E120BB-56D2-4657-9785-98DAB86A1247}" srcOrd="0" destOrd="0" presId="urn:microsoft.com/office/officeart/2017/3/layout/HorizontalPathTimeline"/>
    <dgm:cxn modelId="{35C4856D-71CA-4FE2-AD95-B76829581DAD}" type="presParOf" srcId="{753A7438-11B3-4240-8126-4123255DD3DD}" destId="{5B0AE3E1-8F54-4917-89C0-B93B952758FE}" srcOrd="0" destOrd="0" presId="urn:microsoft.com/office/officeart/2017/3/layout/HorizontalPathTimeline"/>
    <dgm:cxn modelId="{4A3C8388-A3D9-4394-99F1-916722DC111D}" type="presParOf" srcId="{753A7438-11B3-4240-8126-4123255DD3DD}" destId="{8ACEC276-ECEE-40E4-8F88-38671CCC3B41}" srcOrd="1" destOrd="0" presId="urn:microsoft.com/office/officeart/2017/3/layout/HorizontalPathTimeline"/>
    <dgm:cxn modelId="{A959706D-26F5-41B6-BEDE-CEE645F5C072}" type="presParOf" srcId="{8ACEC276-ECEE-40E4-8F88-38671CCC3B41}" destId="{2FB3C4CE-DB6F-4FB1-B17B-E8042877D318}" srcOrd="0" destOrd="0" presId="urn:microsoft.com/office/officeart/2017/3/layout/HorizontalPathTimeline"/>
    <dgm:cxn modelId="{FD6B3B2C-B4DC-4CFB-9A6E-3CD2AB5D0C2B}" type="presParOf" srcId="{2FB3C4CE-DB6F-4FB1-B17B-E8042877D318}" destId="{28E120BB-56D2-4657-9785-98DAB86A1247}" srcOrd="0" destOrd="0" presId="urn:microsoft.com/office/officeart/2017/3/layout/HorizontalPathTimeline"/>
    <dgm:cxn modelId="{93005D33-FC81-4EAF-9ADF-7D1BE07BFD08}" type="presParOf" srcId="{2FB3C4CE-DB6F-4FB1-B17B-E8042877D318}" destId="{8125EBEE-DACB-43A5-A785-CCAF0184AE6F}" srcOrd="1" destOrd="0" presId="urn:microsoft.com/office/officeart/2017/3/layout/HorizontalPathTimeline"/>
    <dgm:cxn modelId="{28D8F6CF-CD88-4A75-8E8F-AD1BA9A3017F}" type="presParOf" srcId="{8125EBEE-DACB-43A5-A785-CCAF0184AE6F}" destId="{9A9D794B-14D9-4025-A4F8-A3EAEDCE162C}" srcOrd="0" destOrd="0" presId="urn:microsoft.com/office/officeart/2017/3/layout/HorizontalPathTimeline"/>
    <dgm:cxn modelId="{0DB132EF-D150-41A0-9810-E08B1DBC8023}" type="presParOf" srcId="{8125EBEE-DACB-43A5-A785-CCAF0184AE6F}" destId="{A7468D41-604F-4B1E-905E-0872E0F834FF}" srcOrd="1" destOrd="0" presId="urn:microsoft.com/office/officeart/2017/3/layout/HorizontalPathTimeline"/>
    <dgm:cxn modelId="{F7CC9373-2F72-4F8B-9339-406D3332E026}" type="presParOf" srcId="{2FB3C4CE-DB6F-4FB1-B17B-E8042877D318}" destId="{25088E64-0E84-4AA2-9CC7-DF8F8B66345E}" srcOrd="2" destOrd="0" presId="urn:microsoft.com/office/officeart/2017/3/layout/HorizontalPathTimeline"/>
    <dgm:cxn modelId="{7077BB49-D6C0-47AA-961C-ACF65816B21A}" type="presParOf" srcId="{2FB3C4CE-DB6F-4FB1-B17B-E8042877D318}" destId="{5AC101F5-9DBC-496E-8171-29EFFDA7A0D9}" srcOrd="3" destOrd="0" presId="urn:microsoft.com/office/officeart/2017/3/layout/HorizontalPathTimeline"/>
    <dgm:cxn modelId="{A075B85E-5459-49FB-8499-0FE1E589A1C5}" type="presParOf" srcId="{2FB3C4CE-DB6F-4FB1-B17B-E8042877D318}" destId="{41B7EB25-6B6C-4C3E-B6A2-212A5EE1EA92}" srcOrd="4" destOrd="0" presId="urn:microsoft.com/office/officeart/2017/3/layout/HorizontalPathTimeline"/>
    <dgm:cxn modelId="{5B31CB14-8767-4029-AE99-26D4CEFBD7D6}" type="presParOf" srcId="{8ACEC276-ECEE-40E4-8F88-38671CCC3B41}" destId="{58E10962-AE8A-44E9-A3AF-C78F57F80AE8}" srcOrd="1" destOrd="0" presId="urn:microsoft.com/office/officeart/2017/3/layout/HorizontalPathTimeline"/>
    <dgm:cxn modelId="{0694F32D-3CA1-4CBC-9D0E-C6F6F8C25345}" type="presParOf" srcId="{8ACEC276-ECEE-40E4-8F88-38671CCC3B41}" destId="{081E8E36-5576-4100-BF5C-2CAF91605C94}" srcOrd="2" destOrd="0" presId="urn:microsoft.com/office/officeart/2017/3/layout/HorizontalPathTimeline"/>
    <dgm:cxn modelId="{6AAC96DA-9901-49CA-845C-D1276701534D}" type="presParOf" srcId="{081E8E36-5576-4100-BF5C-2CAF91605C94}" destId="{681F89BB-AEB7-4810-8CDA-9273896E30F9}" srcOrd="0" destOrd="0" presId="urn:microsoft.com/office/officeart/2017/3/layout/HorizontalPathTimeline"/>
    <dgm:cxn modelId="{F759E3B9-00C2-43D8-B2F9-E15FA520787C}" type="presParOf" srcId="{081E8E36-5576-4100-BF5C-2CAF91605C94}" destId="{6AB3DC31-17DF-4484-8066-B4282D3F6D3E}" srcOrd="1" destOrd="0" presId="urn:microsoft.com/office/officeart/2017/3/layout/HorizontalPathTimeline"/>
    <dgm:cxn modelId="{EF52A838-E5FC-4CA8-BF1B-32836FF2A062}" type="presParOf" srcId="{6AB3DC31-17DF-4484-8066-B4282D3F6D3E}" destId="{4541109B-F0C7-4DE5-BA55-64885F5E4236}" srcOrd="0" destOrd="0" presId="urn:microsoft.com/office/officeart/2017/3/layout/HorizontalPathTimeline"/>
    <dgm:cxn modelId="{201BA70E-F607-4774-858C-94013B2E3F22}" type="presParOf" srcId="{6AB3DC31-17DF-4484-8066-B4282D3F6D3E}" destId="{363757D4-06F0-4C95-8230-B68C18E6F5A2}" srcOrd="1" destOrd="0" presId="urn:microsoft.com/office/officeart/2017/3/layout/HorizontalPathTimeline"/>
    <dgm:cxn modelId="{B33FF74B-4862-4A20-A234-F1FFB220240F}" type="presParOf" srcId="{081E8E36-5576-4100-BF5C-2CAF91605C94}" destId="{7C4477B1-CE7C-4671-AC61-18D763459113}" srcOrd="2" destOrd="0" presId="urn:microsoft.com/office/officeart/2017/3/layout/HorizontalPathTimeline"/>
    <dgm:cxn modelId="{04CD3908-39CA-4E9A-85BE-9D03A6FC1B85}" type="presParOf" srcId="{081E8E36-5576-4100-BF5C-2CAF91605C94}" destId="{13197A65-EAF2-4378-8286-B5C7522C549D}" srcOrd="3" destOrd="0" presId="urn:microsoft.com/office/officeart/2017/3/layout/HorizontalPathTimeline"/>
    <dgm:cxn modelId="{AFC0AF1A-6DE9-40EA-BD45-D6836848A8E5}" type="presParOf" srcId="{081E8E36-5576-4100-BF5C-2CAF91605C94}" destId="{AF7D46AD-28F9-4F8B-BE76-9BB3DA3ED506}" srcOrd="4" destOrd="0" presId="urn:microsoft.com/office/officeart/2017/3/layout/HorizontalPathTimeline"/>
    <dgm:cxn modelId="{8C74173C-93E9-45CD-8FF2-7906E3D2C2E5}" type="presParOf" srcId="{8ACEC276-ECEE-40E4-8F88-38671CCC3B41}" destId="{F828BE8D-D511-40D5-B189-10DBFC83430B}" srcOrd="3" destOrd="0" presId="urn:microsoft.com/office/officeart/2017/3/layout/HorizontalPathTimeline"/>
    <dgm:cxn modelId="{660D3343-EBFC-4C8C-81FE-682368DB7502}" type="presParOf" srcId="{8ACEC276-ECEE-40E4-8F88-38671CCC3B41}" destId="{062CA9ED-8605-42FA-8784-E34558397E41}" srcOrd="4" destOrd="0" presId="urn:microsoft.com/office/officeart/2017/3/layout/HorizontalPathTimeline"/>
    <dgm:cxn modelId="{0EAD982C-99AB-4984-BDB5-99EBE2C8B96C}" type="presParOf" srcId="{062CA9ED-8605-42FA-8784-E34558397E41}" destId="{BA76AF23-35DB-4355-88C1-1F8023483E79}" srcOrd="0" destOrd="0" presId="urn:microsoft.com/office/officeart/2017/3/layout/HorizontalPathTimeline"/>
    <dgm:cxn modelId="{FA4E0F1C-69D2-4598-B5CD-0D29F9CFA5F7}" type="presParOf" srcId="{062CA9ED-8605-42FA-8784-E34558397E41}" destId="{5B5281EE-19D0-4205-A228-70C0ADF721F9}" srcOrd="1" destOrd="0" presId="urn:microsoft.com/office/officeart/2017/3/layout/HorizontalPathTimeline"/>
    <dgm:cxn modelId="{997C5FC9-EFFE-48B9-8A4A-622CD10AFA9F}" type="presParOf" srcId="{5B5281EE-19D0-4205-A228-70C0ADF721F9}" destId="{26FD8610-9F7E-428B-BBD1-9E2B0A8639B3}" srcOrd="0" destOrd="0" presId="urn:microsoft.com/office/officeart/2017/3/layout/HorizontalPathTimeline"/>
    <dgm:cxn modelId="{4DE40DEC-0687-4EF1-9C1D-D329A1B98B18}" type="presParOf" srcId="{5B5281EE-19D0-4205-A228-70C0ADF721F9}" destId="{813A9CEA-33FC-446A-A717-2353B478D3F7}" srcOrd="1" destOrd="0" presId="urn:microsoft.com/office/officeart/2017/3/layout/HorizontalPathTimeline"/>
    <dgm:cxn modelId="{B3271B04-087E-4CB7-9136-15BE7060E618}" type="presParOf" srcId="{062CA9ED-8605-42FA-8784-E34558397E41}" destId="{AFB4A2F2-21D5-4FD8-A17C-E62C3BB1070A}" srcOrd="2" destOrd="0" presId="urn:microsoft.com/office/officeart/2017/3/layout/HorizontalPathTimeline"/>
    <dgm:cxn modelId="{E2B89679-2274-48ED-9A5B-110A847EF672}" type="presParOf" srcId="{062CA9ED-8605-42FA-8784-E34558397E41}" destId="{9FDD3939-3A2C-4DB9-81CA-5BFEE57AD5C6}" srcOrd="3" destOrd="0" presId="urn:microsoft.com/office/officeart/2017/3/layout/HorizontalPathTimeline"/>
    <dgm:cxn modelId="{06353FFE-222D-44BE-944C-8F1E90716CD1}" type="presParOf" srcId="{062CA9ED-8605-42FA-8784-E34558397E41}" destId="{0E5FA5D2-6BAE-4713-A189-F2AEE1058A92}" srcOrd="4" destOrd="0" presId="urn:microsoft.com/office/officeart/2017/3/layout/HorizontalPath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526CF61-7C9F-4B35-952B-4B7E00BAA730}" type="doc">
      <dgm:prSet loTypeId="urn:microsoft.com/office/officeart/2005/8/layout/default" loCatId="list" qsTypeId="urn:microsoft.com/office/officeart/2005/8/quickstyle/simple1" qsCatId="simple" csTypeId="urn:microsoft.com/office/officeart/2005/8/colors/accent0_3" csCatId="mainScheme"/>
      <dgm:spPr/>
      <dgm:t>
        <a:bodyPr/>
        <a:lstStyle/>
        <a:p>
          <a:endParaRPr lang="en-US"/>
        </a:p>
      </dgm:t>
    </dgm:pt>
    <dgm:pt modelId="{AF4DCE2C-E7AC-447A-8802-A73871C54192}">
      <dgm:prSet/>
      <dgm:spPr/>
      <dgm:t>
        <a:bodyPr/>
        <a:lstStyle/>
        <a:p>
          <a:r>
            <a:rPr lang="en-US"/>
            <a:t>CQC target: 9,000 assessments by Sept 2026</a:t>
          </a:r>
        </a:p>
      </dgm:t>
    </dgm:pt>
    <dgm:pt modelId="{9989678C-CCA0-45D1-9067-3276EF1FC83A}" type="parTrans" cxnId="{EC180271-3C2E-4842-B083-C67BC1D80AD2}">
      <dgm:prSet/>
      <dgm:spPr/>
      <dgm:t>
        <a:bodyPr/>
        <a:lstStyle/>
        <a:p>
          <a:endParaRPr lang="en-US"/>
        </a:p>
      </dgm:t>
    </dgm:pt>
    <dgm:pt modelId="{5AF00597-F481-46CA-A00E-61E86704AC66}" type="sibTrans" cxnId="{EC180271-3C2E-4842-B083-C67BC1D80AD2}">
      <dgm:prSet/>
      <dgm:spPr/>
      <dgm:t>
        <a:bodyPr/>
        <a:lstStyle/>
        <a:p>
          <a:endParaRPr lang="en-US"/>
        </a:p>
      </dgm:t>
    </dgm:pt>
    <dgm:pt modelId="{C7111AFA-1AD5-4865-BF7E-438306146C3A}">
      <dgm:prSet/>
      <dgm:spPr/>
      <dgm:t>
        <a:bodyPr/>
        <a:lstStyle/>
        <a:p>
          <a:r>
            <a:rPr lang="en-US"/>
            <a:t>≈ 500/month required</a:t>
          </a:r>
        </a:p>
      </dgm:t>
    </dgm:pt>
    <dgm:pt modelId="{81108548-1E60-437A-A5FB-647308AFCEF1}" type="parTrans" cxnId="{D088A2EF-5AEF-4A22-8CFA-22E8AA30B120}">
      <dgm:prSet/>
      <dgm:spPr/>
      <dgm:t>
        <a:bodyPr/>
        <a:lstStyle/>
        <a:p>
          <a:endParaRPr lang="en-US"/>
        </a:p>
      </dgm:t>
    </dgm:pt>
    <dgm:pt modelId="{3004DBF9-20AC-4B9E-BBBF-3886E17E2874}" type="sibTrans" cxnId="{D088A2EF-5AEF-4A22-8CFA-22E8AA30B120}">
      <dgm:prSet/>
      <dgm:spPr/>
      <dgm:t>
        <a:bodyPr/>
        <a:lstStyle/>
        <a:p>
          <a:endParaRPr lang="en-US"/>
        </a:p>
      </dgm:t>
    </dgm:pt>
    <dgm:pt modelId="{8CB886DC-619A-4E9B-96F0-9D3CA6EB56AC}">
      <dgm:prSet/>
      <dgm:spPr/>
      <dgm:t>
        <a:bodyPr/>
        <a:lstStyle/>
        <a:p>
          <a:r>
            <a:rPr lang="en-US"/>
            <a:t>Still only 38% of 2019 levels</a:t>
          </a:r>
        </a:p>
      </dgm:t>
    </dgm:pt>
    <dgm:pt modelId="{CFDF92AD-7FED-4C02-916A-4D9CD2133FDF}" type="parTrans" cxnId="{A4870F89-51A5-421F-ADC7-8149FD8A52E7}">
      <dgm:prSet/>
      <dgm:spPr/>
      <dgm:t>
        <a:bodyPr/>
        <a:lstStyle/>
        <a:p>
          <a:endParaRPr lang="en-US"/>
        </a:p>
      </dgm:t>
    </dgm:pt>
    <dgm:pt modelId="{91FC6131-53E6-455B-84B6-15F13F931A3A}" type="sibTrans" cxnId="{A4870F89-51A5-421F-ADC7-8149FD8A52E7}">
      <dgm:prSet/>
      <dgm:spPr/>
      <dgm:t>
        <a:bodyPr/>
        <a:lstStyle/>
        <a:p>
          <a:endParaRPr lang="en-US"/>
        </a:p>
      </dgm:t>
    </dgm:pt>
    <dgm:pt modelId="{006D8FFB-6BEC-43EB-97BB-36A6B5E38DC7}" type="pres">
      <dgm:prSet presAssocID="{4526CF61-7C9F-4B35-952B-4B7E00BAA730}" presName="diagram" presStyleCnt="0">
        <dgm:presLayoutVars>
          <dgm:dir/>
          <dgm:resizeHandles val="exact"/>
        </dgm:presLayoutVars>
      </dgm:prSet>
      <dgm:spPr/>
    </dgm:pt>
    <dgm:pt modelId="{908AA17B-C6B7-4BD9-9FA6-AF853F61F83E}" type="pres">
      <dgm:prSet presAssocID="{AF4DCE2C-E7AC-447A-8802-A73871C54192}" presName="node" presStyleLbl="node1" presStyleIdx="0" presStyleCnt="3">
        <dgm:presLayoutVars>
          <dgm:bulletEnabled val="1"/>
        </dgm:presLayoutVars>
      </dgm:prSet>
      <dgm:spPr/>
    </dgm:pt>
    <dgm:pt modelId="{DA9C66B1-0B1B-4211-BAE5-08D828440BB3}" type="pres">
      <dgm:prSet presAssocID="{5AF00597-F481-46CA-A00E-61E86704AC66}" presName="sibTrans" presStyleCnt="0"/>
      <dgm:spPr/>
    </dgm:pt>
    <dgm:pt modelId="{E4C270F1-1CA2-4E05-8CB8-9C3EFC8C4B41}" type="pres">
      <dgm:prSet presAssocID="{C7111AFA-1AD5-4865-BF7E-438306146C3A}" presName="node" presStyleLbl="node1" presStyleIdx="1" presStyleCnt="3">
        <dgm:presLayoutVars>
          <dgm:bulletEnabled val="1"/>
        </dgm:presLayoutVars>
      </dgm:prSet>
      <dgm:spPr/>
    </dgm:pt>
    <dgm:pt modelId="{318B1C99-90EF-45CE-96A5-C90A85CA7B47}" type="pres">
      <dgm:prSet presAssocID="{3004DBF9-20AC-4B9E-BBBF-3886E17E2874}" presName="sibTrans" presStyleCnt="0"/>
      <dgm:spPr/>
    </dgm:pt>
    <dgm:pt modelId="{0ACC761F-9DDD-4074-9607-C4C5B10017B4}" type="pres">
      <dgm:prSet presAssocID="{8CB886DC-619A-4E9B-96F0-9D3CA6EB56AC}" presName="node" presStyleLbl="node1" presStyleIdx="2" presStyleCnt="3">
        <dgm:presLayoutVars>
          <dgm:bulletEnabled val="1"/>
        </dgm:presLayoutVars>
      </dgm:prSet>
      <dgm:spPr/>
    </dgm:pt>
  </dgm:ptLst>
  <dgm:cxnLst>
    <dgm:cxn modelId="{45462A12-F92F-4D79-BA5B-42CB77170258}" type="presOf" srcId="{C7111AFA-1AD5-4865-BF7E-438306146C3A}" destId="{E4C270F1-1CA2-4E05-8CB8-9C3EFC8C4B41}" srcOrd="0" destOrd="0" presId="urn:microsoft.com/office/officeart/2005/8/layout/default"/>
    <dgm:cxn modelId="{EC180271-3C2E-4842-B083-C67BC1D80AD2}" srcId="{4526CF61-7C9F-4B35-952B-4B7E00BAA730}" destId="{AF4DCE2C-E7AC-447A-8802-A73871C54192}" srcOrd="0" destOrd="0" parTransId="{9989678C-CCA0-45D1-9067-3276EF1FC83A}" sibTransId="{5AF00597-F481-46CA-A00E-61E86704AC66}"/>
    <dgm:cxn modelId="{A19BE479-BFCE-49F4-88DC-DB39D9959DB9}" type="presOf" srcId="{4526CF61-7C9F-4B35-952B-4B7E00BAA730}" destId="{006D8FFB-6BEC-43EB-97BB-36A6B5E38DC7}" srcOrd="0" destOrd="0" presId="urn:microsoft.com/office/officeart/2005/8/layout/default"/>
    <dgm:cxn modelId="{A4870F89-51A5-421F-ADC7-8149FD8A52E7}" srcId="{4526CF61-7C9F-4B35-952B-4B7E00BAA730}" destId="{8CB886DC-619A-4E9B-96F0-9D3CA6EB56AC}" srcOrd="2" destOrd="0" parTransId="{CFDF92AD-7FED-4C02-916A-4D9CD2133FDF}" sibTransId="{91FC6131-53E6-455B-84B6-15F13F931A3A}"/>
    <dgm:cxn modelId="{9C2B7A91-8484-4B2A-AD19-85EFB6A53762}" type="presOf" srcId="{8CB886DC-619A-4E9B-96F0-9D3CA6EB56AC}" destId="{0ACC761F-9DDD-4074-9607-C4C5B10017B4}" srcOrd="0" destOrd="0" presId="urn:microsoft.com/office/officeart/2005/8/layout/default"/>
    <dgm:cxn modelId="{5FB76CB7-624A-42BA-9633-8798334C1EC9}" type="presOf" srcId="{AF4DCE2C-E7AC-447A-8802-A73871C54192}" destId="{908AA17B-C6B7-4BD9-9FA6-AF853F61F83E}" srcOrd="0" destOrd="0" presId="urn:microsoft.com/office/officeart/2005/8/layout/default"/>
    <dgm:cxn modelId="{D088A2EF-5AEF-4A22-8CFA-22E8AA30B120}" srcId="{4526CF61-7C9F-4B35-952B-4B7E00BAA730}" destId="{C7111AFA-1AD5-4865-BF7E-438306146C3A}" srcOrd="1" destOrd="0" parTransId="{81108548-1E60-437A-A5FB-647308AFCEF1}" sibTransId="{3004DBF9-20AC-4B9E-BBBF-3886E17E2874}"/>
    <dgm:cxn modelId="{26999C60-8AB7-4823-BAA9-4356349F735C}" type="presParOf" srcId="{006D8FFB-6BEC-43EB-97BB-36A6B5E38DC7}" destId="{908AA17B-C6B7-4BD9-9FA6-AF853F61F83E}" srcOrd="0" destOrd="0" presId="urn:microsoft.com/office/officeart/2005/8/layout/default"/>
    <dgm:cxn modelId="{2BB23A19-BBF7-4F72-9435-DBBA01C5B405}" type="presParOf" srcId="{006D8FFB-6BEC-43EB-97BB-36A6B5E38DC7}" destId="{DA9C66B1-0B1B-4211-BAE5-08D828440BB3}" srcOrd="1" destOrd="0" presId="urn:microsoft.com/office/officeart/2005/8/layout/default"/>
    <dgm:cxn modelId="{D427B105-5490-4DB1-9DDA-073B3C61885B}" type="presParOf" srcId="{006D8FFB-6BEC-43EB-97BB-36A6B5E38DC7}" destId="{E4C270F1-1CA2-4E05-8CB8-9C3EFC8C4B41}" srcOrd="2" destOrd="0" presId="urn:microsoft.com/office/officeart/2005/8/layout/default"/>
    <dgm:cxn modelId="{016DA958-687D-44CB-8275-F2F6B8AEE155}" type="presParOf" srcId="{006D8FFB-6BEC-43EB-97BB-36A6B5E38DC7}" destId="{318B1C99-90EF-45CE-96A5-C90A85CA7B47}" srcOrd="3" destOrd="0" presId="urn:microsoft.com/office/officeart/2005/8/layout/default"/>
    <dgm:cxn modelId="{8640F96C-6029-45F9-AEB0-8B234A8A6477}" type="presParOf" srcId="{006D8FFB-6BEC-43EB-97BB-36A6B5E38DC7}" destId="{0ACC761F-9DDD-4074-9607-C4C5B10017B4}"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CE54F0-1EDF-4003-B817-F3790FB61C88}" type="doc">
      <dgm:prSet loTypeId="urn:microsoft.com/office/officeart/2005/8/layout/vProcess5" loCatId="process" qsTypeId="urn:microsoft.com/office/officeart/2005/8/quickstyle/simple2" qsCatId="simple" csTypeId="urn:microsoft.com/office/officeart/2005/8/colors/colorful1" csCatId="colorful"/>
      <dgm:spPr/>
      <dgm:t>
        <a:bodyPr/>
        <a:lstStyle/>
        <a:p>
          <a:endParaRPr lang="en-US"/>
        </a:p>
      </dgm:t>
    </dgm:pt>
    <dgm:pt modelId="{5A5E189D-5AD2-464F-8925-C9EBD36700AD}">
      <dgm:prSet/>
      <dgm:spPr/>
      <dgm:t>
        <a:bodyPr/>
        <a:lstStyle/>
        <a:p>
          <a:r>
            <a:rPr lang="en-US"/>
            <a:t>Apr 2025–Jan 2026: 4,337 reports</a:t>
          </a:r>
        </a:p>
      </dgm:t>
    </dgm:pt>
    <dgm:pt modelId="{64363CF6-250B-472F-B066-4CA209CECBCD}" type="parTrans" cxnId="{6E68C922-D905-438D-A660-8D250C03B2CF}">
      <dgm:prSet/>
      <dgm:spPr/>
      <dgm:t>
        <a:bodyPr/>
        <a:lstStyle/>
        <a:p>
          <a:endParaRPr lang="en-US"/>
        </a:p>
      </dgm:t>
    </dgm:pt>
    <dgm:pt modelId="{43C76D00-404F-425A-845B-C65C593AD94A}" type="sibTrans" cxnId="{6E68C922-D905-438D-A660-8D250C03B2CF}">
      <dgm:prSet/>
      <dgm:spPr/>
      <dgm:t>
        <a:bodyPr/>
        <a:lstStyle/>
        <a:p>
          <a:endParaRPr lang="en-US"/>
        </a:p>
      </dgm:t>
    </dgm:pt>
    <dgm:pt modelId="{DA7B94B1-186E-47D4-92FE-8F1EDB0C1B91}">
      <dgm:prSet/>
      <dgm:spPr/>
      <dgm:t>
        <a:bodyPr/>
        <a:lstStyle/>
        <a:p>
          <a:r>
            <a:rPr lang="en-US"/>
            <a:t>Average: 456.5/month (below target)</a:t>
          </a:r>
        </a:p>
      </dgm:t>
    </dgm:pt>
    <dgm:pt modelId="{17D16853-B6A9-4F67-BE15-7D012523F43D}" type="parTrans" cxnId="{AB70F088-9C1C-4D2C-AB7B-FCCA6BECFF7F}">
      <dgm:prSet/>
      <dgm:spPr/>
      <dgm:t>
        <a:bodyPr/>
        <a:lstStyle/>
        <a:p>
          <a:endParaRPr lang="en-US"/>
        </a:p>
      </dgm:t>
    </dgm:pt>
    <dgm:pt modelId="{AA4AD2C6-AC83-40FF-B524-D6DFBF6F8176}" type="sibTrans" cxnId="{AB70F088-9C1C-4D2C-AB7B-FCCA6BECFF7F}">
      <dgm:prSet/>
      <dgm:spPr/>
      <dgm:t>
        <a:bodyPr/>
        <a:lstStyle/>
        <a:p>
          <a:endParaRPr lang="en-US"/>
        </a:p>
      </dgm:t>
    </dgm:pt>
    <dgm:pt modelId="{907D2EED-CD36-40C7-A964-2A475F6969FC}">
      <dgm:prSet/>
      <dgm:spPr/>
      <dgm:t>
        <a:bodyPr/>
        <a:lstStyle/>
        <a:p>
          <a:r>
            <a:rPr lang="en-US"/>
            <a:t>CQC claim: ‘ahead of target’ – data disagrees</a:t>
          </a:r>
        </a:p>
      </dgm:t>
    </dgm:pt>
    <dgm:pt modelId="{C38A65E6-E517-47F1-88EB-B058F750B32B}" type="parTrans" cxnId="{7464D4CF-0C62-4BA4-89F4-5F3F502D8A2D}">
      <dgm:prSet/>
      <dgm:spPr/>
      <dgm:t>
        <a:bodyPr/>
        <a:lstStyle/>
        <a:p>
          <a:endParaRPr lang="en-US"/>
        </a:p>
      </dgm:t>
    </dgm:pt>
    <dgm:pt modelId="{FE8E638E-D418-4DD2-9D67-755E8E5C5878}" type="sibTrans" cxnId="{7464D4CF-0C62-4BA4-89F4-5F3F502D8A2D}">
      <dgm:prSet/>
      <dgm:spPr/>
      <dgm:t>
        <a:bodyPr/>
        <a:lstStyle/>
        <a:p>
          <a:endParaRPr lang="en-US"/>
        </a:p>
      </dgm:t>
    </dgm:pt>
    <dgm:pt modelId="{C7E110D9-A174-45E6-9591-FCB7A7CD8D8B}" type="pres">
      <dgm:prSet presAssocID="{04CE54F0-1EDF-4003-B817-F3790FB61C88}" presName="outerComposite" presStyleCnt="0">
        <dgm:presLayoutVars>
          <dgm:chMax val="5"/>
          <dgm:dir/>
          <dgm:resizeHandles val="exact"/>
        </dgm:presLayoutVars>
      </dgm:prSet>
      <dgm:spPr/>
    </dgm:pt>
    <dgm:pt modelId="{A3447983-5824-4ED6-A714-F922D68F839F}" type="pres">
      <dgm:prSet presAssocID="{04CE54F0-1EDF-4003-B817-F3790FB61C88}" presName="dummyMaxCanvas" presStyleCnt="0">
        <dgm:presLayoutVars/>
      </dgm:prSet>
      <dgm:spPr/>
    </dgm:pt>
    <dgm:pt modelId="{DC4D4885-268B-47A9-8ADC-87098339AA90}" type="pres">
      <dgm:prSet presAssocID="{04CE54F0-1EDF-4003-B817-F3790FB61C88}" presName="ThreeNodes_1" presStyleLbl="node1" presStyleIdx="0" presStyleCnt="3">
        <dgm:presLayoutVars>
          <dgm:bulletEnabled val="1"/>
        </dgm:presLayoutVars>
      </dgm:prSet>
      <dgm:spPr/>
    </dgm:pt>
    <dgm:pt modelId="{62781336-C851-44E5-A681-834E9A1964C8}" type="pres">
      <dgm:prSet presAssocID="{04CE54F0-1EDF-4003-B817-F3790FB61C88}" presName="ThreeNodes_2" presStyleLbl="node1" presStyleIdx="1" presStyleCnt="3">
        <dgm:presLayoutVars>
          <dgm:bulletEnabled val="1"/>
        </dgm:presLayoutVars>
      </dgm:prSet>
      <dgm:spPr/>
    </dgm:pt>
    <dgm:pt modelId="{9078349A-D08D-46A1-80C7-CD130B5A7ABE}" type="pres">
      <dgm:prSet presAssocID="{04CE54F0-1EDF-4003-B817-F3790FB61C88}" presName="ThreeNodes_3" presStyleLbl="node1" presStyleIdx="2" presStyleCnt="3">
        <dgm:presLayoutVars>
          <dgm:bulletEnabled val="1"/>
        </dgm:presLayoutVars>
      </dgm:prSet>
      <dgm:spPr/>
    </dgm:pt>
    <dgm:pt modelId="{7FD62CD3-0C6A-4E7C-A4BB-F399170FF820}" type="pres">
      <dgm:prSet presAssocID="{04CE54F0-1EDF-4003-B817-F3790FB61C88}" presName="ThreeConn_1-2" presStyleLbl="fgAccFollowNode1" presStyleIdx="0" presStyleCnt="2">
        <dgm:presLayoutVars>
          <dgm:bulletEnabled val="1"/>
        </dgm:presLayoutVars>
      </dgm:prSet>
      <dgm:spPr/>
    </dgm:pt>
    <dgm:pt modelId="{1EFB148A-061E-4ED1-A261-629D0F1444AA}" type="pres">
      <dgm:prSet presAssocID="{04CE54F0-1EDF-4003-B817-F3790FB61C88}" presName="ThreeConn_2-3" presStyleLbl="fgAccFollowNode1" presStyleIdx="1" presStyleCnt="2">
        <dgm:presLayoutVars>
          <dgm:bulletEnabled val="1"/>
        </dgm:presLayoutVars>
      </dgm:prSet>
      <dgm:spPr/>
    </dgm:pt>
    <dgm:pt modelId="{EFE3DE7B-968A-4368-B970-02317B93E644}" type="pres">
      <dgm:prSet presAssocID="{04CE54F0-1EDF-4003-B817-F3790FB61C88}" presName="ThreeNodes_1_text" presStyleLbl="node1" presStyleIdx="2" presStyleCnt="3">
        <dgm:presLayoutVars>
          <dgm:bulletEnabled val="1"/>
        </dgm:presLayoutVars>
      </dgm:prSet>
      <dgm:spPr/>
    </dgm:pt>
    <dgm:pt modelId="{B56ECB77-DFE4-4943-9A40-7F904BD072ED}" type="pres">
      <dgm:prSet presAssocID="{04CE54F0-1EDF-4003-B817-F3790FB61C88}" presName="ThreeNodes_2_text" presStyleLbl="node1" presStyleIdx="2" presStyleCnt="3">
        <dgm:presLayoutVars>
          <dgm:bulletEnabled val="1"/>
        </dgm:presLayoutVars>
      </dgm:prSet>
      <dgm:spPr/>
    </dgm:pt>
    <dgm:pt modelId="{D92CEA3F-B35C-460E-B2BC-2A2C631E09D4}" type="pres">
      <dgm:prSet presAssocID="{04CE54F0-1EDF-4003-B817-F3790FB61C88}" presName="ThreeNodes_3_text" presStyleLbl="node1" presStyleIdx="2" presStyleCnt="3">
        <dgm:presLayoutVars>
          <dgm:bulletEnabled val="1"/>
        </dgm:presLayoutVars>
      </dgm:prSet>
      <dgm:spPr/>
    </dgm:pt>
  </dgm:ptLst>
  <dgm:cxnLst>
    <dgm:cxn modelId="{6B55900A-8407-4D16-8C7D-46BA61690388}" type="presOf" srcId="{5A5E189D-5AD2-464F-8925-C9EBD36700AD}" destId="{DC4D4885-268B-47A9-8ADC-87098339AA90}" srcOrd="0" destOrd="0" presId="urn:microsoft.com/office/officeart/2005/8/layout/vProcess5"/>
    <dgm:cxn modelId="{6E68C922-D905-438D-A660-8D250C03B2CF}" srcId="{04CE54F0-1EDF-4003-B817-F3790FB61C88}" destId="{5A5E189D-5AD2-464F-8925-C9EBD36700AD}" srcOrd="0" destOrd="0" parTransId="{64363CF6-250B-472F-B066-4CA209CECBCD}" sibTransId="{43C76D00-404F-425A-845B-C65C593AD94A}"/>
    <dgm:cxn modelId="{2473262B-71B1-44B2-9F68-34FC75BA78B1}" type="presOf" srcId="{5A5E189D-5AD2-464F-8925-C9EBD36700AD}" destId="{EFE3DE7B-968A-4368-B970-02317B93E644}" srcOrd="1" destOrd="0" presId="urn:microsoft.com/office/officeart/2005/8/layout/vProcess5"/>
    <dgm:cxn modelId="{9EB9344B-A2E1-40B9-B610-448DA205EB01}" type="presOf" srcId="{DA7B94B1-186E-47D4-92FE-8F1EDB0C1B91}" destId="{B56ECB77-DFE4-4943-9A40-7F904BD072ED}" srcOrd="1" destOrd="0" presId="urn:microsoft.com/office/officeart/2005/8/layout/vProcess5"/>
    <dgm:cxn modelId="{CCF9D271-7796-4C13-A0AC-722ED93E3B18}" type="presOf" srcId="{43C76D00-404F-425A-845B-C65C593AD94A}" destId="{7FD62CD3-0C6A-4E7C-A4BB-F399170FF820}" srcOrd="0" destOrd="0" presId="urn:microsoft.com/office/officeart/2005/8/layout/vProcess5"/>
    <dgm:cxn modelId="{AB70F088-9C1C-4D2C-AB7B-FCCA6BECFF7F}" srcId="{04CE54F0-1EDF-4003-B817-F3790FB61C88}" destId="{DA7B94B1-186E-47D4-92FE-8F1EDB0C1B91}" srcOrd="1" destOrd="0" parTransId="{17D16853-B6A9-4F67-BE15-7D012523F43D}" sibTransId="{AA4AD2C6-AC83-40FF-B524-D6DFBF6F8176}"/>
    <dgm:cxn modelId="{BF996E92-C594-408A-92B8-56631EE60339}" type="presOf" srcId="{907D2EED-CD36-40C7-A964-2A475F6969FC}" destId="{9078349A-D08D-46A1-80C7-CD130B5A7ABE}" srcOrd="0" destOrd="0" presId="urn:microsoft.com/office/officeart/2005/8/layout/vProcess5"/>
    <dgm:cxn modelId="{606371B2-6583-49AD-8C18-9E8CEE023367}" type="presOf" srcId="{907D2EED-CD36-40C7-A964-2A475F6969FC}" destId="{D92CEA3F-B35C-460E-B2BC-2A2C631E09D4}" srcOrd="1" destOrd="0" presId="urn:microsoft.com/office/officeart/2005/8/layout/vProcess5"/>
    <dgm:cxn modelId="{2C7D2AB3-233B-4E42-A734-06DFBC74CA52}" type="presOf" srcId="{AA4AD2C6-AC83-40FF-B524-D6DFBF6F8176}" destId="{1EFB148A-061E-4ED1-A261-629D0F1444AA}" srcOrd="0" destOrd="0" presId="urn:microsoft.com/office/officeart/2005/8/layout/vProcess5"/>
    <dgm:cxn modelId="{A2CAE0B5-D48A-48F7-BF57-488C2C3B8FBA}" type="presOf" srcId="{04CE54F0-1EDF-4003-B817-F3790FB61C88}" destId="{C7E110D9-A174-45E6-9591-FCB7A7CD8D8B}" srcOrd="0" destOrd="0" presId="urn:microsoft.com/office/officeart/2005/8/layout/vProcess5"/>
    <dgm:cxn modelId="{7464D4CF-0C62-4BA4-89F4-5F3F502D8A2D}" srcId="{04CE54F0-1EDF-4003-B817-F3790FB61C88}" destId="{907D2EED-CD36-40C7-A964-2A475F6969FC}" srcOrd="2" destOrd="0" parTransId="{C38A65E6-E517-47F1-88EB-B058F750B32B}" sibTransId="{FE8E638E-D418-4DD2-9D67-755E8E5C5878}"/>
    <dgm:cxn modelId="{515B7AE2-DAD6-461E-810F-C40C1307F4B6}" type="presOf" srcId="{DA7B94B1-186E-47D4-92FE-8F1EDB0C1B91}" destId="{62781336-C851-44E5-A681-834E9A1964C8}" srcOrd="0" destOrd="0" presId="urn:microsoft.com/office/officeart/2005/8/layout/vProcess5"/>
    <dgm:cxn modelId="{70ADD755-8390-4A37-B12E-AE14164097FD}" type="presParOf" srcId="{C7E110D9-A174-45E6-9591-FCB7A7CD8D8B}" destId="{A3447983-5824-4ED6-A714-F922D68F839F}" srcOrd="0" destOrd="0" presId="urn:microsoft.com/office/officeart/2005/8/layout/vProcess5"/>
    <dgm:cxn modelId="{B5C2A6F8-0ED3-4698-8D9D-4B50DCC57626}" type="presParOf" srcId="{C7E110D9-A174-45E6-9591-FCB7A7CD8D8B}" destId="{DC4D4885-268B-47A9-8ADC-87098339AA90}" srcOrd="1" destOrd="0" presId="urn:microsoft.com/office/officeart/2005/8/layout/vProcess5"/>
    <dgm:cxn modelId="{19415408-FE69-4387-B16F-822711F6C979}" type="presParOf" srcId="{C7E110D9-A174-45E6-9591-FCB7A7CD8D8B}" destId="{62781336-C851-44E5-A681-834E9A1964C8}" srcOrd="2" destOrd="0" presId="urn:microsoft.com/office/officeart/2005/8/layout/vProcess5"/>
    <dgm:cxn modelId="{699D9F01-24A7-4103-9317-09D6B7636717}" type="presParOf" srcId="{C7E110D9-A174-45E6-9591-FCB7A7CD8D8B}" destId="{9078349A-D08D-46A1-80C7-CD130B5A7ABE}" srcOrd="3" destOrd="0" presId="urn:microsoft.com/office/officeart/2005/8/layout/vProcess5"/>
    <dgm:cxn modelId="{117A0FFE-D68F-47F5-98C2-EE4A32F79C9B}" type="presParOf" srcId="{C7E110D9-A174-45E6-9591-FCB7A7CD8D8B}" destId="{7FD62CD3-0C6A-4E7C-A4BB-F399170FF820}" srcOrd="4" destOrd="0" presId="urn:microsoft.com/office/officeart/2005/8/layout/vProcess5"/>
    <dgm:cxn modelId="{00FF9B18-78AD-43C8-81E5-E77012C5DF74}" type="presParOf" srcId="{C7E110D9-A174-45E6-9591-FCB7A7CD8D8B}" destId="{1EFB148A-061E-4ED1-A261-629D0F1444AA}" srcOrd="5" destOrd="0" presId="urn:microsoft.com/office/officeart/2005/8/layout/vProcess5"/>
    <dgm:cxn modelId="{4DBB547B-AC41-49FD-826C-708CB5A8EA61}" type="presParOf" srcId="{C7E110D9-A174-45E6-9591-FCB7A7CD8D8B}" destId="{EFE3DE7B-968A-4368-B970-02317B93E644}" srcOrd="6" destOrd="0" presId="urn:microsoft.com/office/officeart/2005/8/layout/vProcess5"/>
    <dgm:cxn modelId="{110112C4-F9FA-4444-8D9A-7E66F944E23B}" type="presParOf" srcId="{C7E110D9-A174-45E6-9591-FCB7A7CD8D8B}" destId="{B56ECB77-DFE4-4943-9A40-7F904BD072ED}" srcOrd="7" destOrd="0" presId="urn:microsoft.com/office/officeart/2005/8/layout/vProcess5"/>
    <dgm:cxn modelId="{BD5E07E6-6DB8-4422-86FE-4AF1E52D140B}" type="presParOf" srcId="{C7E110D9-A174-45E6-9591-FCB7A7CD8D8B}" destId="{D92CEA3F-B35C-460E-B2BC-2A2C631E09D4}"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9213745-4034-4D3B-91C8-98F6461EF6C2}"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980C24EA-C143-4808-B60E-7265187839CA}">
      <dgm:prSet/>
      <dgm:spPr/>
      <dgm:t>
        <a:bodyPr/>
        <a:lstStyle/>
        <a:p>
          <a:r>
            <a:rPr lang="en-US"/>
            <a:t>Very low assessment proportions across major LAs</a:t>
          </a:r>
        </a:p>
      </dgm:t>
    </dgm:pt>
    <dgm:pt modelId="{0651A361-C8C5-43A1-A37B-6F524EC4CFB4}" type="parTrans" cxnId="{64169475-CF18-4BD2-917C-26B5721B5CDC}">
      <dgm:prSet/>
      <dgm:spPr/>
      <dgm:t>
        <a:bodyPr/>
        <a:lstStyle/>
        <a:p>
          <a:endParaRPr lang="en-US"/>
        </a:p>
      </dgm:t>
    </dgm:pt>
    <dgm:pt modelId="{686A6B80-1FBC-4D1C-89DA-29DD04DDF98E}" type="sibTrans" cxnId="{64169475-CF18-4BD2-917C-26B5721B5CDC}">
      <dgm:prSet/>
      <dgm:spPr/>
      <dgm:t>
        <a:bodyPr/>
        <a:lstStyle/>
        <a:p>
          <a:endParaRPr lang="en-US"/>
        </a:p>
      </dgm:t>
    </dgm:pt>
    <dgm:pt modelId="{06E053D7-B450-48E8-810D-F16E8A9E0628}">
      <dgm:prSet/>
      <dgm:spPr/>
      <dgm:t>
        <a:bodyPr/>
        <a:lstStyle/>
        <a:p>
          <a:r>
            <a:rPr lang="en-US"/>
            <a:t>Care homes + home care particularly affected</a:t>
          </a:r>
        </a:p>
      </dgm:t>
    </dgm:pt>
    <dgm:pt modelId="{D704D8A0-2FC1-4DC1-B0A9-1BECF54FDDBC}" type="parTrans" cxnId="{AB3BC016-F7A5-47A8-9C06-2EC8F2D3F773}">
      <dgm:prSet/>
      <dgm:spPr/>
      <dgm:t>
        <a:bodyPr/>
        <a:lstStyle/>
        <a:p>
          <a:endParaRPr lang="en-US"/>
        </a:p>
      </dgm:t>
    </dgm:pt>
    <dgm:pt modelId="{83502A62-8BFE-436F-B441-8E4C35B40097}" type="sibTrans" cxnId="{AB3BC016-F7A5-47A8-9C06-2EC8F2D3F773}">
      <dgm:prSet/>
      <dgm:spPr/>
      <dgm:t>
        <a:bodyPr/>
        <a:lstStyle/>
        <a:p>
          <a:endParaRPr lang="en-US"/>
        </a:p>
      </dgm:t>
    </dgm:pt>
    <dgm:pt modelId="{F754A339-8846-4666-BACE-0E9D6A90BD43}">
      <dgm:prSet/>
      <dgm:spPr/>
      <dgm:t>
        <a:bodyPr/>
        <a:lstStyle/>
        <a:p>
          <a:r>
            <a:rPr lang="en-US"/>
            <a:t>Large regions saw 1–14% of services assessed</a:t>
          </a:r>
        </a:p>
      </dgm:t>
    </dgm:pt>
    <dgm:pt modelId="{3857FF9E-B22C-4A40-B63F-8DEA0CF9312A}" type="parTrans" cxnId="{60C030D9-DFFA-4074-B092-06AD74F5B812}">
      <dgm:prSet/>
      <dgm:spPr/>
      <dgm:t>
        <a:bodyPr/>
        <a:lstStyle/>
        <a:p>
          <a:endParaRPr lang="en-US"/>
        </a:p>
      </dgm:t>
    </dgm:pt>
    <dgm:pt modelId="{AE325E68-F200-4F4A-99A5-6989FF25C6D5}" type="sibTrans" cxnId="{60C030D9-DFFA-4074-B092-06AD74F5B812}">
      <dgm:prSet/>
      <dgm:spPr/>
      <dgm:t>
        <a:bodyPr/>
        <a:lstStyle/>
        <a:p>
          <a:endParaRPr lang="en-US"/>
        </a:p>
      </dgm:t>
    </dgm:pt>
    <dgm:pt modelId="{D1AB8E88-8BD2-4012-AD83-EA0C6785A057}" type="pres">
      <dgm:prSet presAssocID="{69213745-4034-4D3B-91C8-98F6461EF6C2}" presName="linear" presStyleCnt="0">
        <dgm:presLayoutVars>
          <dgm:animLvl val="lvl"/>
          <dgm:resizeHandles val="exact"/>
        </dgm:presLayoutVars>
      </dgm:prSet>
      <dgm:spPr/>
    </dgm:pt>
    <dgm:pt modelId="{3BA0B800-93FE-4963-AF0B-5891A22BFDFF}" type="pres">
      <dgm:prSet presAssocID="{980C24EA-C143-4808-B60E-7265187839CA}" presName="parentText" presStyleLbl="node1" presStyleIdx="0" presStyleCnt="3">
        <dgm:presLayoutVars>
          <dgm:chMax val="0"/>
          <dgm:bulletEnabled val="1"/>
        </dgm:presLayoutVars>
      </dgm:prSet>
      <dgm:spPr/>
    </dgm:pt>
    <dgm:pt modelId="{4A009D95-2A64-4386-AE8B-B5E6F7B2E34B}" type="pres">
      <dgm:prSet presAssocID="{686A6B80-1FBC-4D1C-89DA-29DD04DDF98E}" presName="spacer" presStyleCnt="0"/>
      <dgm:spPr/>
    </dgm:pt>
    <dgm:pt modelId="{D30803FB-D7EA-4341-A3EA-60B85A0420EE}" type="pres">
      <dgm:prSet presAssocID="{06E053D7-B450-48E8-810D-F16E8A9E0628}" presName="parentText" presStyleLbl="node1" presStyleIdx="1" presStyleCnt="3">
        <dgm:presLayoutVars>
          <dgm:chMax val="0"/>
          <dgm:bulletEnabled val="1"/>
        </dgm:presLayoutVars>
      </dgm:prSet>
      <dgm:spPr/>
    </dgm:pt>
    <dgm:pt modelId="{D2F9DDFB-D254-4304-B2DA-B0A98E65E3A9}" type="pres">
      <dgm:prSet presAssocID="{83502A62-8BFE-436F-B441-8E4C35B40097}" presName="spacer" presStyleCnt="0"/>
      <dgm:spPr/>
    </dgm:pt>
    <dgm:pt modelId="{04165C9E-9C90-4CDE-9986-D1E05A1116D5}" type="pres">
      <dgm:prSet presAssocID="{F754A339-8846-4666-BACE-0E9D6A90BD43}" presName="parentText" presStyleLbl="node1" presStyleIdx="2" presStyleCnt="3">
        <dgm:presLayoutVars>
          <dgm:chMax val="0"/>
          <dgm:bulletEnabled val="1"/>
        </dgm:presLayoutVars>
      </dgm:prSet>
      <dgm:spPr/>
    </dgm:pt>
  </dgm:ptLst>
  <dgm:cxnLst>
    <dgm:cxn modelId="{336E0F03-2AA4-45D1-9774-9F8F0DF2EEC8}" type="presOf" srcId="{06E053D7-B450-48E8-810D-F16E8A9E0628}" destId="{D30803FB-D7EA-4341-A3EA-60B85A0420EE}" srcOrd="0" destOrd="0" presId="urn:microsoft.com/office/officeart/2005/8/layout/vList2"/>
    <dgm:cxn modelId="{AB3BC016-F7A5-47A8-9C06-2EC8F2D3F773}" srcId="{69213745-4034-4D3B-91C8-98F6461EF6C2}" destId="{06E053D7-B450-48E8-810D-F16E8A9E0628}" srcOrd="1" destOrd="0" parTransId="{D704D8A0-2FC1-4DC1-B0A9-1BECF54FDDBC}" sibTransId="{83502A62-8BFE-436F-B441-8E4C35B40097}"/>
    <dgm:cxn modelId="{0668A346-C1C0-42F5-A59E-BD9BC48390ED}" type="presOf" srcId="{69213745-4034-4D3B-91C8-98F6461EF6C2}" destId="{D1AB8E88-8BD2-4012-AD83-EA0C6785A057}" srcOrd="0" destOrd="0" presId="urn:microsoft.com/office/officeart/2005/8/layout/vList2"/>
    <dgm:cxn modelId="{64169475-CF18-4BD2-917C-26B5721B5CDC}" srcId="{69213745-4034-4D3B-91C8-98F6461EF6C2}" destId="{980C24EA-C143-4808-B60E-7265187839CA}" srcOrd="0" destOrd="0" parTransId="{0651A361-C8C5-43A1-A37B-6F524EC4CFB4}" sibTransId="{686A6B80-1FBC-4D1C-89DA-29DD04DDF98E}"/>
    <dgm:cxn modelId="{078533B0-091F-40E7-BDA0-EA64B7B667D9}" type="presOf" srcId="{F754A339-8846-4666-BACE-0E9D6A90BD43}" destId="{04165C9E-9C90-4CDE-9986-D1E05A1116D5}" srcOrd="0" destOrd="0" presId="urn:microsoft.com/office/officeart/2005/8/layout/vList2"/>
    <dgm:cxn modelId="{4A41AEC3-A7D5-4C45-B796-3B11529802D5}" type="presOf" srcId="{980C24EA-C143-4808-B60E-7265187839CA}" destId="{3BA0B800-93FE-4963-AF0B-5891A22BFDFF}" srcOrd="0" destOrd="0" presId="urn:microsoft.com/office/officeart/2005/8/layout/vList2"/>
    <dgm:cxn modelId="{60C030D9-DFFA-4074-B092-06AD74F5B812}" srcId="{69213745-4034-4D3B-91C8-98F6461EF6C2}" destId="{F754A339-8846-4666-BACE-0E9D6A90BD43}" srcOrd="2" destOrd="0" parTransId="{3857FF9E-B22C-4A40-B63F-8DEA0CF9312A}" sibTransId="{AE325E68-F200-4F4A-99A5-6989FF25C6D5}"/>
    <dgm:cxn modelId="{550DAE7B-92DD-4122-AC52-1A46E0F88A95}" type="presParOf" srcId="{D1AB8E88-8BD2-4012-AD83-EA0C6785A057}" destId="{3BA0B800-93FE-4963-AF0B-5891A22BFDFF}" srcOrd="0" destOrd="0" presId="urn:microsoft.com/office/officeart/2005/8/layout/vList2"/>
    <dgm:cxn modelId="{AD16E3CE-4201-40AB-976F-6503BB2602C2}" type="presParOf" srcId="{D1AB8E88-8BD2-4012-AD83-EA0C6785A057}" destId="{4A009D95-2A64-4386-AE8B-B5E6F7B2E34B}" srcOrd="1" destOrd="0" presId="urn:microsoft.com/office/officeart/2005/8/layout/vList2"/>
    <dgm:cxn modelId="{5BB2E80F-9C39-4811-BEFD-83986A6157BF}" type="presParOf" srcId="{D1AB8E88-8BD2-4012-AD83-EA0C6785A057}" destId="{D30803FB-D7EA-4341-A3EA-60B85A0420EE}" srcOrd="2" destOrd="0" presId="urn:microsoft.com/office/officeart/2005/8/layout/vList2"/>
    <dgm:cxn modelId="{B14F397A-D4EF-4C2B-B798-1EA0A0EE9ECE}" type="presParOf" srcId="{D1AB8E88-8BD2-4012-AD83-EA0C6785A057}" destId="{D2F9DDFB-D254-4304-B2DA-B0A98E65E3A9}" srcOrd="3" destOrd="0" presId="urn:microsoft.com/office/officeart/2005/8/layout/vList2"/>
    <dgm:cxn modelId="{0DA4B550-A3D1-4F67-9FD2-DA07F24926E5}" type="presParOf" srcId="{D1AB8E88-8BD2-4012-AD83-EA0C6785A057}" destId="{04165C9E-9C90-4CDE-9986-D1E05A1116D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D0E32D2-F386-49F3-A785-1A06428BC2A0}" type="doc">
      <dgm:prSet loTypeId="urn:microsoft.com/office/officeart/2018/2/layout/IconLabelList" loCatId="icon" qsTypeId="urn:microsoft.com/office/officeart/2005/8/quickstyle/simple1" qsCatId="simple" csTypeId="urn:microsoft.com/office/officeart/2018/5/colors/Iconchunking_neutralbg_colorful5" csCatId="colorful" phldr="1"/>
      <dgm:spPr/>
      <dgm:t>
        <a:bodyPr/>
        <a:lstStyle/>
        <a:p>
          <a:endParaRPr lang="en-US"/>
        </a:p>
      </dgm:t>
    </dgm:pt>
    <dgm:pt modelId="{68A6331D-B7B6-4F19-9EA7-185124A3BCB3}">
      <dgm:prSet/>
      <dgm:spPr/>
      <dgm:t>
        <a:bodyPr/>
        <a:lstStyle/>
        <a:p>
          <a:r>
            <a:rPr lang="en-US"/>
            <a:t>2025: only 65 assessments total</a:t>
          </a:r>
        </a:p>
      </dgm:t>
    </dgm:pt>
    <dgm:pt modelId="{B0F5E70E-010F-4FCC-885C-5184ED3A9D59}" type="parTrans" cxnId="{E26222B4-A6E3-4A15-B552-B6B431B9F5D3}">
      <dgm:prSet/>
      <dgm:spPr/>
      <dgm:t>
        <a:bodyPr/>
        <a:lstStyle/>
        <a:p>
          <a:endParaRPr lang="en-US"/>
        </a:p>
      </dgm:t>
    </dgm:pt>
    <dgm:pt modelId="{6D24F168-7DF8-44B5-80B6-E27CCA84183C}" type="sibTrans" cxnId="{E26222B4-A6E3-4A15-B552-B6B431B9F5D3}">
      <dgm:prSet/>
      <dgm:spPr/>
      <dgm:t>
        <a:bodyPr/>
        <a:lstStyle/>
        <a:p>
          <a:endParaRPr lang="en-US"/>
        </a:p>
      </dgm:t>
    </dgm:pt>
    <dgm:pt modelId="{9EB1A389-5F5D-4B5D-B340-556628A21461}">
      <dgm:prSet/>
      <dgm:spPr/>
      <dgm:t>
        <a:bodyPr/>
        <a:lstStyle/>
        <a:p>
          <a:r>
            <a:rPr lang="en-US"/>
            <a:t>0 services rated Outstanding</a:t>
          </a:r>
        </a:p>
      </dgm:t>
    </dgm:pt>
    <dgm:pt modelId="{579C7FEE-241D-4016-B765-9789FC7CDB3F}" type="parTrans" cxnId="{2522F75D-4591-42DC-A881-C5FDDDC13F9F}">
      <dgm:prSet/>
      <dgm:spPr/>
      <dgm:t>
        <a:bodyPr/>
        <a:lstStyle/>
        <a:p>
          <a:endParaRPr lang="en-US"/>
        </a:p>
      </dgm:t>
    </dgm:pt>
    <dgm:pt modelId="{C634CDD0-9115-43BF-AB76-D397B1CD4DE1}" type="sibTrans" cxnId="{2522F75D-4591-42DC-A881-C5FDDDC13F9F}">
      <dgm:prSet/>
      <dgm:spPr/>
      <dgm:t>
        <a:bodyPr/>
        <a:lstStyle/>
        <a:p>
          <a:endParaRPr lang="en-US"/>
        </a:p>
      </dgm:t>
    </dgm:pt>
    <dgm:pt modelId="{1E073C50-6C9B-439B-8E02-B30DF745D851}">
      <dgm:prSet/>
      <dgm:spPr/>
      <dgm:t>
        <a:bodyPr/>
        <a:lstStyle/>
        <a:p>
          <a:r>
            <a:rPr lang="en-US"/>
            <a:t>RI &amp; Inadequate ratings spike in autumn</a:t>
          </a:r>
        </a:p>
      </dgm:t>
    </dgm:pt>
    <dgm:pt modelId="{1FE1B4C8-4405-424F-8F40-0961DDDB96C2}" type="parTrans" cxnId="{5BDD638B-3ABB-43FB-A4F0-2CEA14D8D8CB}">
      <dgm:prSet/>
      <dgm:spPr/>
      <dgm:t>
        <a:bodyPr/>
        <a:lstStyle/>
        <a:p>
          <a:endParaRPr lang="en-US"/>
        </a:p>
      </dgm:t>
    </dgm:pt>
    <dgm:pt modelId="{273E1128-B630-4561-9D50-F79AF80C76C7}" type="sibTrans" cxnId="{5BDD638B-3ABB-43FB-A4F0-2CEA14D8D8CB}">
      <dgm:prSet/>
      <dgm:spPr/>
      <dgm:t>
        <a:bodyPr/>
        <a:lstStyle/>
        <a:p>
          <a:endParaRPr lang="en-US"/>
        </a:p>
      </dgm:t>
    </dgm:pt>
    <dgm:pt modelId="{D5EA95F2-9129-4F96-9B40-837928BFEA56}">
      <dgm:prSet/>
      <dgm:spPr/>
      <dgm:t>
        <a:bodyPr/>
        <a:lstStyle/>
        <a:p>
          <a:r>
            <a:rPr lang="en-US"/>
            <a:t>High-risk profile: rural + complex needs</a:t>
          </a:r>
        </a:p>
      </dgm:t>
    </dgm:pt>
    <dgm:pt modelId="{2BCBFE98-9E9A-4C4E-8C2E-BFD54D4FC680}" type="parTrans" cxnId="{99A19E12-76EE-4183-B865-D56720B9E728}">
      <dgm:prSet/>
      <dgm:spPr/>
      <dgm:t>
        <a:bodyPr/>
        <a:lstStyle/>
        <a:p>
          <a:endParaRPr lang="en-US"/>
        </a:p>
      </dgm:t>
    </dgm:pt>
    <dgm:pt modelId="{AE65DA9F-63F2-410E-A03D-7C478DC040C2}" type="sibTrans" cxnId="{99A19E12-76EE-4183-B865-D56720B9E728}">
      <dgm:prSet/>
      <dgm:spPr/>
      <dgm:t>
        <a:bodyPr/>
        <a:lstStyle/>
        <a:p>
          <a:endParaRPr lang="en-US"/>
        </a:p>
      </dgm:t>
    </dgm:pt>
    <dgm:pt modelId="{7454F652-1598-4957-AAC0-D2B9375114E5}" type="pres">
      <dgm:prSet presAssocID="{DD0E32D2-F386-49F3-A785-1A06428BC2A0}" presName="root" presStyleCnt="0">
        <dgm:presLayoutVars>
          <dgm:dir/>
          <dgm:resizeHandles val="exact"/>
        </dgm:presLayoutVars>
      </dgm:prSet>
      <dgm:spPr/>
    </dgm:pt>
    <dgm:pt modelId="{431040E8-18A5-4449-A64F-50A84928B37D}" type="pres">
      <dgm:prSet presAssocID="{68A6331D-B7B6-4F19-9EA7-185124A3BCB3}" presName="compNode" presStyleCnt="0"/>
      <dgm:spPr/>
    </dgm:pt>
    <dgm:pt modelId="{80E10903-567E-459F-8F01-045AAADCBB4E}" type="pres">
      <dgm:prSet presAssocID="{68A6331D-B7B6-4F19-9EA7-185124A3BCB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efresh"/>
        </a:ext>
      </dgm:extLst>
    </dgm:pt>
    <dgm:pt modelId="{389B858B-8B10-43CE-8474-60684E6993D8}" type="pres">
      <dgm:prSet presAssocID="{68A6331D-B7B6-4F19-9EA7-185124A3BCB3}" presName="spaceRect" presStyleCnt="0"/>
      <dgm:spPr/>
    </dgm:pt>
    <dgm:pt modelId="{52CEB906-CCA4-4A28-A26D-FE3D65B18FAC}" type="pres">
      <dgm:prSet presAssocID="{68A6331D-B7B6-4F19-9EA7-185124A3BCB3}" presName="textRect" presStyleLbl="revTx" presStyleIdx="0" presStyleCnt="4">
        <dgm:presLayoutVars>
          <dgm:chMax val="1"/>
          <dgm:chPref val="1"/>
        </dgm:presLayoutVars>
      </dgm:prSet>
      <dgm:spPr/>
    </dgm:pt>
    <dgm:pt modelId="{9AD66497-B005-4096-B8EB-6923823D88B0}" type="pres">
      <dgm:prSet presAssocID="{6D24F168-7DF8-44B5-80B6-E27CCA84183C}" presName="sibTrans" presStyleCnt="0"/>
      <dgm:spPr/>
    </dgm:pt>
    <dgm:pt modelId="{C699B820-07ED-461D-8A13-65738D37FB10}" type="pres">
      <dgm:prSet presAssocID="{9EB1A389-5F5D-4B5D-B340-556628A21461}" presName="compNode" presStyleCnt="0"/>
      <dgm:spPr/>
    </dgm:pt>
    <dgm:pt modelId="{2D1729E1-C33F-43CC-8384-974BFD70C35F}" type="pres">
      <dgm:prSet presAssocID="{9EB1A389-5F5D-4B5D-B340-556628A2146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ACE2700B-13D3-4DC6-BB64-0AEFE977BA7F}" type="pres">
      <dgm:prSet presAssocID="{9EB1A389-5F5D-4B5D-B340-556628A21461}" presName="spaceRect" presStyleCnt="0"/>
      <dgm:spPr/>
    </dgm:pt>
    <dgm:pt modelId="{1DADECF5-2060-4B6F-B398-24349A6EACC6}" type="pres">
      <dgm:prSet presAssocID="{9EB1A389-5F5D-4B5D-B340-556628A21461}" presName="textRect" presStyleLbl="revTx" presStyleIdx="1" presStyleCnt="4">
        <dgm:presLayoutVars>
          <dgm:chMax val="1"/>
          <dgm:chPref val="1"/>
        </dgm:presLayoutVars>
      </dgm:prSet>
      <dgm:spPr/>
    </dgm:pt>
    <dgm:pt modelId="{F5E28774-13ED-46F5-91EB-01B1FB0DC387}" type="pres">
      <dgm:prSet presAssocID="{C634CDD0-9115-43BF-AB76-D397B1CD4DE1}" presName="sibTrans" presStyleCnt="0"/>
      <dgm:spPr/>
    </dgm:pt>
    <dgm:pt modelId="{2FC33D7A-B402-4541-BEC9-FEE9534E9F08}" type="pres">
      <dgm:prSet presAssocID="{1E073C50-6C9B-439B-8E02-B30DF745D851}" presName="compNode" presStyleCnt="0"/>
      <dgm:spPr/>
    </dgm:pt>
    <dgm:pt modelId="{C8CDCF11-E427-495E-AB4B-27EA56EEA95F}" type="pres">
      <dgm:prSet presAssocID="{1E073C50-6C9B-439B-8E02-B30DF745D85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umpkin"/>
        </a:ext>
      </dgm:extLst>
    </dgm:pt>
    <dgm:pt modelId="{6A8943B0-7AE1-43F4-9B41-321A1601EF6E}" type="pres">
      <dgm:prSet presAssocID="{1E073C50-6C9B-439B-8E02-B30DF745D851}" presName="spaceRect" presStyleCnt="0"/>
      <dgm:spPr/>
    </dgm:pt>
    <dgm:pt modelId="{226209AB-41C5-46D3-82A8-F1C74DF0524E}" type="pres">
      <dgm:prSet presAssocID="{1E073C50-6C9B-439B-8E02-B30DF745D851}" presName="textRect" presStyleLbl="revTx" presStyleIdx="2" presStyleCnt="4">
        <dgm:presLayoutVars>
          <dgm:chMax val="1"/>
          <dgm:chPref val="1"/>
        </dgm:presLayoutVars>
      </dgm:prSet>
      <dgm:spPr/>
    </dgm:pt>
    <dgm:pt modelId="{0C9B9FEF-7121-429C-81D0-221706DAB257}" type="pres">
      <dgm:prSet presAssocID="{273E1128-B630-4561-9D50-F79AF80C76C7}" presName="sibTrans" presStyleCnt="0"/>
      <dgm:spPr/>
    </dgm:pt>
    <dgm:pt modelId="{3258D494-07CA-42AC-9B28-A3A203CB87C4}" type="pres">
      <dgm:prSet presAssocID="{D5EA95F2-9129-4F96-9B40-837928BFEA56}" presName="compNode" presStyleCnt="0"/>
      <dgm:spPr/>
    </dgm:pt>
    <dgm:pt modelId="{7B1315A8-DFE1-4C4C-BEBF-E36AAD31281B}" type="pres">
      <dgm:prSet presAssocID="{D5EA95F2-9129-4F96-9B40-837928BFEA5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arm scene"/>
        </a:ext>
      </dgm:extLst>
    </dgm:pt>
    <dgm:pt modelId="{7BCD46C3-D0ED-4C31-BBFB-7FF254F8FEAC}" type="pres">
      <dgm:prSet presAssocID="{D5EA95F2-9129-4F96-9B40-837928BFEA56}" presName="spaceRect" presStyleCnt="0"/>
      <dgm:spPr/>
    </dgm:pt>
    <dgm:pt modelId="{19B543BB-979F-4281-A502-401DCA11A64F}" type="pres">
      <dgm:prSet presAssocID="{D5EA95F2-9129-4F96-9B40-837928BFEA56}" presName="textRect" presStyleLbl="revTx" presStyleIdx="3" presStyleCnt="4">
        <dgm:presLayoutVars>
          <dgm:chMax val="1"/>
          <dgm:chPref val="1"/>
        </dgm:presLayoutVars>
      </dgm:prSet>
      <dgm:spPr/>
    </dgm:pt>
  </dgm:ptLst>
  <dgm:cxnLst>
    <dgm:cxn modelId="{99A19E12-76EE-4183-B865-D56720B9E728}" srcId="{DD0E32D2-F386-49F3-A785-1A06428BC2A0}" destId="{D5EA95F2-9129-4F96-9B40-837928BFEA56}" srcOrd="3" destOrd="0" parTransId="{2BCBFE98-9E9A-4C4E-8C2E-BFD54D4FC680}" sibTransId="{AE65DA9F-63F2-410E-A03D-7C478DC040C2}"/>
    <dgm:cxn modelId="{2522F75D-4591-42DC-A881-C5FDDDC13F9F}" srcId="{DD0E32D2-F386-49F3-A785-1A06428BC2A0}" destId="{9EB1A389-5F5D-4B5D-B340-556628A21461}" srcOrd="1" destOrd="0" parTransId="{579C7FEE-241D-4016-B765-9789FC7CDB3F}" sibTransId="{C634CDD0-9115-43BF-AB76-D397B1CD4DE1}"/>
    <dgm:cxn modelId="{1A9F6544-3E13-44DF-AF6B-672499F110BD}" type="presOf" srcId="{9EB1A389-5F5D-4B5D-B340-556628A21461}" destId="{1DADECF5-2060-4B6F-B398-24349A6EACC6}" srcOrd="0" destOrd="0" presId="urn:microsoft.com/office/officeart/2018/2/layout/IconLabelList"/>
    <dgm:cxn modelId="{B0FB004B-745E-471E-929C-216E915D675F}" type="presOf" srcId="{D5EA95F2-9129-4F96-9B40-837928BFEA56}" destId="{19B543BB-979F-4281-A502-401DCA11A64F}" srcOrd="0" destOrd="0" presId="urn:microsoft.com/office/officeart/2018/2/layout/IconLabelList"/>
    <dgm:cxn modelId="{F8557A81-CA35-4EF9-88BE-51615F77C7F0}" type="presOf" srcId="{68A6331D-B7B6-4F19-9EA7-185124A3BCB3}" destId="{52CEB906-CCA4-4A28-A26D-FE3D65B18FAC}" srcOrd="0" destOrd="0" presId="urn:microsoft.com/office/officeart/2018/2/layout/IconLabelList"/>
    <dgm:cxn modelId="{5BDD638B-3ABB-43FB-A4F0-2CEA14D8D8CB}" srcId="{DD0E32D2-F386-49F3-A785-1A06428BC2A0}" destId="{1E073C50-6C9B-439B-8E02-B30DF745D851}" srcOrd="2" destOrd="0" parTransId="{1FE1B4C8-4405-424F-8F40-0961DDDB96C2}" sibTransId="{273E1128-B630-4561-9D50-F79AF80C76C7}"/>
    <dgm:cxn modelId="{829088A1-BF61-409B-9AB1-8A4071E9692E}" type="presOf" srcId="{DD0E32D2-F386-49F3-A785-1A06428BC2A0}" destId="{7454F652-1598-4957-AAC0-D2B9375114E5}" srcOrd="0" destOrd="0" presId="urn:microsoft.com/office/officeart/2018/2/layout/IconLabelList"/>
    <dgm:cxn modelId="{743890AB-BC5F-4C25-8AA5-B53A8ADB570F}" type="presOf" srcId="{1E073C50-6C9B-439B-8E02-B30DF745D851}" destId="{226209AB-41C5-46D3-82A8-F1C74DF0524E}" srcOrd="0" destOrd="0" presId="urn:microsoft.com/office/officeart/2018/2/layout/IconLabelList"/>
    <dgm:cxn modelId="{E26222B4-A6E3-4A15-B552-B6B431B9F5D3}" srcId="{DD0E32D2-F386-49F3-A785-1A06428BC2A0}" destId="{68A6331D-B7B6-4F19-9EA7-185124A3BCB3}" srcOrd="0" destOrd="0" parTransId="{B0F5E70E-010F-4FCC-885C-5184ED3A9D59}" sibTransId="{6D24F168-7DF8-44B5-80B6-E27CCA84183C}"/>
    <dgm:cxn modelId="{72446F1A-4F52-4AF6-B696-9105FC5D4C58}" type="presParOf" srcId="{7454F652-1598-4957-AAC0-D2B9375114E5}" destId="{431040E8-18A5-4449-A64F-50A84928B37D}" srcOrd="0" destOrd="0" presId="urn:microsoft.com/office/officeart/2018/2/layout/IconLabelList"/>
    <dgm:cxn modelId="{DA243E7A-7441-4FC1-822A-4D7874EEE449}" type="presParOf" srcId="{431040E8-18A5-4449-A64F-50A84928B37D}" destId="{80E10903-567E-459F-8F01-045AAADCBB4E}" srcOrd="0" destOrd="0" presId="urn:microsoft.com/office/officeart/2018/2/layout/IconLabelList"/>
    <dgm:cxn modelId="{664566C4-FB25-4BC1-8D70-B320D7F09A2E}" type="presParOf" srcId="{431040E8-18A5-4449-A64F-50A84928B37D}" destId="{389B858B-8B10-43CE-8474-60684E6993D8}" srcOrd="1" destOrd="0" presId="urn:microsoft.com/office/officeart/2018/2/layout/IconLabelList"/>
    <dgm:cxn modelId="{6B36A95D-CE88-4CFE-9849-994EB74AFA4E}" type="presParOf" srcId="{431040E8-18A5-4449-A64F-50A84928B37D}" destId="{52CEB906-CCA4-4A28-A26D-FE3D65B18FAC}" srcOrd="2" destOrd="0" presId="urn:microsoft.com/office/officeart/2018/2/layout/IconLabelList"/>
    <dgm:cxn modelId="{54D16418-2293-464D-A3DE-509BE8AB9FEC}" type="presParOf" srcId="{7454F652-1598-4957-AAC0-D2B9375114E5}" destId="{9AD66497-B005-4096-B8EB-6923823D88B0}" srcOrd="1" destOrd="0" presId="urn:microsoft.com/office/officeart/2018/2/layout/IconLabelList"/>
    <dgm:cxn modelId="{08519F16-2CEE-4C1D-B3A6-4AAAA163662C}" type="presParOf" srcId="{7454F652-1598-4957-AAC0-D2B9375114E5}" destId="{C699B820-07ED-461D-8A13-65738D37FB10}" srcOrd="2" destOrd="0" presId="urn:microsoft.com/office/officeart/2018/2/layout/IconLabelList"/>
    <dgm:cxn modelId="{92481473-240F-449D-9B52-57526F9D7CA2}" type="presParOf" srcId="{C699B820-07ED-461D-8A13-65738D37FB10}" destId="{2D1729E1-C33F-43CC-8384-974BFD70C35F}" srcOrd="0" destOrd="0" presId="urn:microsoft.com/office/officeart/2018/2/layout/IconLabelList"/>
    <dgm:cxn modelId="{5E32EDD9-52F1-41D7-8B2B-686AF5F6ECFB}" type="presParOf" srcId="{C699B820-07ED-461D-8A13-65738D37FB10}" destId="{ACE2700B-13D3-4DC6-BB64-0AEFE977BA7F}" srcOrd="1" destOrd="0" presId="urn:microsoft.com/office/officeart/2018/2/layout/IconLabelList"/>
    <dgm:cxn modelId="{C8DBE7AD-E28C-4351-A76A-2857F4DB370F}" type="presParOf" srcId="{C699B820-07ED-461D-8A13-65738D37FB10}" destId="{1DADECF5-2060-4B6F-B398-24349A6EACC6}" srcOrd="2" destOrd="0" presId="urn:microsoft.com/office/officeart/2018/2/layout/IconLabelList"/>
    <dgm:cxn modelId="{BA4D2853-8453-474A-9084-6E269B16B39F}" type="presParOf" srcId="{7454F652-1598-4957-AAC0-D2B9375114E5}" destId="{F5E28774-13ED-46F5-91EB-01B1FB0DC387}" srcOrd="3" destOrd="0" presId="urn:microsoft.com/office/officeart/2018/2/layout/IconLabelList"/>
    <dgm:cxn modelId="{FDF79500-CA6D-4F2B-BC64-F1EA996F7D98}" type="presParOf" srcId="{7454F652-1598-4957-AAC0-D2B9375114E5}" destId="{2FC33D7A-B402-4541-BEC9-FEE9534E9F08}" srcOrd="4" destOrd="0" presId="urn:microsoft.com/office/officeart/2018/2/layout/IconLabelList"/>
    <dgm:cxn modelId="{37CF19E2-5056-46CC-871B-0ECA493C08F9}" type="presParOf" srcId="{2FC33D7A-B402-4541-BEC9-FEE9534E9F08}" destId="{C8CDCF11-E427-495E-AB4B-27EA56EEA95F}" srcOrd="0" destOrd="0" presId="urn:microsoft.com/office/officeart/2018/2/layout/IconLabelList"/>
    <dgm:cxn modelId="{3B166D93-21B9-433B-B24D-09F8D100CB97}" type="presParOf" srcId="{2FC33D7A-B402-4541-BEC9-FEE9534E9F08}" destId="{6A8943B0-7AE1-43F4-9B41-321A1601EF6E}" srcOrd="1" destOrd="0" presId="urn:microsoft.com/office/officeart/2018/2/layout/IconLabelList"/>
    <dgm:cxn modelId="{2589153C-3C55-4B2B-9A7A-8D8972D860F1}" type="presParOf" srcId="{2FC33D7A-B402-4541-BEC9-FEE9534E9F08}" destId="{226209AB-41C5-46D3-82A8-F1C74DF0524E}" srcOrd="2" destOrd="0" presId="urn:microsoft.com/office/officeart/2018/2/layout/IconLabelList"/>
    <dgm:cxn modelId="{B82E9797-EFDB-4791-A1CD-8EECBAB4FD1B}" type="presParOf" srcId="{7454F652-1598-4957-AAC0-D2B9375114E5}" destId="{0C9B9FEF-7121-429C-81D0-221706DAB257}" srcOrd="5" destOrd="0" presId="urn:microsoft.com/office/officeart/2018/2/layout/IconLabelList"/>
    <dgm:cxn modelId="{4D9C60A0-09DA-4BC4-B0F8-C41984C49062}" type="presParOf" srcId="{7454F652-1598-4957-AAC0-D2B9375114E5}" destId="{3258D494-07CA-42AC-9B28-A3A203CB87C4}" srcOrd="6" destOrd="0" presId="urn:microsoft.com/office/officeart/2018/2/layout/IconLabelList"/>
    <dgm:cxn modelId="{9FCF02D0-7B28-435E-9EE4-E3674887CC99}" type="presParOf" srcId="{3258D494-07CA-42AC-9B28-A3A203CB87C4}" destId="{7B1315A8-DFE1-4C4C-BEBF-E36AAD31281B}" srcOrd="0" destOrd="0" presId="urn:microsoft.com/office/officeart/2018/2/layout/IconLabelList"/>
    <dgm:cxn modelId="{B979E508-61FD-4BCD-BAE7-D0B55AFDC1F3}" type="presParOf" srcId="{3258D494-07CA-42AC-9B28-A3A203CB87C4}" destId="{7BCD46C3-D0ED-4C31-BBFB-7FF254F8FEAC}" srcOrd="1" destOrd="0" presId="urn:microsoft.com/office/officeart/2018/2/layout/IconLabelList"/>
    <dgm:cxn modelId="{85EE3D54-1D22-4B6F-8FD2-2D3499CFCC80}" type="presParOf" srcId="{3258D494-07CA-42AC-9B28-A3A203CB87C4}" destId="{19B543BB-979F-4281-A502-401DCA11A64F}"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41FEE03-C539-4AE4-B3AE-DB9465BA8936}" type="doc">
      <dgm:prSet loTypeId="urn:microsoft.com/office/officeart/2005/8/layout/matrix3" loCatId="matrix" qsTypeId="urn:microsoft.com/office/officeart/2005/8/quickstyle/simple4" qsCatId="simple" csTypeId="urn:microsoft.com/office/officeart/2005/8/colors/colorful1" csCatId="colorful"/>
      <dgm:spPr/>
      <dgm:t>
        <a:bodyPr/>
        <a:lstStyle/>
        <a:p>
          <a:endParaRPr lang="en-US"/>
        </a:p>
      </dgm:t>
    </dgm:pt>
    <dgm:pt modelId="{BC9CEAAE-0A6A-40F5-8B46-11C72DDC993E}">
      <dgm:prSet/>
      <dgm:spPr/>
      <dgm:t>
        <a:bodyPr/>
        <a:lstStyle/>
        <a:p>
          <a:r>
            <a:rPr lang="en-US"/>
            <a:t>Providers left with outdated ratings</a:t>
          </a:r>
        </a:p>
      </dgm:t>
    </dgm:pt>
    <dgm:pt modelId="{AF8AB440-77D1-45B2-A722-2577C9AF7654}" type="parTrans" cxnId="{08003471-EA44-409C-9435-4362AD0C86B3}">
      <dgm:prSet/>
      <dgm:spPr/>
      <dgm:t>
        <a:bodyPr/>
        <a:lstStyle/>
        <a:p>
          <a:endParaRPr lang="en-US"/>
        </a:p>
      </dgm:t>
    </dgm:pt>
    <dgm:pt modelId="{F253C717-C153-439E-A29E-2692F9C171C8}" type="sibTrans" cxnId="{08003471-EA44-409C-9435-4362AD0C86B3}">
      <dgm:prSet/>
      <dgm:spPr/>
      <dgm:t>
        <a:bodyPr/>
        <a:lstStyle/>
        <a:p>
          <a:endParaRPr lang="en-US"/>
        </a:p>
      </dgm:t>
    </dgm:pt>
    <dgm:pt modelId="{692D6065-5774-4426-962E-B546804B9DE2}">
      <dgm:prSet/>
      <dgm:spPr/>
      <dgm:t>
        <a:bodyPr/>
        <a:lstStyle/>
        <a:p>
          <a:r>
            <a:rPr lang="en-US"/>
            <a:t>Commissioners lack reliable information</a:t>
          </a:r>
        </a:p>
      </dgm:t>
    </dgm:pt>
    <dgm:pt modelId="{3E68C124-C64F-4480-BA08-99494B0AEC4E}" type="parTrans" cxnId="{0D49CB94-AA11-4C01-AABF-99D6FCDF68B8}">
      <dgm:prSet/>
      <dgm:spPr/>
      <dgm:t>
        <a:bodyPr/>
        <a:lstStyle/>
        <a:p>
          <a:endParaRPr lang="en-US"/>
        </a:p>
      </dgm:t>
    </dgm:pt>
    <dgm:pt modelId="{C9A90F33-5BB2-4F38-AF40-0A0400461AF4}" type="sibTrans" cxnId="{0D49CB94-AA11-4C01-AABF-99D6FCDF68B8}">
      <dgm:prSet/>
      <dgm:spPr/>
      <dgm:t>
        <a:bodyPr/>
        <a:lstStyle/>
        <a:p>
          <a:endParaRPr lang="en-US"/>
        </a:p>
      </dgm:t>
    </dgm:pt>
    <dgm:pt modelId="{48BBD1E3-219F-4E13-9678-A2C8D2954BC4}">
      <dgm:prSet/>
      <dgm:spPr/>
      <dgm:t>
        <a:bodyPr/>
        <a:lstStyle/>
        <a:p>
          <a:r>
            <a:rPr lang="en-US"/>
            <a:t>People choosing care rely on 4–8 year old data</a:t>
          </a:r>
        </a:p>
      </dgm:t>
    </dgm:pt>
    <dgm:pt modelId="{6E9B08C2-5B09-481A-B3D4-2F5B13D82BA3}" type="parTrans" cxnId="{05C315B2-8C0D-4176-85D4-79B543F8DC9F}">
      <dgm:prSet/>
      <dgm:spPr/>
      <dgm:t>
        <a:bodyPr/>
        <a:lstStyle/>
        <a:p>
          <a:endParaRPr lang="en-US"/>
        </a:p>
      </dgm:t>
    </dgm:pt>
    <dgm:pt modelId="{7B2BE748-4171-423E-9BAA-D85B2325CEE1}" type="sibTrans" cxnId="{05C315B2-8C0D-4176-85D4-79B543F8DC9F}">
      <dgm:prSet/>
      <dgm:spPr/>
      <dgm:t>
        <a:bodyPr/>
        <a:lstStyle/>
        <a:p>
          <a:endParaRPr lang="en-US"/>
        </a:p>
      </dgm:t>
    </dgm:pt>
    <dgm:pt modelId="{341AF50B-5A27-48A8-89D9-14AF4AE91C84}">
      <dgm:prSet/>
      <dgm:spPr/>
      <dgm:t>
        <a:bodyPr/>
        <a:lstStyle/>
        <a:p>
          <a:r>
            <a:rPr lang="en-US"/>
            <a:t>Risk-based inspections widen information gaps</a:t>
          </a:r>
        </a:p>
      </dgm:t>
    </dgm:pt>
    <dgm:pt modelId="{EDE52486-AC23-4706-A1E6-E20F718206AA}" type="parTrans" cxnId="{F87FF797-CECB-4898-96DB-188C6C53D319}">
      <dgm:prSet/>
      <dgm:spPr/>
      <dgm:t>
        <a:bodyPr/>
        <a:lstStyle/>
        <a:p>
          <a:endParaRPr lang="en-US"/>
        </a:p>
      </dgm:t>
    </dgm:pt>
    <dgm:pt modelId="{AB3EF1B4-7442-43A3-8EAC-14CDB46D6A1E}" type="sibTrans" cxnId="{F87FF797-CECB-4898-96DB-188C6C53D319}">
      <dgm:prSet/>
      <dgm:spPr/>
      <dgm:t>
        <a:bodyPr/>
        <a:lstStyle/>
        <a:p>
          <a:endParaRPr lang="en-US"/>
        </a:p>
      </dgm:t>
    </dgm:pt>
    <dgm:pt modelId="{B6599382-6FF9-4E78-BDC0-F8B13C46B657}" type="pres">
      <dgm:prSet presAssocID="{C41FEE03-C539-4AE4-B3AE-DB9465BA8936}" presName="matrix" presStyleCnt="0">
        <dgm:presLayoutVars>
          <dgm:chMax val="1"/>
          <dgm:dir/>
          <dgm:resizeHandles val="exact"/>
        </dgm:presLayoutVars>
      </dgm:prSet>
      <dgm:spPr/>
    </dgm:pt>
    <dgm:pt modelId="{72B1AFB1-5075-4B58-9D29-A7A0C39A6A15}" type="pres">
      <dgm:prSet presAssocID="{C41FEE03-C539-4AE4-B3AE-DB9465BA8936}" presName="diamond" presStyleLbl="bgShp" presStyleIdx="0" presStyleCnt="1"/>
      <dgm:spPr/>
    </dgm:pt>
    <dgm:pt modelId="{F1316BEB-FEC4-4B1C-862E-3BA2C4D17DCE}" type="pres">
      <dgm:prSet presAssocID="{C41FEE03-C539-4AE4-B3AE-DB9465BA8936}" presName="quad1" presStyleLbl="node1" presStyleIdx="0" presStyleCnt="4">
        <dgm:presLayoutVars>
          <dgm:chMax val="0"/>
          <dgm:chPref val="0"/>
          <dgm:bulletEnabled val="1"/>
        </dgm:presLayoutVars>
      </dgm:prSet>
      <dgm:spPr/>
    </dgm:pt>
    <dgm:pt modelId="{DBE290B1-83A2-4CB6-89C3-9B42FBD277C5}" type="pres">
      <dgm:prSet presAssocID="{C41FEE03-C539-4AE4-B3AE-DB9465BA8936}" presName="quad2" presStyleLbl="node1" presStyleIdx="1" presStyleCnt="4">
        <dgm:presLayoutVars>
          <dgm:chMax val="0"/>
          <dgm:chPref val="0"/>
          <dgm:bulletEnabled val="1"/>
        </dgm:presLayoutVars>
      </dgm:prSet>
      <dgm:spPr/>
    </dgm:pt>
    <dgm:pt modelId="{ECE5A938-4045-41EC-B718-9AEF34C4E43B}" type="pres">
      <dgm:prSet presAssocID="{C41FEE03-C539-4AE4-B3AE-DB9465BA8936}" presName="quad3" presStyleLbl="node1" presStyleIdx="2" presStyleCnt="4">
        <dgm:presLayoutVars>
          <dgm:chMax val="0"/>
          <dgm:chPref val="0"/>
          <dgm:bulletEnabled val="1"/>
        </dgm:presLayoutVars>
      </dgm:prSet>
      <dgm:spPr/>
    </dgm:pt>
    <dgm:pt modelId="{8D7AF8CA-F2D0-4535-8A64-EA74AF5EB8AA}" type="pres">
      <dgm:prSet presAssocID="{C41FEE03-C539-4AE4-B3AE-DB9465BA8936}" presName="quad4" presStyleLbl="node1" presStyleIdx="3" presStyleCnt="4">
        <dgm:presLayoutVars>
          <dgm:chMax val="0"/>
          <dgm:chPref val="0"/>
          <dgm:bulletEnabled val="1"/>
        </dgm:presLayoutVars>
      </dgm:prSet>
      <dgm:spPr/>
    </dgm:pt>
  </dgm:ptLst>
  <dgm:cxnLst>
    <dgm:cxn modelId="{3FCBAD28-3B2A-4418-8571-27A002A1C976}" type="presOf" srcId="{692D6065-5774-4426-962E-B546804B9DE2}" destId="{DBE290B1-83A2-4CB6-89C3-9B42FBD277C5}" srcOrd="0" destOrd="0" presId="urn:microsoft.com/office/officeart/2005/8/layout/matrix3"/>
    <dgm:cxn modelId="{08003471-EA44-409C-9435-4362AD0C86B3}" srcId="{C41FEE03-C539-4AE4-B3AE-DB9465BA8936}" destId="{BC9CEAAE-0A6A-40F5-8B46-11C72DDC993E}" srcOrd="0" destOrd="0" parTransId="{AF8AB440-77D1-45B2-A722-2577C9AF7654}" sibTransId="{F253C717-C153-439E-A29E-2692F9C171C8}"/>
    <dgm:cxn modelId="{361C9D7A-4D66-4BCF-94EA-3B8ADB58743F}" type="presOf" srcId="{C41FEE03-C539-4AE4-B3AE-DB9465BA8936}" destId="{B6599382-6FF9-4E78-BDC0-F8B13C46B657}" srcOrd="0" destOrd="0" presId="urn:microsoft.com/office/officeart/2005/8/layout/matrix3"/>
    <dgm:cxn modelId="{0D49CB94-AA11-4C01-AABF-99D6FCDF68B8}" srcId="{C41FEE03-C539-4AE4-B3AE-DB9465BA8936}" destId="{692D6065-5774-4426-962E-B546804B9DE2}" srcOrd="1" destOrd="0" parTransId="{3E68C124-C64F-4480-BA08-99494B0AEC4E}" sibTransId="{C9A90F33-5BB2-4F38-AF40-0A0400461AF4}"/>
    <dgm:cxn modelId="{F87FF797-CECB-4898-96DB-188C6C53D319}" srcId="{C41FEE03-C539-4AE4-B3AE-DB9465BA8936}" destId="{341AF50B-5A27-48A8-89D9-14AF4AE91C84}" srcOrd="3" destOrd="0" parTransId="{EDE52486-AC23-4706-A1E6-E20F718206AA}" sibTransId="{AB3EF1B4-7442-43A3-8EAC-14CDB46D6A1E}"/>
    <dgm:cxn modelId="{05C315B2-8C0D-4176-85D4-79B543F8DC9F}" srcId="{C41FEE03-C539-4AE4-B3AE-DB9465BA8936}" destId="{48BBD1E3-219F-4E13-9678-A2C8D2954BC4}" srcOrd="2" destOrd="0" parTransId="{6E9B08C2-5B09-481A-B3D4-2F5B13D82BA3}" sibTransId="{7B2BE748-4171-423E-9BAA-D85B2325CEE1}"/>
    <dgm:cxn modelId="{3565ACB2-9F77-46C4-A4DF-C7F571BEAE43}" type="presOf" srcId="{BC9CEAAE-0A6A-40F5-8B46-11C72DDC993E}" destId="{F1316BEB-FEC4-4B1C-862E-3BA2C4D17DCE}" srcOrd="0" destOrd="0" presId="urn:microsoft.com/office/officeart/2005/8/layout/matrix3"/>
    <dgm:cxn modelId="{23F8FEC4-6CA7-4949-8821-AB14BBD6229F}" type="presOf" srcId="{341AF50B-5A27-48A8-89D9-14AF4AE91C84}" destId="{8D7AF8CA-F2D0-4535-8A64-EA74AF5EB8AA}" srcOrd="0" destOrd="0" presId="urn:microsoft.com/office/officeart/2005/8/layout/matrix3"/>
    <dgm:cxn modelId="{37BE33CB-D62E-45F0-AD31-1791DC3B1421}" type="presOf" srcId="{48BBD1E3-219F-4E13-9678-A2C8D2954BC4}" destId="{ECE5A938-4045-41EC-B718-9AEF34C4E43B}" srcOrd="0" destOrd="0" presId="urn:microsoft.com/office/officeart/2005/8/layout/matrix3"/>
    <dgm:cxn modelId="{0DF0ADA1-C4F0-4561-A17A-35A77C4DE5B7}" type="presParOf" srcId="{B6599382-6FF9-4E78-BDC0-F8B13C46B657}" destId="{72B1AFB1-5075-4B58-9D29-A7A0C39A6A15}" srcOrd="0" destOrd="0" presId="urn:microsoft.com/office/officeart/2005/8/layout/matrix3"/>
    <dgm:cxn modelId="{FC756736-F067-433A-A137-1B0FE04ED00C}" type="presParOf" srcId="{B6599382-6FF9-4E78-BDC0-F8B13C46B657}" destId="{F1316BEB-FEC4-4B1C-862E-3BA2C4D17DCE}" srcOrd="1" destOrd="0" presId="urn:microsoft.com/office/officeart/2005/8/layout/matrix3"/>
    <dgm:cxn modelId="{4DFDC3D3-3CF0-4B68-ADE8-252874A69036}" type="presParOf" srcId="{B6599382-6FF9-4E78-BDC0-F8B13C46B657}" destId="{DBE290B1-83A2-4CB6-89C3-9B42FBD277C5}" srcOrd="2" destOrd="0" presId="urn:microsoft.com/office/officeart/2005/8/layout/matrix3"/>
    <dgm:cxn modelId="{9BD431C5-E197-488D-86F8-82B1E7C8646E}" type="presParOf" srcId="{B6599382-6FF9-4E78-BDC0-F8B13C46B657}" destId="{ECE5A938-4045-41EC-B718-9AEF34C4E43B}" srcOrd="3" destOrd="0" presId="urn:microsoft.com/office/officeart/2005/8/layout/matrix3"/>
    <dgm:cxn modelId="{0A63BA07-3934-4C2E-8D48-773CD25A8A99}" type="presParOf" srcId="{B6599382-6FF9-4E78-BDC0-F8B13C46B657}" destId="{8D7AF8CA-F2D0-4535-8A64-EA74AF5EB8AA}"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FFAC83A-4A4D-4F17-BE67-7E9F79DDBDD3}"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AD88FADF-617D-452C-A7AC-2475AD01AF43}">
      <dgm:prSet/>
      <dgm:spPr/>
      <dgm:t>
        <a:bodyPr/>
        <a:lstStyle/>
        <a:p>
          <a:r>
            <a:rPr lang="en-US"/>
            <a:t>Activity improving from 2024 levels</a:t>
          </a:r>
        </a:p>
      </dgm:t>
    </dgm:pt>
    <dgm:pt modelId="{6E315BE6-7999-4E9E-B45B-3F229CFD6C0F}" type="parTrans" cxnId="{B0CE8D2B-9EA2-440E-9428-3FDD231D1D22}">
      <dgm:prSet/>
      <dgm:spPr/>
      <dgm:t>
        <a:bodyPr/>
        <a:lstStyle/>
        <a:p>
          <a:endParaRPr lang="en-US"/>
        </a:p>
      </dgm:t>
    </dgm:pt>
    <dgm:pt modelId="{364ACD2F-F202-40AA-A460-C5B2CD57038D}" type="sibTrans" cxnId="{B0CE8D2B-9EA2-440E-9428-3FDD231D1D22}">
      <dgm:prSet/>
      <dgm:spPr/>
      <dgm:t>
        <a:bodyPr/>
        <a:lstStyle/>
        <a:p>
          <a:endParaRPr lang="en-US"/>
        </a:p>
      </dgm:t>
    </dgm:pt>
    <dgm:pt modelId="{9134D3E9-C582-44CB-9D5B-EBACAFC99759}">
      <dgm:prSet/>
      <dgm:spPr/>
      <dgm:t>
        <a:bodyPr/>
        <a:lstStyle/>
        <a:p>
          <a:r>
            <a:rPr lang="en-US"/>
            <a:t>New Chief Inspectors appointed</a:t>
          </a:r>
        </a:p>
      </dgm:t>
    </dgm:pt>
    <dgm:pt modelId="{7E37CA4E-1D16-43F9-A455-9439D7A38889}" type="parTrans" cxnId="{BF94E2F6-EF76-46F7-AA2F-577DB2722B68}">
      <dgm:prSet/>
      <dgm:spPr/>
      <dgm:t>
        <a:bodyPr/>
        <a:lstStyle/>
        <a:p>
          <a:endParaRPr lang="en-US"/>
        </a:p>
      </dgm:t>
    </dgm:pt>
    <dgm:pt modelId="{AE9A1972-2D71-4F08-8901-DDA0CE8BC472}" type="sibTrans" cxnId="{BF94E2F6-EF76-46F7-AA2F-577DB2722B68}">
      <dgm:prSet/>
      <dgm:spPr/>
      <dgm:t>
        <a:bodyPr/>
        <a:lstStyle/>
        <a:p>
          <a:endParaRPr lang="en-US"/>
        </a:p>
      </dgm:t>
    </dgm:pt>
    <dgm:pt modelId="{33C0DF39-768E-46EE-B411-C1AC9D48A119}">
      <dgm:prSet/>
      <dgm:spPr/>
      <dgm:t>
        <a:bodyPr/>
        <a:lstStyle/>
        <a:p>
          <a:r>
            <a:rPr lang="en-US"/>
            <a:t>Framework revisions underway</a:t>
          </a:r>
        </a:p>
      </dgm:t>
    </dgm:pt>
    <dgm:pt modelId="{8056FE1D-C178-4C32-B670-8A710FBEB3E7}" type="parTrans" cxnId="{11445773-527A-452F-99CB-017FE6CC8113}">
      <dgm:prSet/>
      <dgm:spPr/>
      <dgm:t>
        <a:bodyPr/>
        <a:lstStyle/>
        <a:p>
          <a:endParaRPr lang="en-US"/>
        </a:p>
      </dgm:t>
    </dgm:pt>
    <dgm:pt modelId="{FFAB9E0F-FA28-4049-822C-B9D471B94A26}" type="sibTrans" cxnId="{11445773-527A-452F-99CB-017FE6CC8113}">
      <dgm:prSet/>
      <dgm:spPr/>
      <dgm:t>
        <a:bodyPr/>
        <a:lstStyle/>
        <a:p>
          <a:endParaRPr lang="en-US"/>
        </a:p>
      </dgm:t>
    </dgm:pt>
    <dgm:pt modelId="{CDC834CC-B6C1-44CF-ADA0-5492761AA8F5}">
      <dgm:prSet/>
      <dgm:spPr/>
      <dgm:t>
        <a:bodyPr/>
        <a:lstStyle/>
        <a:p>
          <a:r>
            <a:rPr lang="en-US"/>
            <a:t>Sector engagement increasing</a:t>
          </a:r>
        </a:p>
      </dgm:t>
    </dgm:pt>
    <dgm:pt modelId="{EA5EB7F1-88A4-4017-BF70-3AADE7160676}" type="parTrans" cxnId="{3BB825CE-EA23-4F11-AFF5-141740F135C0}">
      <dgm:prSet/>
      <dgm:spPr/>
      <dgm:t>
        <a:bodyPr/>
        <a:lstStyle/>
        <a:p>
          <a:endParaRPr lang="en-US"/>
        </a:p>
      </dgm:t>
    </dgm:pt>
    <dgm:pt modelId="{7E2230A7-A98A-4F59-8486-6B8FFA252066}" type="sibTrans" cxnId="{3BB825CE-EA23-4F11-AFF5-141740F135C0}">
      <dgm:prSet/>
      <dgm:spPr/>
      <dgm:t>
        <a:bodyPr/>
        <a:lstStyle/>
        <a:p>
          <a:endParaRPr lang="en-US"/>
        </a:p>
      </dgm:t>
    </dgm:pt>
    <dgm:pt modelId="{07D2C922-91B4-4EA5-88F0-F51AF5BB4FB5}" type="pres">
      <dgm:prSet presAssocID="{EFFAC83A-4A4D-4F17-BE67-7E9F79DDBDD3}" presName="linear" presStyleCnt="0">
        <dgm:presLayoutVars>
          <dgm:animLvl val="lvl"/>
          <dgm:resizeHandles val="exact"/>
        </dgm:presLayoutVars>
      </dgm:prSet>
      <dgm:spPr/>
    </dgm:pt>
    <dgm:pt modelId="{0ECD8BE0-0EC0-4B0B-8E53-6448C3A59B0A}" type="pres">
      <dgm:prSet presAssocID="{AD88FADF-617D-452C-A7AC-2475AD01AF43}" presName="parentText" presStyleLbl="node1" presStyleIdx="0" presStyleCnt="4">
        <dgm:presLayoutVars>
          <dgm:chMax val="0"/>
          <dgm:bulletEnabled val="1"/>
        </dgm:presLayoutVars>
      </dgm:prSet>
      <dgm:spPr/>
    </dgm:pt>
    <dgm:pt modelId="{15D54D8C-7AC8-44AD-86DF-29E81C9BC987}" type="pres">
      <dgm:prSet presAssocID="{364ACD2F-F202-40AA-A460-C5B2CD57038D}" presName="spacer" presStyleCnt="0"/>
      <dgm:spPr/>
    </dgm:pt>
    <dgm:pt modelId="{82F0CCEB-B558-43F7-B6BF-FEE3431655FC}" type="pres">
      <dgm:prSet presAssocID="{9134D3E9-C582-44CB-9D5B-EBACAFC99759}" presName="parentText" presStyleLbl="node1" presStyleIdx="1" presStyleCnt="4">
        <dgm:presLayoutVars>
          <dgm:chMax val="0"/>
          <dgm:bulletEnabled val="1"/>
        </dgm:presLayoutVars>
      </dgm:prSet>
      <dgm:spPr/>
    </dgm:pt>
    <dgm:pt modelId="{809C0DD7-C82B-4FC1-9373-747F5478602E}" type="pres">
      <dgm:prSet presAssocID="{AE9A1972-2D71-4F08-8901-DDA0CE8BC472}" presName="spacer" presStyleCnt="0"/>
      <dgm:spPr/>
    </dgm:pt>
    <dgm:pt modelId="{92B0A021-0DCE-4125-90A2-BB43687A8400}" type="pres">
      <dgm:prSet presAssocID="{33C0DF39-768E-46EE-B411-C1AC9D48A119}" presName="parentText" presStyleLbl="node1" presStyleIdx="2" presStyleCnt="4">
        <dgm:presLayoutVars>
          <dgm:chMax val="0"/>
          <dgm:bulletEnabled val="1"/>
        </dgm:presLayoutVars>
      </dgm:prSet>
      <dgm:spPr/>
    </dgm:pt>
    <dgm:pt modelId="{EB35B497-847E-49DE-8A82-2B1144CD7DFA}" type="pres">
      <dgm:prSet presAssocID="{FFAB9E0F-FA28-4049-822C-B9D471B94A26}" presName="spacer" presStyleCnt="0"/>
      <dgm:spPr/>
    </dgm:pt>
    <dgm:pt modelId="{E441424B-A1A9-417B-9D41-EFB5E32398D7}" type="pres">
      <dgm:prSet presAssocID="{CDC834CC-B6C1-44CF-ADA0-5492761AA8F5}" presName="parentText" presStyleLbl="node1" presStyleIdx="3" presStyleCnt="4">
        <dgm:presLayoutVars>
          <dgm:chMax val="0"/>
          <dgm:bulletEnabled val="1"/>
        </dgm:presLayoutVars>
      </dgm:prSet>
      <dgm:spPr/>
    </dgm:pt>
  </dgm:ptLst>
  <dgm:cxnLst>
    <dgm:cxn modelId="{2B3B240B-7D95-4DA5-91B5-CADFEBFE2652}" type="presOf" srcId="{33C0DF39-768E-46EE-B411-C1AC9D48A119}" destId="{92B0A021-0DCE-4125-90A2-BB43687A8400}" srcOrd="0" destOrd="0" presId="urn:microsoft.com/office/officeart/2005/8/layout/vList2"/>
    <dgm:cxn modelId="{B0CE8D2B-9EA2-440E-9428-3FDD231D1D22}" srcId="{EFFAC83A-4A4D-4F17-BE67-7E9F79DDBDD3}" destId="{AD88FADF-617D-452C-A7AC-2475AD01AF43}" srcOrd="0" destOrd="0" parTransId="{6E315BE6-7999-4E9E-B45B-3F229CFD6C0F}" sibTransId="{364ACD2F-F202-40AA-A460-C5B2CD57038D}"/>
    <dgm:cxn modelId="{9CF1F92D-F0F0-40FB-B708-354DD6DC5E19}" type="presOf" srcId="{EFFAC83A-4A4D-4F17-BE67-7E9F79DDBDD3}" destId="{07D2C922-91B4-4EA5-88F0-F51AF5BB4FB5}" srcOrd="0" destOrd="0" presId="urn:microsoft.com/office/officeart/2005/8/layout/vList2"/>
    <dgm:cxn modelId="{11445773-527A-452F-99CB-017FE6CC8113}" srcId="{EFFAC83A-4A4D-4F17-BE67-7E9F79DDBDD3}" destId="{33C0DF39-768E-46EE-B411-C1AC9D48A119}" srcOrd="2" destOrd="0" parTransId="{8056FE1D-C178-4C32-B670-8A710FBEB3E7}" sibTransId="{FFAB9E0F-FA28-4049-822C-B9D471B94A26}"/>
    <dgm:cxn modelId="{9780F6C7-5871-4AD2-9C5B-CFA5418C0CE7}" type="presOf" srcId="{AD88FADF-617D-452C-A7AC-2475AD01AF43}" destId="{0ECD8BE0-0EC0-4B0B-8E53-6448C3A59B0A}" srcOrd="0" destOrd="0" presId="urn:microsoft.com/office/officeart/2005/8/layout/vList2"/>
    <dgm:cxn modelId="{4B969CC9-852E-456B-BCC3-586233BD4068}" type="presOf" srcId="{9134D3E9-C582-44CB-9D5B-EBACAFC99759}" destId="{82F0CCEB-B558-43F7-B6BF-FEE3431655FC}" srcOrd="0" destOrd="0" presId="urn:microsoft.com/office/officeart/2005/8/layout/vList2"/>
    <dgm:cxn modelId="{3BB825CE-EA23-4F11-AFF5-141740F135C0}" srcId="{EFFAC83A-4A4D-4F17-BE67-7E9F79DDBDD3}" destId="{CDC834CC-B6C1-44CF-ADA0-5492761AA8F5}" srcOrd="3" destOrd="0" parTransId="{EA5EB7F1-88A4-4017-BF70-3AADE7160676}" sibTransId="{7E2230A7-A98A-4F59-8486-6B8FFA252066}"/>
    <dgm:cxn modelId="{BF94E2F6-EF76-46F7-AA2F-577DB2722B68}" srcId="{EFFAC83A-4A4D-4F17-BE67-7E9F79DDBDD3}" destId="{9134D3E9-C582-44CB-9D5B-EBACAFC99759}" srcOrd="1" destOrd="0" parTransId="{7E37CA4E-1D16-43F9-A455-9439D7A38889}" sibTransId="{AE9A1972-2D71-4F08-8901-DDA0CE8BC472}"/>
    <dgm:cxn modelId="{AC4C42F7-82F0-4EBE-871C-8E15E45BB46F}" type="presOf" srcId="{CDC834CC-B6C1-44CF-ADA0-5492761AA8F5}" destId="{E441424B-A1A9-417B-9D41-EFB5E32398D7}" srcOrd="0" destOrd="0" presId="urn:microsoft.com/office/officeart/2005/8/layout/vList2"/>
    <dgm:cxn modelId="{C6F9D81E-B47A-43D7-9140-914AD83BE53B}" type="presParOf" srcId="{07D2C922-91B4-4EA5-88F0-F51AF5BB4FB5}" destId="{0ECD8BE0-0EC0-4B0B-8E53-6448C3A59B0A}" srcOrd="0" destOrd="0" presId="urn:microsoft.com/office/officeart/2005/8/layout/vList2"/>
    <dgm:cxn modelId="{A0E6F3B6-1C10-4515-B0CB-9B186ED2DC0F}" type="presParOf" srcId="{07D2C922-91B4-4EA5-88F0-F51AF5BB4FB5}" destId="{15D54D8C-7AC8-44AD-86DF-29E81C9BC987}" srcOrd="1" destOrd="0" presId="urn:microsoft.com/office/officeart/2005/8/layout/vList2"/>
    <dgm:cxn modelId="{CF9ED79C-339B-4E44-8D0A-A85354B696C4}" type="presParOf" srcId="{07D2C922-91B4-4EA5-88F0-F51AF5BB4FB5}" destId="{82F0CCEB-B558-43F7-B6BF-FEE3431655FC}" srcOrd="2" destOrd="0" presId="urn:microsoft.com/office/officeart/2005/8/layout/vList2"/>
    <dgm:cxn modelId="{C425E1C8-321A-497E-A257-1D892FFA2A18}" type="presParOf" srcId="{07D2C922-91B4-4EA5-88F0-F51AF5BB4FB5}" destId="{809C0DD7-C82B-4FC1-9373-747F5478602E}" srcOrd="3" destOrd="0" presId="urn:microsoft.com/office/officeart/2005/8/layout/vList2"/>
    <dgm:cxn modelId="{4BBDF6A5-42FF-4959-8F4F-5B30F4E11C6B}" type="presParOf" srcId="{07D2C922-91B4-4EA5-88F0-F51AF5BB4FB5}" destId="{92B0A021-0DCE-4125-90A2-BB43687A8400}" srcOrd="4" destOrd="0" presId="urn:microsoft.com/office/officeart/2005/8/layout/vList2"/>
    <dgm:cxn modelId="{A4AAAD94-8DD9-4AB4-BAE7-5FEEE17796D9}" type="presParOf" srcId="{07D2C922-91B4-4EA5-88F0-F51AF5BB4FB5}" destId="{EB35B497-847E-49DE-8A82-2B1144CD7DFA}" srcOrd="5" destOrd="0" presId="urn:microsoft.com/office/officeart/2005/8/layout/vList2"/>
    <dgm:cxn modelId="{AB169A69-1773-432D-A759-6E6BEF3CF98E}" type="presParOf" srcId="{07D2C922-91B4-4EA5-88F0-F51AF5BB4FB5}" destId="{E441424B-A1A9-417B-9D41-EFB5E32398D7}"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D81C768-F1CC-4BC9-81EC-B6E3FEF9B607}"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2F97627-4B29-4F88-8BA8-EEF54379D9CF}">
      <dgm:prSet/>
      <dgm:spPr/>
      <dgm:t>
        <a:bodyPr/>
        <a:lstStyle/>
        <a:p>
          <a:pPr>
            <a:defRPr cap="all"/>
          </a:pPr>
          <a:r>
            <a:rPr lang="en-US"/>
            <a:t>Transparent, realistic plan to increase volume</a:t>
          </a:r>
        </a:p>
      </dgm:t>
    </dgm:pt>
    <dgm:pt modelId="{A0F8267D-222C-4DE2-ADF7-C6352E8A16F8}" type="parTrans" cxnId="{7AF6203B-65D4-4284-ACBB-5CD8FB5B5905}">
      <dgm:prSet/>
      <dgm:spPr/>
      <dgm:t>
        <a:bodyPr/>
        <a:lstStyle/>
        <a:p>
          <a:endParaRPr lang="en-US"/>
        </a:p>
      </dgm:t>
    </dgm:pt>
    <dgm:pt modelId="{19744D10-D928-4FEF-B1CB-7D0DFCD54B41}" type="sibTrans" cxnId="{7AF6203B-65D4-4284-ACBB-5CD8FB5B5905}">
      <dgm:prSet/>
      <dgm:spPr/>
      <dgm:t>
        <a:bodyPr/>
        <a:lstStyle/>
        <a:p>
          <a:endParaRPr lang="en-US"/>
        </a:p>
      </dgm:t>
    </dgm:pt>
    <dgm:pt modelId="{F3270C51-A986-424C-B5F2-D90C0CE8CFAF}">
      <dgm:prSet/>
      <dgm:spPr/>
      <dgm:t>
        <a:bodyPr/>
        <a:lstStyle/>
        <a:p>
          <a:pPr>
            <a:defRPr cap="all"/>
          </a:pPr>
          <a:r>
            <a:rPr lang="en-US"/>
            <a:t>Better communication from CQC</a:t>
          </a:r>
        </a:p>
      </dgm:t>
    </dgm:pt>
    <dgm:pt modelId="{FE3F2754-F507-4B75-85BB-DBBDDCE05303}" type="parTrans" cxnId="{6F8C1947-4AB8-4CC7-B44D-A4D3D759C496}">
      <dgm:prSet/>
      <dgm:spPr/>
      <dgm:t>
        <a:bodyPr/>
        <a:lstStyle/>
        <a:p>
          <a:endParaRPr lang="en-US"/>
        </a:p>
      </dgm:t>
    </dgm:pt>
    <dgm:pt modelId="{51CC0221-CBBA-4CA7-B7F0-65AA6DCFC52B}" type="sibTrans" cxnId="{6F8C1947-4AB8-4CC7-B44D-A4D3D759C496}">
      <dgm:prSet/>
      <dgm:spPr/>
      <dgm:t>
        <a:bodyPr/>
        <a:lstStyle/>
        <a:p>
          <a:endParaRPr lang="en-US"/>
        </a:p>
      </dgm:t>
    </dgm:pt>
    <dgm:pt modelId="{50700971-1E5B-4A0A-8F85-C89FE51BD00D}">
      <dgm:prSet/>
      <dgm:spPr/>
      <dgm:t>
        <a:bodyPr/>
        <a:lstStyle/>
        <a:p>
          <a:pPr>
            <a:defRPr cap="all"/>
          </a:pPr>
          <a:r>
            <a:rPr lang="en-US"/>
            <a:t>Rebuilding relationships</a:t>
          </a:r>
        </a:p>
      </dgm:t>
    </dgm:pt>
    <dgm:pt modelId="{2159E3CC-F917-4AFA-80B5-8AFA64874F12}" type="parTrans" cxnId="{A0D79501-AE0B-4D0D-8502-6025C098F98A}">
      <dgm:prSet/>
      <dgm:spPr/>
      <dgm:t>
        <a:bodyPr/>
        <a:lstStyle/>
        <a:p>
          <a:endParaRPr lang="en-US"/>
        </a:p>
      </dgm:t>
    </dgm:pt>
    <dgm:pt modelId="{412C8468-E5CE-4970-A556-2D0A1102172B}" type="sibTrans" cxnId="{A0D79501-AE0B-4D0D-8502-6025C098F98A}">
      <dgm:prSet/>
      <dgm:spPr/>
      <dgm:t>
        <a:bodyPr/>
        <a:lstStyle/>
        <a:p>
          <a:endParaRPr lang="en-US"/>
        </a:p>
      </dgm:t>
    </dgm:pt>
    <dgm:pt modelId="{EB810A30-E926-4DF7-99D0-1E53C6671FCD}">
      <dgm:prSet/>
      <dgm:spPr/>
      <dgm:t>
        <a:bodyPr/>
        <a:lstStyle/>
        <a:p>
          <a:pPr>
            <a:defRPr cap="all"/>
          </a:pPr>
          <a:r>
            <a:rPr lang="en-US"/>
            <a:t>Sector-specific frameworks (urgently needed)</a:t>
          </a:r>
        </a:p>
      </dgm:t>
    </dgm:pt>
    <dgm:pt modelId="{02B4DEEB-B6A0-445E-B111-7E6CEEEB1995}" type="parTrans" cxnId="{C19E8B80-14EA-457F-A25C-D91CD99D332D}">
      <dgm:prSet/>
      <dgm:spPr/>
      <dgm:t>
        <a:bodyPr/>
        <a:lstStyle/>
        <a:p>
          <a:endParaRPr lang="en-US"/>
        </a:p>
      </dgm:t>
    </dgm:pt>
    <dgm:pt modelId="{20AD7B2A-8E29-4345-B2B7-8F3B6800AFAD}" type="sibTrans" cxnId="{C19E8B80-14EA-457F-A25C-D91CD99D332D}">
      <dgm:prSet/>
      <dgm:spPr/>
      <dgm:t>
        <a:bodyPr/>
        <a:lstStyle/>
        <a:p>
          <a:endParaRPr lang="en-US"/>
        </a:p>
      </dgm:t>
    </dgm:pt>
    <dgm:pt modelId="{1BB78DE5-DECE-471A-B41A-6694B192157D}">
      <dgm:prSet/>
      <dgm:spPr/>
      <dgm:t>
        <a:bodyPr/>
        <a:lstStyle/>
        <a:p>
          <a:pPr>
            <a:defRPr cap="all"/>
          </a:pPr>
          <a:r>
            <a:rPr lang="en-US"/>
            <a:t>True collaboration, not symbolic consultation</a:t>
          </a:r>
        </a:p>
      </dgm:t>
    </dgm:pt>
    <dgm:pt modelId="{FC3878FD-B21F-4190-9B2C-42BED8A04496}" type="parTrans" cxnId="{84D19E10-AAD5-41FE-8228-5186566A0963}">
      <dgm:prSet/>
      <dgm:spPr/>
      <dgm:t>
        <a:bodyPr/>
        <a:lstStyle/>
        <a:p>
          <a:endParaRPr lang="en-US"/>
        </a:p>
      </dgm:t>
    </dgm:pt>
    <dgm:pt modelId="{E2C25BFC-86A5-4DFB-93F0-DE6B0C4935D3}" type="sibTrans" cxnId="{84D19E10-AAD5-41FE-8228-5186566A0963}">
      <dgm:prSet/>
      <dgm:spPr/>
      <dgm:t>
        <a:bodyPr/>
        <a:lstStyle/>
        <a:p>
          <a:endParaRPr lang="en-US"/>
        </a:p>
      </dgm:t>
    </dgm:pt>
    <dgm:pt modelId="{CB0089D1-5019-486E-8553-1DE181342363}" type="pres">
      <dgm:prSet presAssocID="{7D81C768-F1CC-4BC9-81EC-B6E3FEF9B607}" presName="root" presStyleCnt="0">
        <dgm:presLayoutVars>
          <dgm:dir/>
          <dgm:resizeHandles val="exact"/>
        </dgm:presLayoutVars>
      </dgm:prSet>
      <dgm:spPr/>
    </dgm:pt>
    <dgm:pt modelId="{935B470D-848E-43EE-AA56-D98B28D44E47}" type="pres">
      <dgm:prSet presAssocID="{C2F97627-4B29-4F88-8BA8-EEF54379D9CF}" presName="compNode" presStyleCnt="0"/>
      <dgm:spPr/>
    </dgm:pt>
    <dgm:pt modelId="{795C5459-9A6A-4780-A6A4-62AB4EB1E308}" type="pres">
      <dgm:prSet presAssocID="{C2F97627-4B29-4F88-8BA8-EEF54379D9CF}" presName="iconBgRect" presStyleLbl="bgShp" presStyleIdx="0" presStyleCnt="5"/>
      <dgm:spPr/>
    </dgm:pt>
    <dgm:pt modelId="{F3DB38C0-807C-4D88-A8E0-A6084AA91866}" type="pres">
      <dgm:prSet presAssocID="{C2F97627-4B29-4F88-8BA8-EEF54379D9C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llseye"/>
        </a:ext>
      </dgm:extLst>
    </dgm:pt>
    <dgm:pt modelId="{F7C48DF6-9592-4EE5-A380-15D60EA5DCEE}" type="pres">
      <dgm:prSet presAssocID="{C2F97627-4B29-4F88-8BA8-EEF54379D9CF}" presName="spaceRect" presStyleCnt="0"/>
      <dgm:spPr/>
    </dgm:pt>
    <dgm:pt modelId="{9D8CB80D-7A3E-4111-B7AB-21E86EB3549E}" type="pres">
      <dgm:prSet presAssocID="{C2F97627-4B29-4F88-8BA8-EEF54379D9CF}" presName="textRect" presStyleLbl="revTx" presStyleIdx="0" presStyleCnt="5">
        <dgm:presLayoutVars>
          <dgm:chMax val="1"/>
          <dgm:chPref val="1"/>
        </dgm:presLayoutVars>
      </dgm:prSet>
      <dgm:spPr/>
    </dgm:pt>
    <dgm:pt modelId="{2C034421-77D7-4523-957D-8EE320E57778}" type="pres">
      <dgm:prSet presAssocID="{19744D10-D928-4FEF-B1CB-7D0DFCD54B41}" presName="sibTrans" presStyleCnt="0"/>
      <dgm:spPr/>
    </dgm:pt>
    <dgm:pt modelId="{50EEC45A-3283-465F-B404-B7A87C37310B}" type="pres">
      <dgm:prSet presAssocID="{F3270C51-A986-424C-B5F2-D90C0CE8CFAF}" presName="compNode" presStyleCnt="0"/>
      <dgm:spPr/>
    </dgm:pt>
    <dgm:pt modelId="{9F76D82A-E42F-41C9-A14C-6C12233A6CA1}" type="pres">
      <dgm:prSet presAssocID="{F3270C51-A986-424C-B5F2-D90C0CE8CFAF}" presName="iconBgRect" presStyleLbl="bgShp" presStyleIdx="1" presStyleCnt="5"/>
      <dgm:spPr/>
    </dgm:pt>
    <dgm:pt modelId="{F501C1D7-C8C9-491F-B319-D2E64BB32484}" type="pres">
      <dgm:prSet presAssocID="{F3270C51-A986-424C-B5F2-D90C0CE8CFAF}"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F67D35DD-EAE2-4864-8C0A-AA2C197FC3F3}" type="pres">
      <dgm:prSet presAssocID="{F3270C51-A986-424C-B5F2-D90C0CE8CFAF}" presName="spaceRect" presStyleCnt="0"/>
      <dgm:spPr/>
    </dgm:pt>
    <dgm:pt modelId="{D1F706BF-E050-4E17-B31B-FD74BC772425}" type="pres">
      <dgm:prSet presAssocID="{F3270C51-A986-424C-B5F2-D90C0CE8CFAF}" presName="textRect" presStyleLbl="revTx" presStyleIdx="1" presStyleCnt="5">
        <dgm:presLayoutVars>
          <dgm:chMax val="1"/>
          <dgm:chPref val="1"/>
        </dgm:presLayoutVars>
      </dgm:prSet>
      <dgm:spPr/>
    </dgm:pt>
    <dgm:pt modelId="{07600EA8-5108-45C9-B91B-FF33E4734522}" type="pres">
      <dgm:prSet presAssocID="{51CC0221-CBBA-4CA7-B7F0-65AA6DCFC52B}" presName="sibTrans" presStyleCnt="0"/>
      <dgm:spPr/>
    </dgm:pt>
    <dgm:pt modelId="{29B58895-18FF-45B4-B35D-E471713A9CB6}" type="pres">
      <dgm:prSet presAssocID="{50700971-1E5B-4A0A-8F85-C89FE51BD00D}" presName="compNode" presStyleCnt="0"/>
      <dgm:spPr/>
    </dgm:pt>
    <dgm:pt modelId="{D872A550-4E5B-4E4B-A861-6579FF21CAAE}" type="pres">
      <dgm:prSet presAssocID="{50700971-1E5B-4A0A-8F85-C89FE51BD00D}" presName="iconBgRect" presStyleLbl="bgShp" presStyleIdx="2" presStyleCnt="5"/>
      <dgm:spPr/>
    </dgm:pt>
    <dgm:pt modelId="{504074EA-4F03-42E3-84E8-A3C3A47CFF2D}" type="pres">
      <dgm:prSet presAssocID="{50700971-1E5B-4A0A-8F85-C89FE51BD00D}"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FCFA6259-541C-42CD-AFBB-A9F7CD16F633}" type="pres">
      <dgm:prSet presAssocID="{50700971-1E5B-4A0A-8F85-C89FE51BD00D}" presName="spaceRect" presStyleCnt="0"/>
      <dgm:spPr/>
    </dgm:pt>
    <dgm:pt modelId="{17E3BCA0-7048-41E0-BFBC-0E0A6DDB1542}" type="pres">
      <dgm:prSet presAssocID="{50700971-1E5B-4A0A-8F85-C89FE51BD00D}" presName="textRect" presStyleLbl="revTx" presStyleIdx="2" presStyleCnt="5">
        <dgm:presLayoutVars>
          <dgm:chMax val="1"/>
          <dgm:chPref val="1"/>
        </dgm:presLayoutVars>
      </dgm:prSet>
      <dgm:spPr/>
    </dgm:pt>
    <dgm:pt modelId="{5FA5DDC2-E329-4C27-8D07-6482B0764F37}" type="pres">
      <dgm:prSet presAssocID="{412C8468-E5CE-4970-A556-2D0A1102172B}" presName="sibTrans" presStyleCnt="0"/>
      <dgm:spPr/>
    </dgm:pt>
    <dgm:pt modelId="{FE40E7C8-96B7-4C03-8E61-4A3A2507C0E5}" type="pres">
      <dgm:prSet presAssocID="{EB810A30-E926-4DF7-99D0-1E53C6671FCD}" presName="compNode" presStyleCnt="0"/>
      <dgm:spPr/>
    </dgm:pt>
    <dgm:pt modelId="{77523F53-4AC1-46E2-BCD9-7626CF7009DA}" type="pres">
      <dgm:prSet presAssocID="{EB810A30-E926-4DF7-99D0-1E53C6671FCD}" presName="iconBgRect" presStyleLbl="bgShp" presStyleIdx="3" presStyleCnt="5"/>
      <dgm:spPr/>
    </dgm:pt>
    <dgm:pt modelId="{37B0F00A-F8F2-4803-9E32-8B2A02982C84}" type="pres">
      <dgm:prSet presAssocID="{EB810A30-E926-4DF7-99D0-1E53C6671FC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irefighter"/>
        </a:ext>
      </dgm:extLst>
    </dgm:pt>
    <dgm:pt modelId="{12ACDA61-4624-4C72-923B-7EDB91CE4B89}" type="pres">
      <dgm:prSet presAssocID="{EB810A30-E926-4DF7-99D0-1E53C6671FCD}" presName="spaceRect" presStyleCnt="0"/>
      <dgm:spPr/>
    </dgm:pt>
    <dgm:pt modelId="{21F96CDF-8732-4975-A98B-DCA3710797EA}" type="pres">
      <dgm:prSet presAssocID="{EB810A30-E926-4DF7-99D0-1E53C6671FCD}" presName="textRect" presStyleLbl="revTx" presStyleIdx="3" presStyleCnt="5">
        <dgm:presLayoutVars>
          <dgm:chMax val="1"/>
          <dgm:chPref val="1"/>
        </dgm:presLayoutVars>
      </dgm:prSet>
      <dgm:spPr/>
    </dgm:pt>
    <dgm:pt modelId="{3D58AA09-7BBA-4330-9742-0B053D6074A2}" type="pres">
      <dgm:prSet presAssocID="{20AD7B2A-8E29-4345-B2B7-8F3B6800AFAD}" presName="sibTrans" presStyleCnt="0"/>
      <dgm:spPr/>
    </dgm:pt>
    <dgm:pt modelId="{96E43423-3180-440A-A89E-70E582113D32}" type="pres">
      <dgm:prSet presAssocID="{1BB78DE5-DECE-471A-B41A-6694B192157D}" presName="compNode" presStyleCnt="0"/>
      <dgm:spPr/>
    </dgm:pt>
    <dgm:pt modelId="{AF1CAE0D-75EC-40B4-A532-F597A67D8C85}" type="pres">
      <dgm:prSet presAssocID="{1BB78DE5-DECE-471A-B41A-6694B192157D}" presName="iconBgRect" presStyleLbl="bgShp" presStyleIdx="4" presStyleCnt="5"/>
      <dgm:spPr/>
    </dgm:pt>
    <dgm:pt modelId="{968898B9-58CB-4DD0-A52B-81B976C92086}" type="pres">
      <dgm:prSet presAssocID="{1BB78DE5-DECE-471A-B41A-6694B192157D}"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sers"/>
        </a:ext>
      </dgm:extLst>
    </dgm:pt>
    <dgm:pt modelId="{51B642E7-2ECF-44A5-86A4-A78F9559536E}" type="pres">
      <dgm:prSet presAssocID="{1BB78DE5-DECE-471A-B41A-6694B192157D}" presName="spaceRect" presStyleCnt="0"/>
      <dgm:spPr/>
    </dgm:pt>
    <dgm:pt modelId="{469A9C48-D9B1-4CCA-A05E-89FD6E5F420E}" type="pres">
      <dgm:prSet presAssocID="{1BB78DE5-DECE-471A-B41A-6694B192157D}" presName="textRect" presStyleLbl="revTx" presStyleIdx="4" presStyleCnt="5">
        <dgm:presLayoutVars>
          <dgm:chMax val="1"/>
          <dgm:chPref val="1"/>
        </dgm:presLayoutVars>
      </dgm:prSet>
      <dgm:spPr/>
    </dgm:pt>
  </dgm:ptLst>
  <dgm:cxnLst>
    <dgm:cxn modelId="{A0D79501-AE0B-4D0D-8502-6025C098F98A}" srcId="{7D81C768-F1CC-4BC9-81EC-B6E3FEF9B607}" destId="{50700971-1E5B-4A0A-8F85-C89FE51BD00D}" srcOrd="2" destOrd="0" parTransId="{2159E3CC-F917-4AFA-80B5-8AFA64874F12}" sibTransId="{412C8468-E5CE-4970-A556-2D0A1102172B}"/>
    <dgm:cxn modelId="{84D19E10-AAD5-41FE-8228-5186566A0963}" srcId="{7D81C768-F1CC-4BC9-81EC-B6E3FEF9B607}" destId="{1BB78DE5-DECE-471A-B41A-6694B192157D}" srcOrd="4" destOrd="0" parTransId="{FC3878FD-B21F-4190-9B2C-42BED8A04496}" sibTransId="{E2C25BFC-86A5-4DFB-93F0-DE6B0C4935D3}"/>
    <dgm:cxn modelId="{63AD6117-6CEF-4EC9-99F2-54CEB20A7EC5}" type="presOf" srcId="{1BB78DE5-DECE-471A-B41A-6694B192157D}" destId="{469A9C48-D9B1-4CCA-A05E-89FD6E5F420E}" srcOrd="0" destOrd="0" presId="urn:microsoft.com/office/officeart/2018/5/layout/IconCircleLabelList"/>
    <dgm:cxn modelId="{C4985A30-E5C2-4EC0-87C3-0618BAB4A114}" type="presOf" srcId="{7D81C768-F1CC-4BC9-81EC-B6E3FEF9B607}" destId="{CB0089D1-5019-486E-8553-1DE181342363}" srcOrd="0" destOrd="0" presId="urn:microsoft.com/office/officeart/2018/5/layout/IconCircleLabelList"/>
    <dgm:cxn modelId="{D4990738-2EB1-4876-8119-8CF4EB71FC5D}" type="presOf" srcId="{F3270C51-A986-424C-B5F2-D90C0CE8CFAF}" destId="{D1F706BF-E050-4E17-B31B-FD74BC772425}" srcOrd="0" destOrd="0" presId="urn:microsoft.com/office/officeart/2018/5/layout/IconCircleLabelList"/>
    <dgm:cxn modelId="{7AF6203B-65D4-4284-ACBB-5CD8FB5B5905}" srcId="{7D81C768-F1CC-4BC9-81EC-B6E3FEF9B607}" destId="{C2F97627-4B29-4F88-8BA8-EEF54379D9CF}" srcOrd="0" destOrd="0" parTransId="{A0F8267D-222C-4DE2-ADF7-C6352E8A16F8}" sibTransId="{19744D10-D928-4FEF-B1CB-7D0DFCD54B41}"/>
    <dgm:cxn modelId="{6F8C1947-4AB8-4CC7-B44D-A4D3D759C496}" srcId="{7D81C768-F1CC-4BC9-81EC-B6E3FEF9B607}" destId="{F3270C51-A986-424C-B5F2-D90C0CE8CFAF}" srcOrd="1" destOrd="0" parTransId="{FE3F2754-F507-4B75-85BB-DBBDDCE05303}" sibTransId="{51CC0221-CBBA-4CA7-B7F0-65AA6DCFC52B}"/>
    <dgm:cxn modelId="{15E6F57D-1C5D-4B4B-B74B-6D77DEA7C3AC}" type="presOf" srcId="{50700971-1E5B-4A0A-8F85-C89FE51BD00D}" destId="{17E3BCA0-7048-41E0-BFBC-0E0A6DDB1542}" srcOrd="0" destOrd="0" presId="urn:microsoft.com/office/officeart/2018/5/layout/IconCircleLabelList"/>
    <dgm:cxn modelId="{C19E8B80-14EA-457F-A25C-D91CD99D332D}" srcId="{7D81C768-F1CC-4BC9-81EC-B6E3FEF9B607}" destId="{EB810A30-E926-4DF7-99D0-1E53C6671FCD}" srcOrd="3" destOrd="0" parTransId="{02B4DEEB-B6A0-445E-B111-7E6CEEEB1995}" sibTransId="{20AD7B2A-8E29-4345-B2B7-8F3B6800AFAD}"/>
    <dgm:cxn modelId="{76FCA7DB-8AEA-4D88-AE6A-A528A4D5AEBC}" type="presOf" srcId="{EB810A30-E926-4DF7-99D0-1E53C6671FCD}" destId="{21F96CDF-8732-4975-A98B-DCA3710797EA}" srcOrd="0" destOrd="0" presId="urn:microsoft.com/office/officeart/2018/5/layout/IconCircleLabelList"/>
    <dgm:cxn modelId="{4A23DFF7-6F87-4CC4-A957-167BFE229801}" type="presOf" srcId="{C2F97627-4B29-4F88-8BA8-EEF54379D9CF}" destId="{9D8CB80D-7A3E-4111-B7AB-21E86EB3549E}" srcOrd="0" destOrd="0" presId="urn:microsoft.com/office/officeart/2018/5/layout/IconCircleLabelList"/>
    <dgm:cxn modelId="{A1675533-FB32-4536-BBE7-929DA018DAD5}" type="presParOf" srcId="{CB0089D1-5019-486E-8553-1DE181342363}" destId="{935B470D-848E-43EE-AA56-D98B28D44E47}" srcOrd="0" destOrd="0" presId="urn:microsoft.com/office/officeart/2018/5/layout/IconCircleLabelList"/>
    <dgm:cxn modelId="{4167986E-94EB-4E14-9EB4-65CA23869006}" type="presParOf" srcId="{935B470D-848E-43EE-AA56-D98B28D44E47}" destId="{795C5459-9A6A-4780-A6A4-62AB4EB1E308}" srcOrd="0" destOrd="0" presId="urn:microsoft.com/office/officeart/2018/5/layout/IconCircleLabelList"/>
    <dgm:cxn modelId="{2802A3DA-D6BC-4025-A8ED-F95A27705229}" type="presParOf" srcId="{935B470D-848E-43EE-AA56-D98B28D44E47}" destId="{F3DB38C0-807C-4D88-A8E0-A6084AA91866}" srcOrd="1" destOrd="0" presId="urn:microsoft.com/office/officeart/2018/5/layout/IconCircleLabelList"/>
    <dgm:cxn modelId="{710F22B1-AACC-4348-8E97-D51176B22211}" type="presParOf" srcId="{935B470D-848E-43EE-AA56-D98B28D44E47}" destId="{F7C48DF6-9592-4EE5-A380-15D60EA5DCEE}" srcOrd="2" destOrd="0" presId="urn:microsoft.com/office/officeart/2018/5/layout/IconCircleLabelList"/>
    <dgm:cxn modelId="{70859E8A-3BE3-44F7-9ED7-3B1B87139168}" type="presParOf" srcId="{935B470D-848E-43EE-AA56-D98B28D44E47}" destId="{9D8CB80D-7A3E-4111-B7AB-21E86EB3549E}" srcOrd="3" destOrd="0" presId="urn:microsoft.com/office/officeart/2018/5/layout/IconCircleLabelList"/>
    <dgm:cxn modelId="{DA7EAB2A-3A19-43E1-ABC2-44A156BBD9A8}" type="presParOf" srcId="{CB0089D1-5019-486E-8553-1DE181342363}" destId="{2C034421-77D7-4523-957D-8EE320E57778}" srcOrd="1" destOrd="0" presId="urn:microsoft.com/office/officeart/2018/5/layout/IconCircleLabelList"/>
    <dgm:cxn modelId="{21E4CB49-B382-42A8-AC6B-56F97584FA3C}" type="presParOf" srcId="{CB0089D1-5019-486E-8553-1DE181342363}" destId="{50EEC45A-3283-465F-B404-B7A87C37310B}" srcOrd="2" destOrd="0" presId="urn:microsoft.com/office/officeart/2018/5/layout/IconCircleLabelList"/>
    <dgm:cxn modelId="{38E554D6-E156-4036-B2F1-7D70C55281B5}" type="presParOf" srcId="{50EEC45A-3283-465F-B404-B7A87C37310B}" destId="{9F76D82A-E42F-41C9-A14C-6C12233A6CA1}" srcOrd="0" destOrd="0" presId="urn:microsoft.com/office/officeart/2018/5/layout/IconCircleLabelList"/>
    <dgm:cxn modelId="{50C73F0D-DE31-4833-B19E-51937D99BBFD}" type="presParOf" srcId="{50EEC45A-3283-465F-B404-B7A87C37310B}" destId="{F501C1D7-C8C9-491F-B319-D2E64BB32484}" srcOrd="1" destOrd="0" presId="urn:microsoft.com/office/officeart/2018/5/layout/IconCircleLabelList"/>
    <dgm:cxn modelId="{49217F9C-9C76-46C8-9405-3B22DD0C0D4E}" type="presParOf" srcId="{50EEC45A-3283-465F-B404-B7A87C37310B}" destId="{F67D35DD-EAE2-4864-8C0A-AA2C197FC3F3}" srcOrd="2" destOrd="0" presId="urn:microsoft.com/office/officeart/2018/5/layout/IconCircleLabelList"/>
    <dgm:cxn modelId="{908CF67F-DE5B-4F37-A578-D8B13A47A9B4}" type="presParOf" srcId="{50EEC45A-3283-465F-B404-B7A87C37310B}" destId="{D1F706BF-E050-4E17-B31B-FD74BC772425}" srcOrd="3" destOrd="0" presId="urn:microsoft.com/office/officeart/2018/5/layout/IconCircleLabelList"/>
    <dgm:cxn modelId="{EA4FA4F6-661E-4161-BBA2-B79C195E4621}" type="presParOf" srcId="{CB0089D1-5019-486E-8553-1DE181342363}" destId="{07600EA8-5108-45C9-B91B-FF33E4734522}" srcOrd="3" destOrd="0" presId="urn:microsoft.com/office/officeart/2018/5/layout/IconCircleLabelList"/>
    <dgm:cxn modelId="{C6977C7E-B2E7-4978-87ED-FB1163F94664}" type="presParOf" srcId="{CB0089D1-5019-486E-8553-1DE181342363}" destId="{29B58895-18FF-45B4-B35D-E471713A9CB6}" srcOrd="4" destOrd="0" presId="urn:microsoft.com/office/officeart/2018/5/layout/IconCircleLabelList"/>
    <dgm:cxn modelId="{9EBCA022-8708-498F-B62E-57ED2EC0905F}" type="presParOf" srcId="{29B58895-18FF-45B4-B35D-E471713A9CB6}" destId="{D872A550-4E5B-4E4B-A861-6579FF21CAAE}" srcOrd="0" destOrd="0" presId="urn:microsoft.com/office/officeart/2018/5/layout/IconCircleLabelList"/>
    <dgm:cxn modelId="{28FA241A-8006-47A5-B36F-1FCD311EC827}" type="presParOf" srcId="{29B58895-18FF-45B4-B35D-E471713A9CB6}" destId="{504074EA-4F03-42E3-84E8-A3C3A47CFF2D}" srcOrd="1" destOrd="0" presId="urn:microsoft.com/office/officeart/2018/5/layout/IconCircleLabelList"/>
    <dgm:cxn modelId="{3B37467D-E94A-450A-95BD-75A19E103EE4}" type="presParOf" srcId="{29B58895-18FF-45B4-B35D-E471713A9CB6}" destId="{FCFA6259-541C-42CD-AFBB-A9F7CD16F633}" srcOrd="2" destOrd="0" presId="urn:microsoft.com/office/officeart/2018/5/layout/IconCircleLabelList"/>
    <dgm:cxn modelId="{D755E1E4-A886-4B3B-A85E-BC2280924836}" type="presParOf" srcId="{29B58895-18FF-45B4-B35D-E471713A9CB6}" destId="{17E3BCA0-7048-41E0-BFBC-0E0A6DDB1542}" srcOrd="3" destOrd="0" presId="urn:microsoft.com/office/officeart/2018/5/layout/IconCircleLabelList"/>
    <dgm:cxn modelId="{F29B592D-600F-43D6-B568-073CB2D25A13}" type="presParOf" srcId="{CB0089D1-5019-486E-8553-1DE181342363}" destId="{5FA5DDC2-E329-4C27-8D07-6482B0764F37}" srcOrd="5" destOrd="0" presId="urn:microsoft.com/office/officeart/2018/5/layout/IconCircleLabelList"/>
    <dgm:cxn modelId="{2BAA6663-2F4B-4302-BFCB-B7889C1AC74B}" type="presParOf" srcId="{CB0089D1-5019-486E-8553-1DE181342363}" destId="{FE40E7C8-96B7-4C03-8E61-4A3A2507C0E5}" srcOrd="6" destOrd="0" presId="urn:microsoft.com/office/officeart/2018/5/layout/IconCircleLabelList"/>
    <dgm:cxn modelId="{086478DC-DE7E-449F-916B-9C576DDDF4D1}" type="presParOf" srcId="{FE40E7C8-96B7-4C03-8E61-4A3A2507C0E5}" destId="{77523F53-4AC1-46E2-BCD9-7626CF7009DA}" srcOrd="0" destOrd="0" presId="urn:microsoft.com/office/officeart/2018/5/layout/IconCircleLabelList"/>
    <dgm:cxn modelId="{1C4ED050-20D1-4DAD-96CE-7ED5D7EA2635}" type="presParOf" srcId="{FE40E7C8-96B7-4C03-8E61-4A3A2507C0E5}" destId="{37B0F00A-F8F2-4803-9E32-8B2A02982C84}" srcOrd="1" destOrd="0" presId="urn:microsoft.com/office/officeart/2018/5/layout/IconCircleLabelList"/>
    <dgm:cxn modelId="{7FD3C4BC-39E1-4660-AEAB-256F28E85DCA}" type="presParOf" srcId="{FE40E7C8-96B7-4C03-8E61-4A3A2507C0E5}" destId="{12ACDA61-4624-4C72-923B-7EDB91CE4B89}" srcOrd="2" destOrd="0" presId="urn:microsoft.com/office/officeart/2018/5/layout/IconCircleLabelList"/>
    <dgm:cxn modelId="{9F0B6C7C-2547-4DC6-9F12-61CC8B4B4F59}" type="presParOf" srcId="{FE40E7C8-96B7-4C03-8E61-4A3A2507C0E5}" destId="{21F96CDF-8732-4975-A98B-DCA3710797EA}" srcOrd="3" destOrd="0" presId="urn:microsoft.com/office/officeart/2018/5/layout/IconCircleLabelList"/>
    <dgm:cxn modelId="{EBEAD6A1-D364-48AA-BF30-10353ECE1815}" type="presParOf" srcId="{CB0089D1-5019-486E-8553-1DE181342363}" destId="{3D58AA09-7BBA-4330-9742-0B053D6074A2}" srcOrd="7" destOrd="0" presId="urn:microsoft.com/office/officeart/2018/5/layout/IconCircleLabelList"/>
    <dgm:cxn modelId="{9A4E2F82-281E-45B2-A3E0-4A534B4D40BD}" type="presParOf" srcId="{CB0089D1-5019-486E-8553-1DE181342363}" destId="{96E43423-3180-440A-A89E-70E582113D32}" srcOrd="8" destOrd="0" presId="urn:microsoft.com/office/officeart/2018/5/layout/IconCircleLabelList"/>
    <dgm:cxn modelId="{2BE6CB46-71ED-4784-8F0C-36A86F0BA55C}" type="presParOf" srcId="{96E43423-3180-440A-A89E-70E582113D32}" destId="{AF1CAE0D-75EC-40B4-A532-F597A67D8C85}" srcOrd="0" destOrd="0" presId="urn:microsoft.com/office/officeart/2018/5/layout/IconCircleLabelList"/>
    <dgm:cxn modelId="{54552C96-AC5A-4EEB-AF41-120B48832760}" type="presParOf" srcId="{96E43423-3180-440A-A89E-70E582113D32}" destId="{968898B9-58CB-4DD0-A52B-81B976C92086}" srcOrd="1" destOrd="0" presId="urn:microsoft.com/office/officeart/2018/5/layout/IconCircleLabelList"/>
    <dgm:cxn modelId="{F4D5B257-BA72-4D7E-B98C-9AFCC9663AE2}" type="presParOf" srcId="{96E43423-3180-440A-A89E-70E582113D32}" destId="{51B642E7-2ECF-44A5-86A4-A78F9559536E}" srcOrd="2" destOrd="0" presId="urn:microsoft.com/office/officeart/2018/5/layout/IconCircleLabelList"/>
    <dgm:cxn modelId="{0132CAC2-4D12-4F32-87ED-A1D48301CB4C}" type="presParOf" srcId="{96E43423-3180-440A-A89E-70E582113D32}" destId="{469A9C48-D9B1-4CCA-A05E-89FD6E5F420E}"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95F0FA-7003-443B-9265-BE0C0871C0E0}">
      <dsp:nvSpPr>
        <dsp:cNvPr id="0" name=""/>
        <dsp:cNvSpPr/>
      </dsp:nvSpPr>
      <dsp:spPr>
        <a:xfrm>
          <a:off x="0" y="652303"/>
          <a:ext cx="4718785" cy="6552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B440411-E025-46A4-A97F-4C5CFA518525}">
      <dsp:nvSpPr>
        <dsp:cNvPr id="0" name=""/>
        <dsp:cNvSpPr/>
      </dsp:nvSpPr>
      <dsp:spPr>
        <a:xfrm>
          <a:off x="235939" y="46872"/>
          <a:ext cx="3303149" cy="76752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851" tIns="0" rIns="124851" bIns="0" numCol="1" spcCol="1270" anchor="ctr" anchorCtr="0">
          <a:noAutofit/>
        </a:bodyPr>
        <a:lstStyle/>
        <a:p>
          <a:pPr marL="0" lvl="0" indent="0" algn="l" defTabSz="1155700">
            <a:lnSpc>
              <a:spcPct val="90000"/>
            </a:lnSpc>
            <a:spcBef>
              <a:spcPct val="0"/>
            </a:spcBef>
            <a:spcAft>
              <a:spcPct val="35000"/>
            </a:spcAft>
            <a:buNone/>
          </a:pPr>
          <a:r>
            <a:rPr lang="en-GB" sz="2600" kern="1200"/>
            <a:t>The past </a:t>
          </a:r>
          <a:endParaRPr lang="en-US" sz="2600" kern="1200"/>
        </a:p>
      </dsp:txBody>
      <dsp:txXfrm>
        <a:off x="273406" y="84339"/>
        <a:ext cx="3228215" cy="692586"/>
      </dsp:txXfrm>
    </dsp:sp>
    <dsp:sp modelId="{84CA55E7-5F03-49AA-AA03-6F1A36726E79}">
      <dsp:nvSpPr>
        <dsp:cNvPr id="0" name=""/>
        <dsp:cNvSpPr/>
      </dsp:nvSpPr>
      <dsp:spPr>
        <a:xfrm>
          <a:off x="0" y="1609992"/>
          <a:ext cx="4718785" cy="1515150"/>
        </a:xfrm>
        <a:prstGeom prst="rect">
          <a:avLst/>
        </a:prstGeom>
        <a:solidFill>
          <a:schemeClr val="lt1">
            <a:alpha val="90000"/>
            <a:hueOff val="0"/>
            <a:satOff val="0"/>
            <a:lumOff val="0"/>
            <a:alphaOff val="0"/>
          </a:schemeClr>
        </a:solidFill>
        <a:ln w="12700" cap="flat" cmpd="sng" algn="ctr">
          <a:solidFill>
            <a:schemeClr val="accent5">
              <a:hueOff val="-320448"/>
              <a:satOff val="-27414"/>
              <a:lumOff val="-496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6230" tIns="541528" rIns="366230" bIns="184912" numCol="1" spcCol="1270" anchor="t" anchorCtr="0">
          <a:noAutofit/>
        </a:bodyPr>
        <a:lstStyle/>
        <a:p>
          <a:pPr marL="228600" lvl="1" indent="-228600" algn="l" defTabSz="1155700">
            <a:lnSpc>
              <a:spcPct val="90000"/>
            </a:lnSpc>
            <a:spcBef>
              <a:spcPct val="0"/>
            </a:spcBef>
            <a:spcAft>
              <a:spcPct val="15000"/>
            </a:spcAft>
            <a:buChar char="•"/>
          </a:pPr>
          <a:r>
            <a:rPr lang="en-GB" sz="2600" kern="1200"/>
            <a:t>2025 inspection numbers </a:t>
          </a:r>
          <a:endParaRPr lang="en-US" sz="2600" kern="1200"/>
        </a:p>
        <a:p>
          <a:pPr marL="228600" lvl="1" indent="-228600" algn="l" defTabSz="1155700">
            <a:lnSpc>
              <a:spcPct val="90000"/>
            </a:lnSpc>
            <a:spcBef>
              <a:spcPct val="0"/>
            </a:spcBef>
            <a:spcAft>
              <a:spcPct val="15000"/>
            </a:spcAft>
            <a:buChar char="•"/>
          </a:pPr>
          <a:r>
            <a:rPr lang="en-GB" sz="2600" kern="1200"/>
            <a:t>Devon</a:t>
          </a:r>
          <a:endParaRPr lang="en-US" sz="2600" kern="1200"/>
        </a:p>
      </dsp:txBody>
      <dsp:txXfrm>
        <a:off x="0" y="1609992"/>
        <a:ext cx="4718785" cy="1515150"/>
      </dsp:txXfrm>
    </dsp:sp>
    <dsp:sp modelId="{DEA5E621-3438-43BF-9875-774AC981053B}">
      <dsp:nvSpPr>
        <dsp:cNvPr id="0" name=""/>
        <dsp:cNvSpPr/>
      </dsp:nvSpPr>
      <dsp:spPr>
        <a:xfrm>
          <a:off x="235939" y="1226232"/>
          <a:ext cx="3303149" cy="767520"/>
        </a:xfrm>
        <a:prstGeom prst="roundRect">
          <a:avLst/>
        </a:prstGeom>
        <a:solidFill>
          <a:schemeClr val="accent5">
            <a:hueOff val="-320448"/>
            <a:satOff val="-27414"/>
            <a:lumOff val="-496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851" tIns="0" rIns="124851" bIns="0" numCol="1" spcCol="1270" anchor="ctr" anchorCtr="0">
          <a:noAutofit/>
        </a:bodyPr>
        <a:lstStyle/>
        <a:p>
          <a:pPr marL="0" lvl="0" indent="0" algn="l" defTabSz="1155700">
            <a:lnSpc>
              <a:spcPct val="90000"/>
            </a:lnSpc>
            <a:spcBef>
              <a:spcPct val="0"/>
            </a:spcBef>
            <a:spcAft>
              <a:spcPct val="35000"/>
            </a:spcAft>
            <a:buNone/>
          </a:pPr>
          <a:r>
            <a:rPr lang="en-GB" sz="2600" kern="1200"/>
            <a:t>The present – ish </a:t>
          </a:r>
          <a:endParaRPr lang="en-US" sz="2600" kern="1200"/>
        </a:p>
      </dsp:txBody>
      <dsp:txXfrm>
        <a:off x="273406" y="1263699"/>
        <a:ext cx="3228215" cy="692586"/>
      </dsp:txXfrm>
    </dsp:sp>
    <dsp:sp modelId="{AE6CC433-2D96-4395-8C42-228945BCD9CA}">
      <dsp:nvSpPr>
        <dsp:cNvPr id="0" name=""/>
        <dsp:cNvSpPr/>
      </dsp:nvSpPr>
      <dsp:spPr>
        <a:xfrm>
          <a:off x="0" y="3649302"/>
          <a:ext cx="4718785" cy="655200"/>
        </a:xfrm>
        <a:prstGeom prst="rect">
          <a:avLst/>
        </a:prstGeom>
        <a:solidFill>
          <a:schemeClr val="lt1">
            <a:alpha val="90000"/>
            <a:hueOff val="0"/>
            <a:satOff val="0"/>
            <a:lumOff val="0"/>
            <a:alphaOff val="0"/>
          </a:schemeClr>
        </a:solidFill>
        <a:ln w="12700" cap="flat" cmpd="sng" algn="ctr">
          <a:solidFill>
            <a:schemeClr val="accent5">
              <a:hueOff val="-640895"/>
              <a:satOff val="-54829"/>
              <a:lumOff val="-9935"/>
              <a:alphaOff val="0"/>
            </a:schemeClr>
          </a:solidFill>
          <a:prstDash val="solid"/>
          <a:miter lim="800000"/>
        </a:ln>
        <a:effectLst/>
      </dsp:spPr>
      <dsp:style>
        <a:lnRef idx="2">
          <a:scrgbClr r="0" g="0" b="0"/>
        </a:lnRef>
        <a:fillRef idx="1">
          <a:scrgbClr r="0" g="0" b="0"/>
        </a:fillRef>
        <a:effectRef idx="0">
          <a:scrgbClr r="0" g="0" b="0"/>
        </a:effectRef>
        <a:fontRef idx="minor"/>
      </dsp:style>
    </dsp:sp>
    <dsp:sp modelId="{A6A70731-1EAF-46DB-AB33-2993A9A84664}">
      <dsp:nvSpPr>
        <dsp:cNvPr id="0" name=""/>
        <dsp:cNvSpPr/>
      </dsp:nvSpPr>
      <dsp:spPr>
        <a:xfrm>
          <a:off x="235939" y="3265542"/>
          <a:ext cx="3303149" cy="767520"/>
        </a:xfrm>
        <a:prstGeom prst="roundRect">
          <a:avLst/>
        </a:prstGeom>
        <a:solidFill>
          <a:schemeClr val="accent5">
            <a:hueOff val="-640895"/>
            <a:satOff val="-54829"/>
            <a:lumOff val="-99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851" tIns="0" rIns="124851" bIns="0" numCol="1" spcCol="1270" anchor="ctr" anchorCtr="0">
          <a:noAutofit/>
        </a:bodyPr>
        <a:lstStyle/>
        <a:p>
          <a:pPr marL="0" lvl="0" indent="0" algn="l" defTabSz="1155700">
            <a:lnSpc>
              <a:spcPct val="90000"/>
            </a:lnSpc>
            <a:spcBef>
              <a:spcPct val="0"/>
            </a:spcBef>
            <a:spcAft>
              <a:spcPct val="35000"/>
            </a:spcAft>
            <a:buNone/>
          </a:pPr>
          <a:r>
            <a:rPr lang="en-GB" sz="2600" kern="1200"/>
            <a:t>Why this matters </a:t>
          </a:r>
          <a:endParaRPr lang="en-US" sz="2600" kern="1200"/>
        </a:p>
      </dsp:txBody>
      <dsp:txXfrm>
        <a:off x="273406" y="3303009"/>
        <a:ext cx="3228215" cy="692586"/>
      </dsp:txXfrm>
    </dsp:sp>
    <dsp:sp modelId="{90782712-8A3A-4263-A81E-FA121FC24928}">
      <dsp:nvSpPr>
        <dsp:cNvPr id="0" name=""/>
        <dsp:cNvSpPr/>
      </dsp:nvSpPr>
      <dsp:spPr>
        <a:xfrm>
          <a:off x="0" y="4828662"/>
          <a:ext cx="4718785" cy="655200"/>
        </a:xfrm>
        <a:prstGeom prst="rect">
          <a:avLst/>
        </a:prstGeom>
        <a:solidFill>
          <a:schemeClr val="lt1">
            <a:alpha val="90000"/>
            <a:hueOff val="0"/>
            <a:satOff val="0"/>
            <a:lumOff val="0"/>
            <a:alphaOff val="0"/>
          </a:schemeClr>
        </a:solidFill>
        <a:ln w="12700" cap="flat" cmpd="sng" algn="ctr">
          <a:solidFill>
            <a:schemeClr val="accent5">
              <a:hueOff val="-961343"/>
              <a:satOff val="-82243"/>
              <a:lumOff val="-1490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6230" tIns="541528" rIns="366230" bIns="184912" numCol="1" spcCol="1270" anchor="t" anchorCtr="0">
          <a:noAutofit/>
        </a:bodyPr>
        <a:lstStyle/>
        <a:p>
          <a:pPr marL="228600" lvl="1" indent="-228600" algn="l" defTabSz="1155700">
            <a:lnSpc>
              <a:spcPct val="90000"/>
            </a:lnSpc>
            <a:spcBef>
              <a:spcPct val="0"/>
            </a:spcBef>
            <a:spcAft>
              <a:spcPct val="15000"/>
            </a:spcAft>
            <a:buChar char="•"/>
          </a:pPr>
          <a:endParaRPr lang="en-US" sz="2600" kern="1200" dirty="0"/>
        </a:p>
      </dsp:txBody>
      <dsp:txXfrm>
        <a:off x="0" y="4828662"/>
        <a:ext cx="4718785" cy="655200"/>
      </dsp:txXfrm>
    </dsp:sp>
    <dsp:sp modelId="{0CBF1883-ED4A-44DF-99D2-733467A553CF}">
      <dsp:nvSpPr>
        <dsp:cNvPr id="0" name=""/>
        <dsp:cNvSpPr/>
      </dsp:nvSpPr>
      <dsp:spPr>
        <a:xfrm>
          <a:off x="235939" y="4444902"/>
          <a:ext cx="3303149" cy="767520"/>
        </a:xfrm>
        <a:prstGeom prst="roundRect">
          <a:avLst/>
        </a:prstGeom>
        <a:solidFill>
          <a:schemeClr val="accent5">
            <a:hueOff val="-961343"/>
            <a:satOff val="-82243"/>
            <a:lumOff val="-1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4851" tIns="0" rIns="124851" bIns="0" numCol="1" spcCol="1270" anchor="ctr" anchorCtr="0">
          <a:noAutofit/>
        </a:bodyPr>
        <a:lstStyle/>
        <a:p>
          <a:pPr marL="0" lvl="0" indent="0" algn="l" defTabSz="1155700">
            <a:lnSpc>
              <a:spcPct val="90000"/>
            </a:lnSpc>
            <a:spcBef>
              <a:spcPct val="0"/>
            </a:spcBef>
            <a:spcAft>
              <a:spcPct val="35000"/>
            </a:spcAft>
            <a:buNone/>
          </a:pPr>
          <a:r>
            <a:rPr lang="en-GB" sz="2600" kern="1200"/>
            <a:t>The future </a:t>
          </a:r>
          <a:endParaRPr lang="en-US" sz="2600" kern="1200"/>
        </a:p>
      </dsp:txBody>
      <dsp:txXfrm>
        <a:off x="273406" y="4482369"/>
        <a:ext cx="3228215" cy="6925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E120BB-56D2-4657-9785-98DAB86A1247}">
      <dsp:nvSpPr>
        <dsp:cNvPr id="0" name=""/>
        <dsp:cNvSpPr/>
      </dsp:nvSpPr>
      <dsp:spPr>
        <a:xfrm>
          <a:off x="387530" y="1940261"/>
          <a:ext cx="3100245" cy="4082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2019</a:t>
          </a:r>
        </a:p>
      </dsp:txBody>
      <dsp:txXfrm>
        <a:off x="387530" y="1940261"/>
        <a:ext cx="3100245" cy="408285"/>
      </dsp:txXfrm>
    </dsp:sp>
    <dsp:sp modelId="{5B0AE3E1-8F54-4917-89C0-B93B952758FE}">
      <dsp:nvSpPr>
        <dsp:cNvPr id="0" name=""/>
        <dsp:cNvSpPr/>
      </dsp:nvSpPr>
      <dsp:spPr>
        <a:xfrm>
          <a:off x="0" y="1734311"/>
          <a:ext cx="7750613" cy="14452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9D794B-14D9-4025-A4F8-A3EAEDCE162C}">
      <dsp:nvSpPr>
        <dsp:cNvPr id="0" name=""/>
        <dsp:cNvSpPr/>
      </dsp:nvSpPr>
      <dsp:spPr>
        <a:xfrm>
          <a:off x="232518" y="411277"/>
          <a:ext cx="3410269" cy="70879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dirty="0"/>
            <a:t>17,467 assessments of locations (all service types)</a:t>
          </a:r>
        </a:p>
      </dsp:txBody>
      <dsp:txXfrm>
        <a:off x="232518" y="411277"/>
        <a:ext cx="3410269" cy="708798"/>
      </dsp:txXfrm>
    </dsp:sp>
    <dsp:sp modelId="{25088E64-0E84-4AA2-9CC7-DF8F8B66345E}">
      <dsp:nvSpPr>
        <dsp:cNvPr id="0" name=""/>
        <dsp:cNvSpPr/>
      </dsp:nvSpPr>
      <dsp:spPr>
        <a:xfrm>
          <a:off x="1937653" y="1120076"/>
          <a:ext cx="0" cy="614235"/>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681F89BB-AEB7-4810-8CDA-9273896E30F9}">
      <dsp:nvSpPr>
        <dsp:cNvPr id="0" name=""/>
        <dsp:cNvSpPr/>
      </dsp:nvSpPr>
      <dsp:spPr>
        <a:xfrm>
          <a:off x="2325183" y="1264602"/>
          <a:ext cx="3100245" cy="4082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2023</a:t>
          </a:r>
        </a:p>
      </dsp:txBody>
      <dsp:txXfrm>
        <a:off x="2325183" y="1264602"/>
        <a:ext cx="3100245" cy="408285"/>
      </dsp:txXfrm>
    </dsp:sp>
    <dsp:sp modelId="{4541109B-F0C7-4DE5-BA55-64885F5E4236}">
      <dsp:nvSpPr>
        <dsp:cNvPr id="0" name=""/>
        <dsp:cNvSpPr/>
      </dsp:nvSpPr>
      <dsp:spPr>
        <a:xfrm>
          <a:off x="2170171" y="2493072"/>
          <a:ext cx="3410269" cy="50403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6,484 assessments</a:t>
          </a:r>
        </a:p>
      </dsp:txBody>
      <dsp:txXfrm>
        <a:off x="2170171" y="2493072"/>
        <a:ext cx="3410269" cy="504034"/>
      </dsp:txXfrm>
    </dsp:sp>
    <dsp:sp modelId="{7C4477B1-CE7C-4671-AC61-18D763459113}">
      <dsp:nvSpPr>
        <dsp:cNvPr id="0" name=""/>
        <dsp:cNvSpPr/>
      </dsp:nvSpPr>
      <dsp:spPr>
        <a:xfrm>
          <a:off x="3875306" y="1878837"/>
          <a:ext cx="0" cy="614235"/>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5AC101F5-9DBC-496E-8171-29EFFDA7A0D9}">
      <dsp:nvSpPr>
        <dsp:cNvPr id="0" name=""/>
        <dsp:cNvSpPr/>
      </dsp:nvSpPr>
      <dsp:spPr>
        <a:xfrm>
          <a:off x="1892488" y="1761410"/>
          <a:ext cx="90328" cy="90328"/>
        </a:xfrm>
        <a:prstGeom prst="ellipse">
          <a:avLst/>
        </a:prstGeom>
        <a:solidFill>
          <a:schemeClr val="lt1">
            <a:alpha val="90000"/>
            <a:hueOff val="0"/>
            <a:satOff val="0"/>
            <a:lumOff val="0"/>
            <a:alphaOff val="0"/>
          </a:schemeClr>
        </a:solidFill>
        <a:ln w="25400" cap="flat" cmpd="sng" algn="ctr">
          <a:noFill/>
          <a:prstDash val="solid"/>
          <a:miter lim="800000"/>
        </a:ln>
        <a:effectLst/>
      </dsp:spPr>
      <dsp:style>
        <a:lnRef idx="2">
          <a:scrgbClr r="0" g="0" b="0"/>
        </a:lnRef>
        <a:fillRef idx="1">
          <a:scrgbClr r="0" g="0" b="0"/>
        </a:fillRef>
        <a:effectRef idx="0">
          <a:scrgbClr r="0" g="0" b="0"/>
        </a:effectRef>
        <a:fontRef idx="minor"/>
      </dsp:style>
    </dsp:sp>
    <dsp:sp modelId="{13197A65-EAF2-4378-8286-B5C7522C549D}">
      <dsp:nvSpPr>
        <dsp:cNvPr id="0" name=""/>
        <dsp:cNvSpPr/>
      </dsp:nvSpPr>
      <dsp:spPr>
        <a:xfrm>
          <a:off x="3830142" y="1761410"/>
          <a:ext cx="90328" cy="90328"/>
        </a:xfrm>
        <a:prstGeom prst="ellipse">
          <a:avLst/>
        </a:prstGeom>
        <a:solidFill>
          <a:schemeClr val="lt1">
            <a:alpha val="90000"/>
            <a:hueOff val="0"/>
            <a:satOff val="0"/>
            <a:lumOff val="0"/>
            <a:alphaOff val="0"/>
          </a:schemeClr>
        </a:solidFill>
        <a:ln w="25400" cap="flat" cmpd="sng" algn="ctr">
          <a:noFill/>
          <a:prstDash val="solid"/>
          <a:miter lim="800000"/>
        </a:ln>
        <a:effectLst/>
      </dsp:spPr>
      <dsp:style>
        <a:lnRef idx="2">
          <a:scrgbClr r="0" g="0" b="0"/>
        </a:lnRef>
        <a:fillRef idx="1">
          <a:scrgbClr r="0" g="0" b="0"/>
        </a:fillRef>
        <a:effectRef idx="0">
          <a:scrgbClr r="0" g="0" b="0"/>
        </a:effectRef>
        <a:fontRef idx="minor"/>
      </dsp:style>
    </dsp:sp>
    <dsp:sp modelId="{BA76AF23-35DB-4355-88C1-1F8023483E79}">
      <dsp:nvSpPr>
        <dsp:cNvPr id="0" name=""/>
        <dsp:cNvSpPr/>
      </dsp:nvSpPr>
      <dsp:spPr>
        <a:xfrm>
          <a:off x="4262837" y="1940261"/>
          <a:ext cx="3100245" cy="4082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2024</a:t>
          </a:r>
        </a:p>
      </dsp:txBody>
      <dsp:txXfrm>
        <a:off x="4262837" y="1940261"/>
        <a:ext cx="3100245" cy="408285"/>
      </dsp:txXfrm>
    </dsp:sp>
    <dsp:sp modelId="{26FD8610-9F7E-428B-BBD1-9E2B0A8639B3}">
      <dsp:nvSpPr>
        <dsp:cNvPr id="0" name=""/>
        <dsp:cNvSpPr/>
      </dsp:nvSpPr>
      <dsp:spPr>
        <a:xfrm>
          <a:off x="4107824" y="616041"/>
          <a:ext cx="3410269" cy="50403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3,253 assessments</a:t>
          </a:r>
        </a:p>
      </dsp:txBody>
      <dsp:txXfrm>
        <a:off x="4107824" y="616041"/>
        <a:ext cx="3410269" cy="504034"/>
      </dsp:txXfrm>
    </dsp:sp>
    <dsp:sp modelId="{AFB4A2F2-21D5-4FD8-A17C-E62C3BB1070A}">
      <dsp:nvSpPr>
        <dsp:cNvPr id="0" name=""/>
        <dsp:cNvSpPr/>
      </dsp:nvSpPr>
      <dsp:spPr>
        <a:xfrm>
          <a:off x="5812959" y="1120076"/>
          <a:ext cx="0" cy="614235"/>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9FDD3939-3A2C-4DB9-81CA-5BFEE57AD5C6}">
      <dsp:nvSpPr>
        <dsp:cNvPr id="0" name=""/>
        <dsp:cNvSpPr/>
      </dsp:nvSpPr>
      <dsp:spPr>
        <a:xfrm>
          <a:off x="5767795" y="1761410"/>
          <a:ext cx="90328" cy="90328"/>
        </a:xfrm>
        <a:prstGeom prst="ellipse">
          <a:avLst/>
        </a:prstGeom>
        <a:solidFill>
          <a:schemeClr val="lt1">
            <a:alpha val="90000"/>
            <a:hueOff val="0"/>
            <a:satOff val="0"/>
            <a:lumOff val="0"/>
            <a:alphaOff val="0"/>
          </a:schemeClr>
        </a:solidFill>
        <a:ln w="254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8AA17B-C6B7-4BD9-9FA6-AF853F61F83E}">
      <dsp:nvSpPr>
        <dsp:cNvPr id="0" name=""/>
        <dsp:cNvSpPr/>
      </dsp:nvSpPr>
      <dsp:spPr>
        <a:xfrm>
          <a:off x="715337" y="2413"/>
          <a:ext cx="3221521" cy="1932912"/>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a:t>CQC target: 9,000 assessments by Sept 2026</a:t>
          </a:r>
        </a:p>
      </dsp:txBody>
      <dsp:txXfrm>
        <a:off x="715337" y="2413"/>
        <a:ext cx="3221521" cy="1932912"/>
      </dsp:txXfrm>
    </dsp:sp>
    <dsp:sp modelId="{E4C270F1-1CA2-4E05-8CB8-9C3EFC8C4B41}">
      <dsp:nvSpPr>
        <dsp:cNvPr id="0" name=""/>
        <dsp:cNvSpPr/>
      </dsp:nvSpPr>
      <dsp:spPr>
        <a:xfrm>
          <a:off x="4259011" y="2413"/>
          <a:ext cx="3221521" cy="1932912"/>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a:t>≈ 500/month required</a:t>
          </a:r>
        </a:p>
      </dsp:txBody>
      <dsp:txXfrm>
        <a:off x="4259011" y="2413"/>
        <a:ext cx="3221521" cy="1932912"/>
      </dsp:txXfrm>
    </dsp:sp>
    <dsp:sp modelId="{0ACC761F-9DDD-4074-9607-C4C5B10017B4}">
      <dsp:nvSpPr>
        <dsp:cNvPr id="0" name=""/>
        <dsp:cNvSpPr/>
      </dsp:nvSpPr>
      <dsp:spPr>
        <a:xfrm>
          <a:off x="2487174" y="2257478"/>
          <a:ext cx="3221521" cy="1932912"/>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a:t>Still only 38% of 2019 levels</a:t>
          </a:r>
        </a:p>
      </dsp:txBody>
      <dsp:txXfrm>
        <a:off x="2487174" y="2257478"/>
        <a:ext cx="3221521" cy="19329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4D4885-268B-47A9-8ADC-87098339AA90}">
      <dsp:nvSpPr>
        <dsp:cNvPr id="0" name=""/>
        <dsp:cNvSpPr/>
      </dsp:nvSpPr>
      <dsp:spPr>
        <a:xfrm>
          <a:off x="0" y="0"/>
          <a:ext cx="6703695" cy="1305401"/>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Apr 2025–Jan 2026: 4,337 reports</a:t>
          </a:r>
        </a:p>
      </dsp:txBody>
      <dsp:txXfrm>
        <a:off x="38234" y="38234"/>
        <a:ext cx="5295064" cy="1228933"/>
      </dsp:txXfrm>
    </dsp:sp>
    <dsp:sp modelId="{62781336-C851-44E5-A681-834E9A1964C8}">
      <dsp:nvSpPr>
        <dsp:cNvPr id="0" name=""/>
        <dsp:cNvSpPr/>
      </dsp:nvSpPr>
      <dsp:spPr>
        <a:xfrm>
          <a:off x="591502" y="1522968"/>
          <a:ext cx="6703695" cy="1305401"/>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Average: 456.5/month (below target)</a:t>
          </a:r>
        </a:p>
      </dsp:txBody>
      <dsp:txXfrm>
        <a:off x="629736" y="1561202"/>
        <a:ext cx="5187213" cy="1228933"/>
      </dsp:txXfrm>
    </dsp:sp>
    <dsp:sp modelId="{9078349A-D08D-46A1-80C7-CD130B5A7ABE}">
      <dsp:nvSpPr>
        <dsp:cNvPr id="0" name=""/>
        <dsp:cNvSpPr/>
      </dsp:nvSpPr>
      <dsp:spPr>
        <a:xfrm>
          <a:off x="1183004" y="3045936"/>
          <a:ext cx="6703695" cy="1305401"/>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CQC claim: ‘ahead of target’ – data disagrees</a:t>
          </a:r>
        </a:p>
      </dsp:txBody>
      <dsp:txXfrm>
        <a:off x="1221238" y="3084170"/>
        <a:ext cx="5187213" cy="1228933"/>
      </dsp:txXfrm>
    </dsp:sp>
    <dsp:sp modelId="{7FD62CD3-0C6A-4E7C-A4BB-F399170FF820}">
      <dsp:nvSpPr>
        <dsp:cNvPr id="0" name=""/>
        <dsp:cNvSpPr/>
      </dsp:nvSpPr>
      <dsp:spPr>
        <a:xfrm>
          <a:off x="5855184" y="989929"/>
          <a:ext cx="848510" cy="848510"/>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6046099" y="989929"/>
        <a:ext cx="466680" cy="638504"/>
      </dsp:txXfrm>
    </dsp:sp>
    <dsp:sp modelId="{1EFB148A-061E-4ED1-A261-629D0F1444AA}">
      <dsp:nvSpPr>
        <dsp:cNvPr id="0" name=""/>
        <dsp:cNvSpPr/>
      </dsp:nvSpPr>
      <dsp:spPr>
        <a:xfrm>
          <a:off x="6446686" y="2504195"/>
          <a:ext cx="848510" cy="848510"/>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6637601" y="2504195"/>
        <a:ext cx="466680" cy="6385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A0B800-93FE-4963-AF0B-5891A22BFDFF}">
      <dsp:nvSpPr>
        <dsp:cNvPr id="0" name=""/>
        <dsp:cNvSpPr/>
      </dsp:nvSpPr>
      <dsp:spPr>
        <a:xfrm>
          <a:off x="0" y="80644"/>
          <a:ext cx="5000124" cy="170469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Very low assessment proportions across major LAs</a:t>
          </a:r>
        </a:p>
      </dsp:txBody>
      <dsp:txXfrm>
        <a:off x="83216" y="163860"/>
        <a:ext cx="4833692" cy="1538258"/>
      </dsp:txXfrm>
    </dsp:sp>
    <dsp:sp modelId="{D30803FB-D7EA-4341-A3EA-60B85A0420EE}">
      <dsp:nvSpPr>
        <dsp:cNvPr id="0" name=""/>
        <dsp:cNvSpPr/>
      </dsp:nvSpPr>
      <dsp:spPr>
        <a:xfrm>
          <a:off x="0" y="1874614"/>
          <a:ext cx="5000124" cy="1704690"/>
        </a:xfrm>
        <a:prstGeom prst="roundRect">
          <a:avLst/>
        </a:prstGeom>
        <a:gradFill rotWithShape="0">
          <a:gsLst>
            <a:gs pos="0">
              <a:schemeClr val="accent5">
                <a:hueOff val="-480671"/>
                <a:satOff val="-41122"/>
                <a:lumOff val="-7451"/>
                <a:alphaOff val="0"/>
                <a:satMod val="103000"/>
                <a:lumMod val="102000"/>
                <a:tint val="94000"/>
              </a:schemeClr>
            </a:gs>
            <a:gs pos="50000">
              <a:schemeClr val="accent5">
                <a:hueOff val="-480671"/>
                <a:satOff val="-41122"/>
                <a:lumOff val="-7451"/>
                <a:alphaOff val="0"/>
                <a:satMod val="110000"/>
                <a:lumMod val="100000"/>
                <a:shade val="100000"/>
              </a:schemeClr>
            </a:gs>
            <a:gs pos="100000">
              <a:schemeClr val="accent5">
                <a:hueOff val="-480671"/>
                <a:satOff val="-41122"/>
                <a:lumOff val="-745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Care homes + home care particularly affected</a:t>
          </a:r>
        </a:p>
      </dsp:txBody>
      <dsp:txXfrm>
        <a:off x="83216" y="1957830"/>
        <a:ext cx="4833692" cy="1538258"/>
      </dsp:txXfrm>
    </dsp:sp>
    <dsp:sp modelId="{04165C9E-9C90-4CDE-9986-D1E05A1116D5}">
      <dsp:nvSpPr>
        <dsp:cNvPr id="0" name=""/>
        <dsp:cNvSpPr/>
      </dsp:nvSpPr>
      <dsp:spPr>
        <a:xfrm>
          <a:off x="0" y="3668585"/>
          <a:ext cx="5000124" cy="1704690"/>
        </a:xfrm>
        <a:prstGeom prst="roundRect">
          <a:avLst/>
        </a:prstGeom>
        <a:gradFill rotWithShape="0">
          <a:gsLst>
            <a:gs pos="0">
              <a:schemeClr val="accent5">
                <a:hueOff val="-961343"/>
                <a:satOff val="-82243"/>
                <a:lumOff val="-14902"/>
                <a:alphaOff val="0"/>
                <a:satMod val="103000"/>
                <a:lumMod val="102000"/>
                <a:tint val="94000"/>
              </a:schemeClr>
            </a:gs>
            <a:gs pos="50000">
              <a:schemeClr val="accent5">
                <a:hueOff val="-961343"/>
                <a:satOff val="-82243"/>
                <a:lumOff val="-14902"/>
                <a:alphaOff val="0"/>
                <a:satMod val="110000"/>
                <a:lumMod val="100000"/>
                <a:shade val="100000"/>
              </a:schemeClr>
            </a:gs>
            <a:gs pos="100000">
              <a:schemeClr val="accent5">
                <a:hueOff val="-961343"/>
                <a:satOff val="-82243"/>
                <a:lumOff val="-1490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Large regions saw 1–14% of services assessed</a:t>
          </a:r>
        </a:p>
      </dsp:txBody>
      <dsp:txXfrm>
        <a:off x="83216" y="3751801"/>
        <a:ext cx="4833692" cy="15382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E10903-567E-459F-8F01-045AAADCBB4E}">
      <dsp:nvSpPr>
        <dsp:cNvPr id="0" name=""/>
        <dsp:cNvSpPr/>
      </dsp:nvSpPr>
      <dsp:spPr>
        <a:xfrm>
          <a:off x="520435" y="1196282"/>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2CEB906-CCA4-4A28-A26D-FE3D65B18FAC}">
      <dsp:nvSpPr>
        <dsp:cNvPr id="0" name=""/>
        <dsp:cNvSpPr/>
      </dsp:nvSpPr>
      <dsp:spPr>
        <a:xfrm>
          <a:off x="25435" y="227652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kern="1200"/>
            <a:t>2025: only 65 assessments total</a:t>
          </a:r>
        </a:p>
      </dsp:txBody>
      <dsp:txXfrm>
        <a:off x="25435" y="2276522"/>
        <a:ext cx="1800000" cy="720000"/>
      </dsp:txXfrm>
    </dsp:sp>
    <dsp:sp modelId="{2D1729E1-C33F-43CC-8384-974BFD70C35F}">
      <dsp:nvSpPr>
        <dsp:cNvPr id="0" name=""/>
        <dsp:cNvSpPr/>
      </dsp:nvSpPr>
      <dsp:spPr>
        <a:xfrm>
          <a:off x="2635435" y="1196282"/>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DADECF5-2060-4B6F-B398-24349A6EACC6}">
      <dsp:nvSpPr>
        <dsp:cNvPr id="0" name=""/>
        <dsp:cNvSpPr/>
      </dsp:nvSpPr>
      <dsp:spPr>
        <a:xfrm>
          <a:off x="2140435" y="227652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kern="1200"/>
            <a:t>0 services rated Outstanding</a:t>
          </a:r>
        </a:p>
      </dsp:txBody>
      <dsp:txXfrm>
        <a:off x="2140435" y="2276522"/>
        <a:ext cx="1800000" cy="720000"/>
      </dsp:txXfrm>
    </dsp:sp>
    <dsp:sp modelId="{C8CDCF11-E427-495E-AB4B-27EA56EEA95F}">
      <dsp:nvSpPr>
        <dsp:cNvPr id="0" name=""/>
        <dsp:cNvSpPr/>
      </dsp:nvSpPr>
      <dsp:spPr>
        <a:xfrm>
          <a:off x="4750435" y="1196282"/>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26209AB-41C5-46D3-82A8-F1C74DF0524E}">
      <dsp:nvSpPr>
        <dsp:cNvPr id="0" name=""/>
        <dsp:cNvSpPr/>
      </dsp:nvSpPr>
      <dsp:spPr>
        <a:xfrm>
          <a:off x="4255435" y="227652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kern="1200"/>
            <a:t>RI &amp; Inadequate ratings spike in autumn</a:t>
          </a:r>
        </a:p>
      </dsp:txBody>
      <dsp:txXfrm>
        <a:off x="4255435" y="2276522"/>
        <a:ext cx="1800000" cy="720000"/>
      </dsp:txXfrm>
    </dsp:sp>
    <dsp:sp modelId="{7B1315A8-DFE1-4C4C-BEBF-E36AAD31281B}">
      <dsp:nvSpPr>
        <dsp:cNvPr id="0" name=""/>
        <dsp:cNvSpPr/>
      </dsp:nvSpPr>
      <dsp:spPr>
        <a:xfrm>
          <a:off x="6865435" y="1196282"/>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9B543BB-979F-4281-A502-401DCA11A64F}">
      <dsp:nvSpPr>
        <dsp:cNvPr id="0" name=""/>
        <dsp:cNvSpPr/>
      </dsp:nvSpPr>
      <dsp:spPr>
        <a:xfrm>
          <a:off x="6370435" y="227652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en-US" sz="1700" kern="1200"/>
            <a:t>High-risk profile: rural + complex needs</a:t>
          </a:r>
        </a:p>
      </dsp:txBody>
      <dsp:txXfrm>
        <a:off x="6370435" y="2276522"/>
        <a:ext cx="1800000" cy="720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B1AFB1-5075-4B58-9D29-A7A0C39A6A15}">
      <dsp:nvSpPr>
        <dsp:cNvPr id="0" name=""/>
        <dsp:cNvSpPr/>
      </dsp:nvSpPr>
      <dsp:spPr>
        <a:xfrm>
          <a:off x="0" y="226897"/>
          <a:ext cx="5000124" cy="5000124"/>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F1316BEB-FEC4-4B1C-862E-3BA2C4D17DCE}">
      <dsp:nvSpPr>
        <dsp:cNvPr id="0" name=""/>
        <dsp:cNvSpPr/>
      </dsp:nvSpPr>
      <dsp:spPr>
        <a:xfrm>
          <a:off x="475011" y="701909"/>
          <a:ext cx="1950048" cy="1950048"/>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Providers left with outdated ratings</a:t>
          </a:r>
        </a:p>
      </dsp:txBody>
      <dsp:txXfrm>
        <a:off x="570204" y="797102"/>
        <a:ext cx="1759662" cy="1759662"/>
      </dsp:txXfrm>
    </dsp:sp>
    <dsp:sp modelId="{DBE290B1-83A2-4CB6-89C3-9B42FBD277C5}">
      <dsp:nvSpPr>
        <dsp:cNvPr id="0" name=""/>
        <dsp:cNvSpPr/>
      </dsp:nvSpPr>
      <dsp:spPr>
        <a:xfrm>
          <a:off x="2575063" y="701909"/>
          <a:ext cx="1950048" cy="1950048"/>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Commissioners lack reliable information</a:t>
          </a:r>
        </a:p>
      </dsp:txBody>
      <dsp:txXfrm>
        <a:off x="2670256" y="797102"/>
        <a:ext cx="1759662" cy="1759662"/>
      </dsp:txXfrm>
    </dsp:sp>
    <dsp:sp modelId="{ECE5A938-4045-41EC-B718-9AEF34C4E43B}">
      <dsp:nvSpPr>
        <dsp:cNvPr id="0" name=""/>
        <dsp:cNvSpPr/>
      </dsp:nvSpPr>
      <dsp:spPr>
        <a:xfrm>
          <a:off x="475011" y="2801961"/>
          <a:ext cx="1950048" cy="1950048"/>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People choosing care rely on 4–8 year old data</a:t>
          </a:r>
        </a:p>
      </dsp:txBody>
      <dsp:txXfrm>
        <a:off x="570204" y="2897154"/>
        <a:ext cx="1759662" cy="1759662"/>
      </dsp:txXfrm>
    </dsp:sp>
    <dsp:sp modelId="{8D7AF8CA-F2D0-4535-8A64-EA74AF5EB8AA}">
      <dsp:nvSpPr>
        <dsp:cNvPr id="0" name=""/>
        <dsp:cNvSpPr/>
      </dsp:nvSpPr>
      <dsp:spPr>
        <a:xfrm>
          <a:off x="2575063" y="2801961"/>
          <a:ext cx="1950048" cy="1950048"/>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Risk-based inspections widen information gaps</a:t>
          </a:r>
        </a:p>
      </dsp:txBody>
      <dsp:txXfrm>
        <a:off x="2670256" y="2897154"/>
        <a:ext cx="1759662" cy="17596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CD8BE0-0EC0-4B0B-8E53-6448C3A59B0A}">
      <dsp:nvSpPr>
        <dsp:cNvPr id="0" name=""/>
        <dsp:cNvSpPr/>
      </dsp:nvSpPr>
      <dsp:spPr>
        <a:xfrm>
          <a:off x="0" y="42799"/>
          <a:ext cx="5000124" cy="127296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Activity improving from 2024 levels</a:t>
          </a:r>
        </a:p>
      </dsp:txBody>
      <dsp:txXfrm>
        <a:off x="62141" y="104940"/>
        <a:ext cx="4875842" cy="1148678"/>
      </dsp:txXfrm>
    </dsp:sp>
    <dsp:sp modelId="{82F0CCEB-B558-43F7-B6BF-FEE3431655FC}">
      <dsp:nvSpPr>
        <dsp:cNvPr id="0" name=""/>
        <dsp:cNvSpPr/>
      </dsp:nvSpPr>
      <dsp:spPr>
        <a:xfrm>
          <a:off x="0" y="1407919"/>
          <a:ext cx="5000124" cy="1272960"/>
        </a:xfrm>
        <a:prstGeom prst="roundRect">
          <a:avLst/>
        </a:prstGeom>
        <a:gradFill rotWithShape="0">
          <a:gsLst>
            <a:gs pos="0">
              <a:schemeClr val="accent5">
                <a:hueOff val="-320448"/>
                <a:satOff val="-27414"/>
                <a:lumOff val="-4967"/>
                <a:alphaOff val="0"/>
                <a:satMod val="103000"/>
                <a:lumMod val="102000"/>
                <a:tint val="94000"/>
              </a:schemeClr>
            </a:gs>
            <a:gs pos="50000">
              <a:schemeClr val="accent5">
                <a:hueOff val="-320448"/>
                <a:satOff val="-27414"/>
                <a:lumOff val="-4967"/>
                <a:alphaOff val="0"/>
                <a:satMod val="110000"/>
                <a:lumMod val="100000"/>
                <a:shade val="100000"/>
              </a:schemeClr>
            </a:gs>
            <a:gs pos="100000">
              <a:schemeClr val="accent5">
                <a:hueOff val="-320448"/>
                <a:satOff val="-27414"/>
                <a:lumOff val="-496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New Chief Inspectors appointed</a:t>
          </a:r>
        </a:p>
      </dsp:txBody>
      <dsp:txXfrm>
        <a:off x="62141" y="1470060"/>
        <a:ext cx="4875842" cy="1148678"/>
      </dsp:txXfrm>
    </dsp:sp>
    <dsp:sp modelId="{92B0A021-0DCE-4125-90A2-BB43687A8400}">
      <dsp:nvSpPr>
        <dsp:cNvPr id="0" name=""/>
        <dsp:cNvSpPr/>
      </dsp:nvSpPr>
      <dsp:spPr>
        <a:xfrm>
          <a:off x="0" y="2773040"/>
          <a:ext cx="5000124" cy="1272960"/>
        </a:xfrm>
        <a:prstGeom prst="roundRect">
          <a:avLst/>
        </a:prstGeom>
        <a:gradFill rotWithShape="0">
          <a:gsLst>
            <a:gs pos="0">
              <a:schemeClr val="accent5">
                <a:hueOff val="-640895"/>
                <a:satOff val="-54829"/>
                <a:lumOff val="-9935"/>
                <a:alphaOff val="0"/>
                <a:satMod val="103000"/>
                <a:lumMod val="102000"/>
                <a:tint val="94000"/>
              </a:schemeClr>
            </a:gs>
            <a:gs pos="50000">
              <a:schemeClr val="accent5">
                <a:hueOff val="-640895"/>
                <a:satOff val="-54829"/>
                <a:lumOff val="-9935"/>
                <a:alphaOff val="0"/>
                <a:satMod val="110000"/>
                <a:lumMod val="100000"/>
                <a:shade val="100000"/>
              </a:schemeClr>
            </a:gs>
            <a:gs pos="100000">
              <a:schemeClr val="accent5">
                <a:hueOff val="-640895"/>
                <a:satOff val="-54829"/>
                <a:lumOff val="-993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Framework revisions underway</a:t>
          </a:r>
        </a:p>
      </dsp:txBody>
      <dsp:txXfrm>
        <a:off x="62141" y="2835181"/>
        <a:ext cx="4875842" cy="1148678"/>
      </dsp:txXfrm>
    </dsp:sp>
    <dsp:sp modelId="{E441424B-A1A9-417B-9D41-EFB5E32398D7}">
      <dsp:nvSpPr>
        <dsp:cNvPr id="0" name=""/>
        <dsp:cNvSpPr/>
      </dsp:nvSpPr>
      <dsp:spPr>
        <a:xfrm>
          <a:off x="0" y="4138160"/>
          <a:ext cx="5000124" cy="1272960"/>
        </a:xfrm>
        <a:prstGeom prst="roundRect">
          <a:avLst/>
        </a:prstGeom>
        <a:gradFill rotWithShape="0">
          <a:gsLst>
            <a:gs pos="0">
              <a:schemeClr val="accent5">
                <a:hueOff val="-961343"/>
                <a:satOff val="-82243"/>
                <a:lumOff val="-14902"/>
                <a:alphaOff val="0"/>
                <a:satMod val="103000"/>
                <a:lumMod val="102000"/>
                <a:tint val="94000"/>
              </a:schemeClr>
            </a:gs>
            <a:gs pos="50000">
              <a:schemeClr val="accent5">
                <a:hueOff val="-961343"/>
                <a:satOff val="-82243"/>
                <a:lumOff val="-14902"/>
                <a:alphaOff val="0"/>
                <a:satMod val="110000"/>
                <a:lumMod val="100000"/>
                <a:shade val="100000"/>
              </a:schemeClr>
            </a:gs>
            <a:gs pos="100000">
              <a:schemeClr val="accent5">
                <a:hueOff val="-961343"/>
                <a:satOff val="-82243"/>
                <a:lumOff val="-1490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Sector engagement increasing</a:t>
          </a:r>
        </a:p>
      </dsp:txBody>
      <dsp:txXfrm>
        <a:off x="62141" y="4200301"/>
        <a:ext cx="4875842" cy="114867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C5459-9A6A-4780-A6A4-62AB4EB1E308}">
      <dsp:nvSpPr>
        <dsp:cNvPr id="0" name=""/>
        <dsp:cNvSpPr/>
      </dsp:nvSpPr>
      <dsp:spPr>
        <a:xfrm>
          <a:off x="827085" y="211"/>
          <a:ext cx="965039" cy="965039"/>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DB38C0-807C-4D88-A8E0-A6084AA91866}">
      <dsp:nvSpPr>
        <dsp:cNvPr id="0" name=""/>
        <dsp:cNvSpPr/>
      </dsp:nvSpPr>
      <dsp:spPr>
        <a:xfrm>
          <a:off x="1032749" y="205875"/>
          <a:ext cx="553710" cy="5537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D8CB80D-7A3E-4111-B7AB-21E86EB3549E}">
      <dsp:nvSpPr>
        <dsp:cNvPr id="0" name=""/>
        <dsp:cNvSpPr/>
      </dsp:nvSpPr>
      <dsp:spPr>
        <a:xfrm>
          <a:off x="518589" y="1265836"/>
          <a:ext cx="1582031" cy="63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kern="1200"/>
            <a:t>Transparent, realistic plan to increase volume</a:t>
          </a:r>
        </a:p>
      </dsp:txBody>
      <dsp:txXfrm>
        <a:off x="518589" y="1265836"/>
        <a:ext cx="1582031" cy="632812"/>
      </dsp:txXfrm>
    </dsp:sp>
    <dsp:sp modelId="{9F76D82A-E42F-41C9-A14C-6C12233A6CA1}">
      <dsp:nvSpPr>
        <dsp:cNvPr id="0" name=""/>
        <dsp:cNvSpPr/>
      </dsp:nvSpPr>
      <dsp:spPr>
        <a:xfrm>
          <a:off x="2685972" y="211"/>
          <a:ext cx="965039" cy="965039"/>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01C1D7-C8C9-491F-B319-D2E64BB32484}">
      <dsp:nvSpPr>
        <dsp:cNvPr id="0" name=""/>
        <dsp:cNvSpPr/>
      </dsp:nvSpPr>
      <dsp:spPr>
        <a:xfrm>
          <a:off x="2891636" y="205875"/>
          <a:ext cx="553710" cy="5537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1F706BF-E050-4E17-B31B-FD74BC772425}">
      <dsp:nvSpPr>
        <dsp:cNvPr id="0" name=""/>
        <dsp:cNvSpPr/>
      </dsp:nvSpPr>
      <dsp:spPr>
        <a:xfrm>
          <a:off x="2377476" y="1265836"/>
          <a:ext cx="1582031" cy="63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kern="1200"/>
            <a:t>Better communication from CQC</a:t>
          </a:r>
        </a:p>
      </dsp:txBody>
      <dsp:txXfrm>
        <a:off x="2377476" y="1265836"/>
        <a:ext cx="1582031" cy="632812"/>
      </dsp:txXfrm>
    </dsp:sp>
    <dsp:sp modelId="{D872A550-4E5B-4E4B-A861-6579FF21CAAE}">
      <dsp:nvSpPr>
        <dsp:cNvPr id="0" name=""/>
        <dsp:cNvSpPr/>
      </dsp:nvSpPr>
      <dsp:spPr>
        <a:xfrm>
          <a:off x="4544859" y="211"/>
          <a:ext cx="965039" cy="965039"/>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4074EA-4F03-42E3-84E8-A3C3A47CFF2D}">
      <dsp:nvSpPr>
        <dsp:cNvPr id="0" name=""/>
        <dsp:cNvSpPr/>
      </dsp:nvSpPr>
      <dsp:spPr>
        <a:xfrm>
          <a:off x="4750523" y="205875"/>
          <a:ext cx="553710" cy="5537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7E3BCA0-7048-41E0-BFBC-0E0A6DDB1542}">
      <dsp:nvSpPr>
        <dsp:cNvPr id="0" name=""/>
        <dsp:cNvSpPr/>
      </dsp:nvSpPr>
      <dsp:spPr>
        <a:xfrm>
          <a:off x="4236363" y="1265836"/>
          <a:ext cx="1582031" cy="63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kern="1200"/>
            <a:t>Rebuilding relationships</a:t>
          </a:r>
        </a:p>
      </dsp:txBody>
      <dsp:txXfrm>
        <a:off x="4236363" y="1265836"/>
        <a:ext cx="1582031" cy="632812"/>
      </dsp:txXfrm>
    </dsp:sp>
    <dsp:sp modelId="{77523F53-4AC1-46E2-BCD9-7626CF7009DA}">
      <dsp:nvSpPr>
        <dsp:cNvPr id="0" name=""/>
        <dsp:cNvSpPr/>
      </dsp:nvSpPr>
      <dsp:spPr>
        <a:xfrm>
          <a:off x="6403746" y="211"/>
          <a:ext cx="965039" cy="965039"/>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B0F00A-F8F2-4803-9E32-8B2A02982C84}">
      <dsp:nvSpPr>
        <dsp:cNvPr id="0" name=""/>
        <dsp:cNvSpPr/>
      </dsp:nvSpPr>
      <dsp:spPr>
        <a:xfrm>
          <a:off x="6609410" y="205875"/>
          <a:ext cx="553710" cy="55371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1F96CDF-8732-4975-A98B-DCA3710797EA}">
      <dsp:nvSpPr>
        <dsp:cNvPr id="0" name=""/>
        <dsp:cNvSpPr/>
      </dsp:nvSpPr>
      <dsp:spPr>
        <a:xfrm>
          <a:off x="6095249" y="1265836"/>
          <a:ext cx="1582031" cy="63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kern="1200"/>
            <a:t>Sector-specific frameworks (urgently needed)</a:t>
          </a:r>
        </a:p>
      </dsp:txBody>
      <dsp:txXfrm>
        <a:off x="6095249" y="1265836"/>
        <a:ext cx="1582031" cy="632812"/>
      </dsp:txXfrm>
    </dsp:sp>
    <dsp:sp modelId="{AF1CAE0D-75EC-40B4-A532-F597A67D8C85}">
      <dsp:nvSpPr>
        <dsp:cNvPr id="0" name=""/>
        <dsp:cNvSpPr/>
      </dsp:nvSpPr>
      <dsp:spPr>
        <a:xfrm>
          <a:off x="3615415" y="2294156"/>
          <a:ext cx="965039" cy="965039"/>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8898B9-58CB-4DD0-A52B-81B976C92086}">
      <dsp:nvSpPr>
        <dsp:cNvPr id="0" name=""/>
        <dsp:cNvSpPr/>
      </dsp:nvSpPr>
      <dsp:spPr>
        <a:xfrm>
          <a:off x="3821080" y="2499820"/>
          <a:ext cx="553710" cy="55371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69A9C48-D9B1-4CCA-A05E-89FD6E5F420E}">
      <dsp:nvSpPr>
        <dsp:cNvPr id="0" name=""/>
        <dsp:cNvSpPr/>
      </dsp:nvSpPr>
      <dsp:spPr>
        <a:xfrm>
          <a:off x="3306919" y="3559781"/>
          <a:ext cx="1582031" cy="63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defRPr cap="all"/>
          </a:pPr>
          <a:r>
            <a:rPr lang="en-US" sz="1300" kern="1200"/>
            <a:t>True collaboration, not symbolic consultation</a:t>
          </a:r>
        </a:p>
      </dsp:txBody>
      <dsp:txXfrm>
        <a:off x="3306919" y="3559781"/>
        <a:ext cx="1582031" cy="63281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9DABFEF-9486-3984-9D1B-97E17A3AC65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D705831-DF47-C8E4-E560-FFF44F76A40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0202-D2B7-F748-991D-CE55A582F4FA}" type="datetimeFigureOut">
              <a:rPr lang="en-US" smtClean="0"/>
              <a:t>2/12/2026</a:t>
            </a:fld>
            <a:endParaRPr lang="en-US"/>
          </a:p>
        </p:txBody>
      </p:sp>
      <p:sp>
        <p:nvSpPr>
          <p:cNvPr id="4" name="Footer Placeholder 3">
            <a:extLst>
              <a:ext uri="{FF2B5EF4-FFF2-40B4-BE49-F238E27FC236}">
                <a16:creationId xmlns:a16="http://schemas.microsoft.com/office/drawing/2014/main" id="{0ADB655F-58A0-5476-C2D2-B4EFC86AFA1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CEA2A86-FC84-B47C-38CB-7DA51167944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A0A7DA-194F-A649-8E85-156655034774}" type="slidenum">
              <a:rPr lang="en-US" smtClean="0"/>
              <a:t>‹#›</a:t>
            </a:fld>
            <a:endParaRPr lang="en-US"/>
          </a:p>
        </p:txBody>
      </p:sp>
    </p:spTree>
    <p:extLst>
      <p:ext uri="{BB962C8B-B14F-4D97-AF65-F5344CB8AC3E}">
        <p14:creationId xmlns:p14="http://schemas.microsoft.com/office/powerpoint/2010/main" val="32902865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E3F225-A8E3-394E-9CE3-47BB6CDB3A65}" type="datetimeFigureOut">
              <a:rPr lang="en-US" smtClean="0"/>
              <a:t>2/12/2026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B20281-97D0-0545-9ED4-A16A3E1EF468}" type="slidenum">
              <a:rPr lang="en-US" smtClean="0"/>
              <a:t>‹#›</a:t>
            </a:fld>
            <a:endParaRPr lang="en-US"/>
          </a:p>
        </p:txBody>
      </p:sp>
    </p:spTree>
    <p:extLst>
      <p:ext uri="{BB962C8B-B14F-4D97-AF65-F5344CB8AC3E}">
        <p14:creationId xmlns:p14="http://schemas.microsoft.com/office/powerpoint/2010/main" val="3653993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10" name="Date Placeholder 3">
            <a:extLst>
              <a:ext uri="{FF2B5EF4-FFF2-40B4-BE49-F238E27FC236}">
                <a16:creationId xmlns:a16="http://schemas.microsoft.com/office/drawing/2014/main" id="{E0B8F360-8600-B48F-17AD-E171E7A8A605}"/>
              </a:ext>
            </a:extLst>
          </p:cNvPr>
          <p:cNvSpPr>
            <a:spLocks noGrp="1"/>
          </p:cNvSpPr>
          <p:nvPr>
            <p:ph type="dt" sz="half" idx="2"/>
          </p:nvPr>
        </p:nvSpPr>
        <p:spPr>
          <a:xfrm>
            <a:off x="30238148" y="365125"/>
            <a:ext cx="2743200" cy="365125"/>
          </a:xfrm>
          <a:prstGeom prst="rect">
            <a:avLst/>
          </a:prstGeom>
        </p:spPr>
        <p:txBody>
          <a:bodyPr vert="horz" lIns="91440" tIns="45720" rIns="91440" bIns="45720" rtlCol="0" anchor="ctr"/>
          <a:lstStyle>
            <a:lvl1pPr algn="r">
              <a:defRPr sz="1200" b="0" i="0">
                <a:solidFill>
                  <a:schemeClr val="accent6"/>
                </a:solidFill>
                <a:latin typeface="Poppins" panose="00000500000000000000" pitchFamily="2" charset="0"/>
              </a:defRPr>
            </a:lvl1pPr>
          </a:lstStyle>
          <a:p>
            <a:fld id="{61DA24A2-C505-B642-BE13-81F78158BDA3}" type="datetime1">
              <a:rPr lang="en-GB" smtClean="0"/>
              <a:pPr/>
              <a:t>12/02/2026</a:t>
            </a:fld>
            <a:endParaRPr lang="en-US" dirty="0"/>
          </a:p>
        </p:txBody>
      </p:sp>
      <p:sp>
        <p:nvSpPr>
          <p:cNvPr id="2" name="object 6">
            <a:extLst>
              <a:ext uri="{FF2B5EF4-FFF2-40B4-BE49-F238E27FC236}">
                <a16:creationId xmlns:a16="http://schemas.microsoft.com/office/drawing/2014/main" id="{9180DFD2-6B12-D17B-0531-0B2302742E5F}"/>
              </a:ext>
            </a:extLst>
          </p:cNvPr>
          <p:cNvSpPr txBox="1">
            <a:spLocks noGrp="1"/>
          </p:cNvSpPr>
          <p:nvPr>
            <p:ph type="title"/>
          </p:nvPr>
        </p:nvSpPr>
        <p:spPr>
          <a:xfrm>
            <a:off x="776892" y="813724"/>
            <a:ext cx="10543926" cy="686441"/>
          </a:xfrm>
          <a:prstGeom prst="rect">
            <a:avLst/>
          </a:prstGeom>
        </p:spPr>
        <p:txBody>
          <a:bodyPr vert="horz" wrap="square" lIns="0" tIns="9242" rIns="0" bIns="0" rtlCol="0">
            <a:spAutoFit/>
          </a:bodyPr>
          <a:lstStyle>
            <a:lvl1pPr>
              <a:defRPr>
                <a:solidFill>
                  <a:srgbClr val="631226"/>
                </a:solidFill>
              </a:defRPr>
            </a:lvl1p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7" name="Text Placeholder 9">
            <a:extLst>
              <a:ext uri="{FF2B5EF4-FFF2-40B4-BE49-F238E27FC236}">
                <a16:creationId xmlns:a16="http://schemas.microsoft.com/office/drawing/2014/main" id="{9187EC51-1C5B-3E9D-6DC7-1BCE5FF0F3C4}"/>
              </a:ext>
            </a:extLst>
          </p:cNvPr>
          <p:cNvSpPr>
            <a:spLocks noGrp="1"/>
          </p:cNvSpPr>
          <p:nvPr>
            <p:ph type="body" sz="quarter" idx="10" hasCustomPrompt="1"/>
          </p:nvPr>
        </p:nvSpPr>
        <p:spPr>
          <a:xfrm>
            <a:off x="776892" y="1663238"/>
            <a:ext cx="10543926" cy="464820"/>
          </a:xfrm>
        </p:spPr>
        <p:txBody>
          <a:bodyPr/>
          <a:lstStyle>
            <a:lvl1pPr>
              <a:defRPr sz="1640">
                <a:solidFill>
                  <a:srgbClr val="631226"/>
                </a:solidFill>
              </a:defRPr>
            </a:lvl1pPr>
          </a:lstStyle>
          <a:p>
            <a:pPr lvl="0"/>
            <a:r>
              <a:rPr lang="en-GB" dirty="0"/>
              <a:t>Sub-title or second heading goes here.</a:t>
            </a:r>
          </a:p>
        </p:txBody>
      </p:sp>
      <p:sp>
        <p:nvSpPr>
          <p:cNvPr id="8" name="Text Placeholder 11">
            <a:extLst>
              <a:ext uri="{FF2B5EF4-FFF2-40B4-BE49-F238E27FC236}">
                <a16:creationId xmlns:a16="http://schemas.microsoft.com/office/drawing/2014/main" id="{8EFDCCE2-E4A6-D2D3-C529-DB60A08E1226}"/>
              </a:ext>
            </a:extLst>
          </p:cNvPr>
          <p:cNvSpPr>
            <a:spLocks noGrp="1"/>
          </p:cNvSpPr>
          <p:nvPr>
            <p:ph type="body" sz="quarter" idx="11" hasCustomPrompt="1"/>
          </p:nvPr>
        </p:nvSpPr>
        <p:spPr>
          <a:xfrm>
            <a:off x="776288" y="1995834"/>
            <a:ext cx="10544175"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550988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object 6">
            <a:extLst>
              <a:ext uri="{FF2B5EF4-FFF2-40B4-BE49-F238E27FC236}">
                <a16:creationId xmlns:a16="http://schemas.microsoft.com/office/drawing/2014/main" id="{EED3A1C7-49FC-8883-F8EA-B489D4EE495B}"/>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5D9BB3DE-14C8-F269-CA44-3EEABF5620C9}"/>
              </a:ext>
            </a:extLst>
          </p:cNvPr>
          <p:cNvSpPr>
            <a:spLocks noGrp="1"/>
          </p:cNvSpPr>
          <p:nvPr>
            <p:ph type="body" sz="quarter" idx="10" hasCustomPrompt="1"/>
          </p:nvPr>
        </p:nvSpPr>
        <p:spPr>
          <a:xfrm>
            <a:off x="776892" y="1663238"/>
            <a:ext cx="4826376" cy="464820"/>
          </a:xfrm>
        </p:spPr>
        <p:txBody>
          <a:bodyPr/>
          <a:lstStyle>
            <a:lvl1pPr>
              <a:defRPr sz="1640">
                <a:solidFill>
                  <a:srgbClr val="790028"/>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CC7E8AC4-1581-8953-23C8-2BA485C0C9E9}"/>
              </a:ext>
            </a:extLst>
          </p:cNvPr>
          <p:cNvSpPr>
            <a:spLocks noGrp="1"/>
          </p:cNvSpPr>
          <p:nvPr>
            <p:ph type="body" sz="quarter" idx="11" hasCustomPrompt="1"/>
          </p:nvPr>
        </p:nvSpPr>
        <p:spPr>
          <a:xfrm>
            <a:off x="776289" y="1995834"/>
            <a:ext cx="4826490" cy="1753206"/>
          </a:xfrm>
        </p:spPr>
        <p:txBody>
          <a:bodyPr>
            <a:normAutofit/>
          </a:bodyPr>
          <a:lstStyle>
            <a:lvl1pPr>
              <a:defRPr sz="1100"/>
            </a:lvl1pPr>
          </a:lstStyle>
          <a:p>
            <a:pPr lvl="0"/>
            <a:r>
              <a:rPr lang="en-GB" dirty="0"/>
              <a:t>Please add your text here. This will be the main body of information.</a:t>
            </a:r>
          </a:p>
        </p:txBody>
      </p:sp>
      <p:pic>
        <p:nvPicPr>
          <p:cNvPr id="4" name="Picture 3">
            <a:extLst>
              <a:ext uri="{FF2B5EF4-FFF2-40B4-BE49-F238E27FC236}">
                <a16:creationId xmlns:a16="http://schemas.microsoft.com/office/drawing/2014/main" id="{D46BBC39-AD06-0F9C-9C8F-69CA2535451B}"/>
              </a:ext>
            </a:extLst>
          </p:cNvPr>
          <p:cNvPicPr/>
          <p:nvPr userDrawn="1"/>
        </p:nvPicPr>
        <p:blipFill rotWithShape="1">
          <a:blip r:embed="rId2"/>
          <a:srcRect l="39253"/>
          <a:stretch/>
        </p:blipFill>
        <p:spPr>
          <a:xfrm>
            <a:off x="5404044" y="365125"/>
            <a:ext cx="6787955" cy="6285473"/>
          </a:xfrm>
          <a:prstGeom prst="rect">
            <a:avLst/>
          </a:prstGeom>
        </p:spPr>
      </p:pic>
    </p:spTree>
    <p:extLst>
      <p:ext uri="{BB962C8B-B14F-4D97-AF65-F5344CB8AC3E}">
        <p14:creationId xmlns:p14="http://schemas.microsoft.com/office/powerpoint/2010/main" val="183149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object 6">
            <a:extLst>
              <a:ext uri="{FF2B5EF4-FFF2-40B4-BE49-F238E27FC236}">
                <a16:creationId xmlns:a16="http://schemas.microsoft.com/office/drawing/2014/main" id="{C1134362-2B65-EB70-F64B-5C1DE185F649}"/>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4" name="Text Placeholder 9">
            <a:extLst>
              <a:ext uri="{FF2B5EF4-FFF2-40B4-BE49-F238E27FC236}">
                <a16:creationId xmlns:a16="http://schemas.microsoft.com/office/drawing/2014/main" id="{3DE452E2-1A5D-3C08-1E9B-205708FC27CC}"/>
              </a:ext>
            </a:extLst>
          </p:cNvPr>
          <p:cNvSpPr>
            <a:spLocks noGrp="1"/>
          </p:cNvSpPr>
          <p:nvPr>
            <p:ph type="body" sz="quarter" idx="10" hasCustomPrompt="1"/>
          </p:nvPr>
        </p:nvSpPr>
        <p:spPr>
          <a:xfrm>
            <a:off x="776892" y="1663238"/>
            <a:ext cx="7951888" cy="464820"/>
          </a:xfrm>
        </p:spPr>
        <p:txBody>
          <a:bodyPr/>
          <a:lstStyle>
            <a:lvl1pPr>
              <a:defRPr sz="1640">
                <a:solidFill>
                  <a:srgbClr val="790028"/>
                </a:solidFill>
              </a:defRPr>
            </a:lvl1pPr>
          </a:lstStyle>
          <a:p>
            <a:pPr lvl="0"/>
            <a:r>
              <a:rPr lang="en-GB" dirty="0"/>
              <a:t>Sub-title or second heading goes here.</a:t>
            </a:r>
          </a:p>
        </p:txBody>
      </p:sp>
      <p:sp>
        <p:nvSpPr>
          <p:cNvPr id="5" name="Text Placeholder 11">
            <a:extLst>
              <a:ext uri="{FF2B5EF4-FFF2-40B4-BE49-F238E27FC236}">
                <a16:creationId xmlns:a16="http://schemas.microsoft.com/office/drawing/2014/main" id="{3AEECFB3-ECCE-317F-75DB-1496D9304473}"/>
              </a:ext>
            </a:extLst>
          </p:cNvPr>
          <p:cNvSpPr>
            <a:spLocks noGrp="1"/>
          </p:cNvSpPr>
          <p:nvPr>
            <p:ph type="body" sz="quarter" idx="11" hasCustomPrompt="1"/>
          </p:nvPr>
        </p:nvSpPr>
        <p:spPr>
          <a:xfrm>
            <a:off x="776289" y="1995834"/>
            <a:ext cx="7952076" cy="1753206"/>
          </a:xfrm>
        </p:spPr>
        <p:txBody>
          <a:bodyPr>
            <a:normAutofit/>
          </a:bodyPr>
          <a:lstStyle>
            <a:lvl1pPr>
              <a:defRPr sz="1100"/>
            </a:lvl1pPr>
          </a:lstStyle>
          <a:p>
            <a:pPr lvl="0"/>
            <a:r>
              <a:rPr lang="en-GB" dirty="0"/>
              <a:t>Please add your text here. This will be the main body of information.</a:t>
            </a:r>
          </a:p>
        </p:txBody>
      </p:sp>
      <p:pic>
        <p:nvPicPr>
          <p:cNvPr id="2" name="Picture 1" descr="A black background with orange and purple circles">
            <a:extLst>
              <a:ext uri="{FF2B5EF4-FFF2-40B4-BE49-F238E27FC236}">
                <a16:creationId xmlns:a16="http://schemas.microsoft.com/office/drawing/2014/main" id="{4F7D1BD0-91A8-9A59-0D2A-7AC761897BEA}"/>
              </a:ext>
            </a:extLst>
          </p:cNvPr>
          <p:cNvPicPr>
            <a:picLocks noChangeAspect="1"/>
          </p:cNvPicPr>
          <p:nvPr userDrawn="1"/>
        </p:nvPicPr>
        <p:blipFill rotWithShape="1">
          <a:blip r:embed="rId2"/>
          <a:srcRect l="64533"/>
          <a:stretch/>
        </p:blipFill>
        <p:spPr>
          <a:xfrm>
            <a:off x="7867934" y="-1"/>
            <a:ext cx="4324066" cy="6858001"/>
          </a:xfrm>
          <a:prstGeom prst="rect">
            <a:avLst/>
          </a:prstGeom>
        </p:spPr>
      </p:pic>
    </p:spTree>
    <p:extLst>
      <p:ext uri="{BB962C8B-B14F-4D97-AF65-F5344CB8AC3E}">
        <p14:creationId xmlns:p14="http://schemas.microsoft.com/office/powerpoint/2010/main" val="3099117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object 9">
            <a:extLst>
              <a:ext uri="{FF2B5EF4-FFF2-40B4-BE49-F238E27FC236}">
                <a16:creationId xmlns:a16="http://schemas.microsoft.com/office/drawing/2014/main" id="{D26D8A63-7070-B24B-3EE9-31B94140D204}"/>
              </a:ext>
            </a:extLst>
          </p:cNvPr>
          <p:cNvSpPr txBox="1">
            <a:spLocks/>
          </p:cNvSpPr>
          <p:nvPr userDrawn="1"/>
        </p:nvSpPr>
        <p:spPr>
          <a:xfrm>
            <a:off x="881828" y="2524049"/>
            <a:ext cx="7177651" cy="781447"/>
          </a:xfrm>
          <a:prstGeom prst="rect">
            <a:avLst/>
          </a:prstGeom>
        </p:spPr>
        <p:txBody>
          <a:bodyPr vert="horz" wrap="square" lIns="0" tIns="91645" rIns="0" bIns="0" rtlCol="0" anchor="ctr">
            <a:spAutoFit/>
          </a:bodyPr>
          <a:lstStyle>
            <a:lvl1pPr algn="l" defTabSz="914400" rtl="0" eaLnBrk="1" latinLnBrk="0" hangingPunct="1">
              <a:lnSpc>
                <a:spcPct val="90000"/>
              </a:lnSpc>
              <a:spcBef>
                <a:spcPct val="0"/>
              </a:spcBef>
              <a:buNone/>
              <a:defRPr sz="4400" b="1" i="0" kern="1200" baseline="0">
                <a:solidFill>
                  <a:schemeClr val="tx1"/>
                </a:solidFill>
                <a:latin typeface="Mixta Sharp Bold" panose="00000800000000000000" pitchFamily="50" charset="0"/>
                <a:ea typeface="+mj-ea"/>
                <a:cs typeface="Times New Roman" panose="02020603050405020304" pitchFamily="18" charset="0"/>
              </a:defRPr>
            </a:lvl1pPr>
          </a:lstStyle>
          <a:p>
            <a:pPr marL="7701" marR="3081">
              <a:lnSpc>
                <a:spcPts val="5100"/>
              </a:lnSpc>
              <a:spcBef>
                <a:spcPts val="722"/>
              </a:spcBef>
            </a:pPr>
            <a:r>
              <a:rPr lang="en-GB" sz="6600" spc="-273" dirty="0">
                <a:solidFill>
                  <a:srgbClr val="FFFFFF"/>
                </a:solidFill>
                <a:latin typeface="Times New Roman" panose="02020603050405020304" pitchFamily="18" charset="0"/>
              </a:rPr>
              <a:t>Title goes here</a:t>
            </a:r>
            <a:endParaRPr lang="en-GB" sz="6600" dirty="0">
              <a:latin typeface="Times New Roman" panose="02020603050405020304" pitchFamily="18" charset="0"/>
            </a:endParaRPr>
          </a:p>
        </p:txBody>
      </p:sp>
      <p:sp>
        <p:nvSpPr>
          <p:cNvPr id="6" name="object 9">
            <a:extLst>
              <a:ext uri="{FF2B5EF4-FFF2-40B4-BE49-F238E27FC236}">
                <a16:creationId xmlns:a16="http://schemas.microsoft.com/office/drawing/2014/main" id="{19E0D3B4-8770-4838-69F7-250DCBDF6BEA}"/>
              </a:ext>
            </a:extLst>
          </p:cNvPr>
          <p:cNvSpPr txBox="1">
            <a:spLocks/>
          </p:cNvSpPr>
          <p:nvPr userDrawn="1"/>
        </p:nvSpPr>
        <p:spPr>
          <a:xfrm>
            <a:off x="966888" y="3429000"/>
            <a:ext cx="3489773" cy="683599"/>
          </a:xfrm>
          <a:prstGeom prst="rect">
            <a:avLst/>
          </a:prstGeom>
        </p:spPr>
        <p:txBody>
          <a:bodyPr vert="horz" wrap="square" lIns="0" tIns="91645" rIns="0" bIns="0" rtlCol="0" anchor="ctr">
            <a:spAutoFit/>
          </a:bodyPr>
          <a:lstStyle>
            <a:lvl1pPr algn="l" defTabSz="914400" rtl="0" eaLnBrk="1" latinLnBrk="0" hangingPunct="1">
              <a:lnSpc>
                <a:spcPct val="90000"/>
              </a:lnSpc>
              <a:spcBef>
                <a:spcPct val="0"/>
              </a:spcBef>
              <a:buNone/>
              <a:defRPr sz="4400" b="1" i="0" kern="1200" baseline="0">
                <a:solidFill>
                  <a:schemeClr val="tx1"/>
                </a:solidFill>
                <a:latin typeface="Mixta Sharp Bold" panose="00000800000000000000" pitchFamily="50" charset="0"/>
                <a:ea typeface="+mj-ea"/>
                <a:cs typeface="Times New Roman" panose="02020603050405020304" pitchFamily="18" charset="0"/>
              </a:defRPr>
            </a:lvl1pPr>
          </a:lstStyle>
          <a:p>
            <a:pPr marL="7701" marR="3081">
              <a:lnSpc>
                <a:spcPts val="5100"/>
              </a:lnSpc>
              <a:spcBef>
                <a:spcPts val="722"/>
              </a:spcBef>
            </a:pPr>
            <a:r>
              <a:rPr lang="en-GB" sz="2800" b="0" spc="-273" dirty="0">
                <a:solidFill>
                  <a:srgbClr val="FFFFFF"/>
                </a:solidFill>
                <a:latin typeface="Poppins" panose="00000500000000000000" pitchFamily="2" charset="0"/>
                <a:cs typeface="Poppins" panose="00000500000000000000" pitchFamily="2" charset="0"/>
              </a:rPr>
              <a:t>Sub-heading</a:t>
            </a:r>
            <a:endParaRPr lang="en-GB" sz="2800" b="0" dirty="0">
              <a:latin typeface="Poppins" panose="00000500000000000000" pitchFamily="2" charset="0"/>
              <a:cs typeface="Poppins" panose="00000500000000000000" pitchFamily="2" charset="0"/>
            </a:endParaRPr>
          </a:p>
        </p:txBody>
      </p:sp>
      <p:pic>
        <p:nvPicPr>
          <p:cNvPr id="3" name="Picture 2">
            <a:extLst>
              <a:ext uri="{FF2B5EF4-FFF2-40B4-BE49-F238E27FC236}">
                <a16:creationId xmlns:a16="http://schemas.microsoft.com/office/drawing/2014/main" id="{57F4C98E-4A68-E351-1DC4-C34CF25E61D8}"/>
              </a:ext>
            </a:extLst>
          </p:cNvPr>
          <p:cNvPicPr>
            <a:picLocks noChangeAspect="1"/>
          </p:cNvPicPr>
          <p:nvPr userDrawn="1"/>
        </p:nvPicPr>
        <p:blipFill>
          <a:blip r:embed="rId2"/>
          <a:srcRect/>
          <a:stretch/>
        </p:blipFill>
        <p:spPr>
          <a:xfrm>
            <a:off x="0" y="0"/>
            <a:ext cx="12191999" cy="6858000"/>
          </a:xfrm>
          <a:prstGeom prst="rect">
            <a:avLst/>
          </a:prstGeom>
        </p:spPr>
      </p:pic>
      <p:sp>
        <p:nvSpPr>
          <p:cNvPr id="7" name="Text Placeholder 6">
            <a:extLst>
              <a:ext uri="{FF2B5EF4-FFF2-40B4-BE49-F238E27FC236}">
                <a16:creationId xmlns:a16="http://schemas.microsoft.com/office/drawing/2014/main" id="{7080F34C-07E9-5462-50A0-981B9FDE6BCB}"/>
              </a:ext>
            </a:extLst>
          </p:cNvPr>
          <p:cNvSpPr>
            <a:spLocks noGrp="1"/>
          </p:cNvSpPr>
          <p:nvPr>
            <p:ph type="body" sz="quarter" idx="10" hasCustomPrompt="1"/>
          </p:nvPr>
        </p:nvSpPr>
        <p:spPr>
          <a:xfrm>
            <a:off x="723122" y="2332932"/>
            <a:ext cx="8113712" cy="1665288"/>
          </a:xfrm>
        </p:spPr>
        <p:txBody>
          <a:bodyPr>
            <a:normAutofit/>
          </a:bodyPr>
          <a:lstStyle>
            <a:lvl1pPr>
              <a:defRPr sz="8000" b="1">
                <a:solidFill>
                  <a:schemeClr val="bg2"/>
                </a:solidFill>
                <a:latin typeface="Times New Roman" panose="02020603050405020304" pitchFamily="18" charset="0"/>
                <a:cs typeface="Times New Roman" panose="02020603050405020304" pitchFamily="18" charset="0"/>
              </a:defRPr>
            </a:lvl1pPr>
          </a:lstStyle>
          <a:p>
            <a:pPr lvl="0"/>
            <a:r>
              <a:rPr lang="en-US" dirty="0"/>
              <a:t>Title Here</a:t>
            </a:r>
            <a:endParaRPr lang="en-GB" dirty="0"/>
          </a:p>
        </p:txBody>
      </p:sp>
      <p:sp>
        <p:nvSpPr>
          <p:cNvPr id="10" name="Text Placeholder 9">
            <a:extLst>
              <a:ext uri="{FF2B5EF4-FFF2-40B4-BE49-F238E27FC236}">
                <a16:creationId xmlns:a16="http://schemas.microsoft.com/office/drawing/2014/main" id="{7D5B14E2-3BB1-0DDF-29C1-770E7C7FB318}"/>
              </a:ext>
            </a:extLst>
          </p:cNvPr>
          <p:cNvSpPr>
            <a:spLocks noGrp="1"/>
          </p:cNvSpPr>
          <p:nvPr>
            <p:ph type="body" sz="quarter" idx="11" hasCustomPrompt="1"/>
          </p:nvPr>
        </p:nvSpPr>
        <p:spPr>
          <a:xfrm>
            <a:off x="723900" y="4235450"/>
            <a:ext cx="6200775" cy="684213"/>
          </a:xfrm>
        </p:spPr>
        <p:txBody>
          <a:bodyPr/>
          <a:lstStyle>
            <a:lvl1pPr>
              <a:defRPr>
                <a:solidFill>
                  <a:schemeClr val="bg2"/>
                </a:solidFill>
              </a:defRPr>
            </a:lvl1pPr>
          </a:lstStyle>
          <a:p>
            <a:pPr lvl="0"/>
            <a:r>
              <a:rPr lang="en-GB" dirty="0"/>
              <a:t>Sub-title here</a:t>
            </a:r>
          </a:p>
        </p:txBody>
      </p:sp>
    </p:spTree>
    <p:extLst>
      <p:ext uri="{BB962C8B-B14F-4D97-AF65-F5344CB8AC3E}">
        <p14:creationId xmlns:p14="http://schemas.microsoft.com/office/powerpoint/2010/main" val="3169733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AEE2093-6075-4519-688C-342100B0D14D}"/>
              </a:ext>
            </a:extLst>
          </p:cNvPr>
          <p:cNvPicPr>
            <a:picLocks noChangeAspect="1"/>
          </p:cNvPicPr>
          <p:nvPr userDrawn="1"/>
        </p:nvPicPr>
        <p:blipFill>
          <a:blip r:embed="rId2"/>
          <a:srcRect/>
          <a:stretch/>
        </p:blipFill>
        <p:spPr>
          <a:xfrm>
            <a:off x="0" y="0"/>
            <a:ext cx="12191999" cy="6858000"/>
          </a:xfrm>
          <a:prstGeom prst="rect">
            <a:avLst/>
          </a:prstGeom>
        </p:spPr>
      </p:pic>
      <p:sp>
        <p:nvSpPr>
          <p:cNvPr id="4" name="Text Placeholder 6">
            <a:extLst>
              <a:ext uri="{FF2B5EF4-FFF2-40B4-BE49-F238E27FC236}">
                <a16:creationId xmlns:a16="http://schemas.microsoft.com/office/drawing/2014/main" id="{95A71D48-DB47-0B1A-BC80-E0147D8D3F83}"/>
              </a:ext>
            </a:extLst>
          </p:cNvPr>
          <p:cNvSpPr>
            <a:spLocks noGrp="1"/>
          </p:cNvSpPr>
          <p:nvPr>
            <p:ph type="body" sz="quarter" idx="10" hasCustomPrompt="1"/>
          </p:nvPr>
        </p:nvSpPr>
        <p:spPr>
          <a:xfrm>
            <a:off x="723122" y="2332932"/>
            <a:ext cx="8113712" cy="1665288"/>
          </a:xfrm>
        </p:spPr>
        <p:txBody>
          <a:bodyPr>
            <a:normAutofit/>
          </a:bodyPr>
          <a:lstStyle>
            <a:lvl1pPr>
              <a:defRPr sz="8000" b="1">
                <a:solidFill>
                  <a:schemeClr val="bg2"/>
                </a:solidFill>
                <a:latin typeface="Times New Roman" panose="02020603050405020304" pitchFamily="18" charset="0"/>
                <a:cs typeface="Times New Roman" panose="02020603050405020304" pitchFamily="18" charset="0"/>
              </a:defRPr>
            </a:lvl1pPr>
          </a:lstStyle>
          <a:p>
            <a:pPr lvl="0"/>
            <a:r>
              <a:rPr lang="en-US" dirty="0"/>
              <a:t>End Slide Here</a:t>
            </a:r>
            <a:endParaRPr lang="en-GB" dirty="0"/>
          </a:p>
        </p:txBody>
      </p:sp>
      <p:sp>
        <p:nvSpPr>
          <p:cNvPr id="8" name="Text Placeholder 9">
            <a:extLst>
              <a:ext uri="{FF2B5EF4-FFF2-40B4-BE49-F238E27FC236}">
                <a16:creationId xmlns:a16="http://schemas.microsoft.com/office/drawing/2014/main" id="{ED4DB072-E6A3-FD9B-E5A0-16476EB4AFD9}"/>
              </a:ext>
            </a:extLst>
          </p:cNvPr>
          <p:cNvSpPr>
            <a:spLocks noGrp="1"/>
          </p:cNvSpPr>
          <p:nvPr>
            <p:ph type="body" sz="quarter" idx="11" hasCustomPrompt="1"/>
          </p:nvPr>
        </p:nvSpPr>
        <p:spPr>
          <a:xfrm>
            <a:off x="723900" y="4235450"/>
            <a:ext cx="6200775" cy="684213"/>
          </a:xfrm>
        </p:spPr>
        <p:txBody>
          <a:bodyPr/>
          <a:lstStyle>
            <a:lvl1pPr>
              <a:defRPr>
                <a:solidFill>
                  <a:schemeClr val="bg2"/>
                </a:solidFill>
              </a:defRPr>
            </a:lvl1pPr>
          </a:lstStyle>
          <a:p>
            <a:pPr lvl="0"/>
            <a:r>
              <a:rPr lang="en-GB" dirty="0"/>
              <a:t>Sub-title here</a:t>
            </a:r>
          </a:p>
        </p:txBody>
      </p:sp>
    </p:spTree>
    <p:extLst>
      <p:ext uri="{BB962C8B-B14F-4D97-AF65-F5344CB8AC3E}">
        <p14:creationId xmlns:p14="http://schemas.microsoft.com/office/powerpoint/2010/main" val="624663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E8812F-CAB8-AF5F-83EB-806CCFB0FA75}"/>
              </a:ext>
            </a:extLst>
          </p:cNvPr>
          <p:cNvPicPr/>
          <p:nvPr userDrawn="1"/>
        </p:nvPicPr>
        <p:blipFill>
          <a:blip r:embed="rId2"/>
          <a:srcRect/>
          <a:stretch/>
        </p:blipFill>
        <p:spPr>
          <a:xfrm>
            <a:off x="0" y="-109"/>
            <a:ext cx="12191999" cy="6857999"/>
          </a:xfrm>
          <a:prstGeom prst="rect">
            <a:avLst/>
          </a:prstGeom>
        </p:spPr>
      </p:pic>
      <p:sp>
        <p:nvSpPr>
          <p:cNvPr id="7" name="object 10">
            <a:extLst>
              <a:ext uri="{FF2B5EF4-FFF2-40B4-BE49-F238E27FC236}">
                <a16:creationId xmlns:a16="http://schemas.microsoft.com/office/drawing/2014/main" id="{81D59299-AB49-1432-A8C5-185532A2C449}"/>
              </a:ext>
            </a:extLst>
          </p:cNvPr>
          <p:cNvSpPr txBox="1"/>
          <p:nvPr userDrawn="1"/>
        </p:nvSpPr>
        <p:spPr>
          <a:xfrm>
            <a:off x="9969167" y="6447514"/>
            <a:ext cx="2001565" cy="221412"/>
          </a:xfrm>
          <a:prstGeom prst="rect">
            <a:avLst/>
          </a:prstGeom>
        </p:spPr>
        <p:txBody>
          <a:bodyPr vert="horz" wrap="square" lIns="0" tIns="9627" rIns="0" bIns="0" rtlCol="0">
            <a:spAutoFit/>
          </a:bodyPr>
          <a:lstStyle/>
          <a:p>
            <a:pPr marL="7701">
              <a:lnSpc>
                <a:spcPct val="100000"/>
              </a:lnSpc>
              <a:spcBef>
                <a:spcPts val="76"/>
              </a:spcBef>
            </a:pPr>
            <a:endParaRPr sz="2001" baseline="-3787" dirty="0">
              <a:latin typeface="Book Antiqua"/>
              <a:cs typeface="Book Antiqua"/>
            </a:endParaRPr>
          </a:p>
        </p:txBody>
      </p:sp>
      <p:sp>
        <p:nvSpPr>
          <p:cNvPr id="9" name="object 13">
            <a:extLst>
              <a:ext uri="{FF2B5EF4-FFF2-40B4-BE49-F238E27FC236}">
                <a16:creationId xmlns:a16="http://schemas.microsoft.com/office/drawing/2014/main" id="{DC4DB3FC-B362-2207-633A-2D310B3F44D9}"/>
              </a:ext>
            </a:extLst>
          </p:cNvPr>
          <p:cNvSpPr/>
          <p:nvPr userDrawn="1"/>
        </p:nvSpPr>
        <p:spPr>
          <a:xfrm>
            <a:off x="5937261" y="476216"/>
            <a:ext cx="0" cy="5905350"/>
          </a:xfrm>
          <a:custGeom>
            <a:avLst/>
            <a:gdLst/>
            <a:ahLst/>
            <a:cxnLst/>
            <a:rect l="l" t="t" r="r" b="b"/>
            <a:pathLst>
              <a:path h="9738360">
                <a:moveTo>
                  <a:pt x="0" y="0"/>
                </a:moveTo>
                <a:lnTo>
                  <a:pt x="0" y="9737923"/>
                </a:lnTo>
              </a:path>
            </a:pathLst>
          </a:custGeom>
          <a:ln w="10470">
            <a:solidFill>
              <a:schemeClr val="bg1"/>
            </a:solidFill>
          </a:ln>
        </p:spPr>
        <p:txBody>
          <a:bodyPr wrap="square" lIns="0" tIns="0" rIns="0" bIns="0" rtlCol="0"/>
          <a:lstStyle/>
          <a:p>
            <a:endParaRPr/>
          </a:p>
        </p:txBody>
      </p:sp>
      <p:sp>
        <p:nvSpPr>
          <p:cNvPr id="10" name="Rectangle 9">
            <a:extLst>
              <a:ext uri="{FF2B5EF4-FFF2-40B4-BE49-F238E27FC236}">
                <a16:creationId xmlns:a16="http://schemas.microsoft.com/office/drawing/2014/main" id="{FEED3E98-333E-4FC4-1CD5-CBD3EF5B8CA8}"/>
              </a:ext>
            </a:extLst>
          </p:cNvPr>
          <p:cNvSpPr/>
          <p:nvPr userDrawn="1"/>
        </p:nvSpPr>
        <p:spPr>
          <a:xfrm>
            <a:off x="6254740" y="476216"/>
            <a:ext cx="1188707" cy="117328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lumMod val="50000"/>
                  </a:schemeClr>
                </a:solidFill>
              </a:rPr>
              <a:t>Headshot here</a:t>
            </a:r>
            <a:endParaRPr lang="en-GB" dirty="0">
              <a:solidFill>
                <a:schemeClr val="tx1">
                  <a:lumMod val="50000"/>
                </a:schemeClr>
              </a:solidFill>
            </a:endParaRPr>
          </a:p>
        </p:txBody>
      </p:sp>
      <p:sp>
        <p:nvSpPr>
          <p:cNvPr id="3" name="Text Placeholder 6">
            <a:extLst>
              <a:ext uri="{FF2B5EF4-FFF2-40B4-BE49-F238E27FC236}">
                <a16:creationId xmlns:a16="http://schemas.microsoft.com/office/drawing/2014/main" id="{E9E11ED6-0906-9534-C7F7-2FE3F2BE3A1D}"/>
              </a:ext>
            </a:extLst>
          </p:cNvPr>
          <p:cNvSpPr>
            <a:spLocks noGrp="1"/>
          </p:cNvSpPr>
          <p:nvPr>
            <p:ph type="body" sz="quarter" idx="10" hasCustomPrompt="1"/>
          </p:nvPr>
        </p:nvSpPr>
        <p:spPr>
          <a:xfrm>
            <a:off x="723900" y="452437"/>
            <a:ext cx="4805028" cy="927476"/>
          </a:xfrm>
        </p:spPr>
        <p:txBody>
          <a:bodyPr>
            <a:normAutofit/>
          </a:bodyPr>
          <a:lstStyle>
            <a:lvl1pPr>
              <a:defRPr sz="6000" b="1">
                <a:solidFill>
                  <a:schemeClr val="bg2"/>
                </a:solidFill>
                <a:latin typeface="Times New Roman" panose="02020603050405020304" pitchFamily="18" charset="0"/>
                <a:cs typeface="Times New Roman" panose="02020603050405020304" pitchFamily="18" charset="0"/>
              </a:defRPr>
            </a:lvl1pPr>
          </a:lstStyle>
          <a:p>
            <a:pPr lvl="0"/>
            <a:r>
              <a:rPr lang="en-US" dirty="0"/>
              <a:t>Title</a:t>
            </a:r>
            <a:endParaRPr lang="en-GB" dirty="0"/>
          </a:p>
        </p:txBody>
      </p:sp>
      <p:sp>
        <p:nvSpPr>
          <p:cNvPr id="4" name="Text Placeholder 9">
            <a:extLst>
              <a:ext uri="{FF2B5EF4-FFF2-40B4-BE49-F238E27FC236}">
                <a16:creationId xmlns:a16="http://schemas.microsoft.com/office/drawing/2014/main" id="{B9C3F5EB-E009-65EE-B2F1-BFDA458A2849}"/>
              </a:ext>
            </a:extLst>
          </p:cNvPr>
          <p:cNvSpPr>
            <a:spLocks noGrp="1"/>
          </p:cNvSpPr>
          <p:nvPr>
            <p:ph type="body" sz="quarter" idx="11" hasCustomPrompt="1"/>
          </p:nvPr>
        </p:nvSpPr>
        <p:spPr>
          <a:xfrm>
            <a:off x="6255343" y="2116079"/>
            <a:ext cx="5740754" cy="464820"/>
          </a:xfrm>
        </p:spPr>
        <p:txBody>
          <a:bodyPr>
            <a:normAutofit/>
          </a:bodyPr>
          <a:lstStyle>
            <a:lvl1pPr>
              <a:defRPr sz="2000">
                <a:solidFill>
                  <a:schemeClr val="bg2"/>
                </a:solidFill>
              </a:defRPr>
            </a:lvl1pPr>
          </a:lstStyle>
          <a:p>
            <a:pPr lvl="0"/>
            <a:r>
              <a:rPr lang="en-GB" dirty="0"/>
              <a:t>“Quote goes here”</a:t>
            </a:r>
          </a:p>
        </p:txBody>
      </p:sp>
      <p:sp>
        <p:nvSpPr>
          <p:cNvPr id="11" name="Text Placeholder 11">
            <a:extLst>
              <a:ext uri="{FF2B5EF4-FFF2-40B4-BE49-F238E27FC236}">
                <a16:creationId xmlns:a16="http://schemas.microsoft.com/office/drawing/2014/main" id="{B5F6A1A5-BD07-E6EB-B905-74D9F2E76A2B}"/>
              </a:ext>
            </a:extLst>
          </p:cNvPr>
          <p:cNvSpPr>
            <a:spLocks noGrp="1"/>
          </p:cNvSpPr>
          <p:nvPr>
            <p:ph type="body" sz="quarter" idx="12" hasCustomPrompt="1"/>
          </p:nvPr>
        </p:nvSpPr>
        <p:spPr>
          <a:xfrm>
            <a:off x="6254740" y="2649120"/>
            <a:ext cx="5740890" cy="1753206"/>
          </a:xfrm>
        </p:spPr>
        <p:txBody>
          <a:bodyPr>
            <a:normAutofit/>
          </a:bodyPr>
          <a:lstStyle>
            <a:lvl1pPr>
              <a:defRPr sz="1100">
                <a:solidFill>
                  <a:schemeClr val="bg1"/>
                </a:solidFill>
              </a:defRPr>
            </a:lvl1pPr>
          </a:lstStyle>
          <a:p>
            <a:pPr lvl="0"/>
            <a:r>
              <a:rPr lang="en-GB" dirty="0"/>
              <a:t>Information and text to go with quote</a:t>
            </a:r>
          </a:p>
        </p:txBody>
      </p:sp>
    </p:spTree>
    <p:extLst>
      <p:ext uri="{BB962C8B-B14F-4D97-AF65-F5344CB8AC3E}">
        <p14:creationId xmlns:p14="http://schemas.microsoft.com/office/powerpoint/2010/main" val="556393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DED75A-5D0C-1DAB-81F3-DCC76271BB67}"/>
              </a:ext>
            </a:extLst>
          </p:cNvPr>
          <p:cNvPicPr>
            <a:picLocks/>
          </p:cNvPicPr>
          <p:nvPr userDrawn="1"/>
        </p:nvPicPr>
        <p:blipFill>
          <a:blip r:embed="rId2"/>
          <a:srcRect l="25459" r="25459"/>
          <a:stretch/>
        </p:blipFill>
        <p:spPr>
          <a:xfrm>
            <a:off x="6246949" y="-11827"/>
            <a:ext cx="5984152" cy="6858001"/>
          </a:xfrm>
          <a:prstGeom prst="rect">
            <a:avLst/>
          </a:prstGeom>
        </p:spPr>
      </p:pic>
      <p:sp>
        <p:nvSpPr>
          <p:cNvPr id="7" name="object 5">
            <a:extLst>
              <a:ext uri="{FF2B5EF4-FFF2-40B4-BE49-F238E27FC236}">
                <a16:creationId xmlns:a16="http://schemas.microsoft.com/office/drawing/2014/main" id="{64DAE6A4-07DA-D6D1-9450-C2CA15FFA96F}"/>
              </a:ext>
            </a:extLst>
          </p:cNvPr>
          <p:cNvSpPr>
            <a:spLocks/>
          </p:cNvSpPr>
          <p:nvPr/>
        </p:nvSpPr>
        <p:spPr>
          <a:xfrm>
            <a:off x="5536908" y="-11827"/>
            <a:ext cx="3676358" cy="7635371"/>
          </a:xfrm>
          <a:custGeom>
            <a:avLst/>
            <a:gdLst/>
            <a:ahLst/>
            <a:cxnLst/>
            <a:rect l="l" t="t" r="r" b="b"/>
            <a:pathLst>
              <a:path w="4639310" h="11308715">
                <a:moveTo>
                  <a:pt x="3324161" y="0"/>
                </a:moveTo>
                <a:lnTo>
                  <a:pt x="0" y="0"/>
                </a:lnTo>
                <a:lnTo>
                  <a:pt x="0" y="11308556"/>
                </a:lnTo>
                <a:lnTo>
                  <a:pt x="144955" y="11308556"/>
                </a:lnTo>
                <a:lnTo>
                  <a:pt x="226706" y="11243834"/>
                </a:lnTo>
                <a:lnTo>
                  <a:pt x="381177" y="11119240"/>
                </a:lnTo>
                <a:lnTo>
                  <a:pt x="457530" y="11056527"/>
                </a:lnTo>
                <a:lnTo>
                  <a:pt x="533290" y="10993541"/>
                </a:lnTo>
                <a:lnTo>
                  <a:pt x="608454" y="10930285"/>
                </a:lnTo>
                <a:lnTo>
                  <a:pt x="683021" y="10866762"/>
                </a:lnTo>
                <a:lnTo>
                  <a:pt x="756987" y="10802976"/>
                </a:lnTo>
                <a:lnTo>
                  <a:pt x="830350" y="10738930"/>
                </a:lnTo>
                <a:lnTo>
                  <a:pt x="903106" y="10674627"/>
                </a:lnTo>
                <a:lnTo>
                  <a:pt x="975253" y="10610071"/>
                </a:lnTo>
                <a:lnTo>
                  <a:pt x="1046787" y="10545265"/>
                </a:lnTo>
                <a:lnTo>
                  <a:pt x="1117707" y="10480211"/>
                </a:lnTo>
                <a:lnTo>
                  <a:pt x="1188010" y="10414915"/>
                </a:lnTo>
                <a:lnTo>
                  <a:pt x="1257692" y="10349377"/>
                </a:lnTo>
                <a:lnTo>
                  <a:pt x="1326751" y="10283603"/>
                </a:lnTo>
                <a:lnTo>
                  <a:pt x="1395184" y="10217594"/>
                </a:lnTo>
                <a:lnTo>
                  <a:pt x="1462988" y="10151356"/>
                </a:lnTo>
                <a:lnTo>
                  <a:pt x="1530160" y="10084890"/>
                </a:lnTo>
                <a:lnTo>
                  <a:pt x="1596698" y="10018199"/>
                </a:lnTo>
                <a:lnTo>
                  <a:pt x="1662599" y="9951289"/>
                </a:lnTo>
                <a:lnTo>
                  <a:pt x="1727860" y="9884160"/>
                </a:lnTo>
                <a:lnTo>
                  <a:pt x="1792478" y="9816818"/>
                </a:lnTo>
                <a:lnTo>
                  <a:pt x="1856450" y="9749264"/>
                </a:lnTo>
                <a:lnTo>
                  <a:pt x="1919774" y="9681503"/>
                </a:lnTo>
                <a:lnTo>
                  <a:pt x="1982447" y="9613537"/>
                </a:lnTo>
                <a:lnTo>
                  <a:pt x="2044466" y="9545371"/>
                </a:lnTo>
                <a:lnTo>
                  <a:pt x="2105828" y="9477006"/>
                </a:lnTo>
                <a:lnTo>
                  <a:pt x="2166531" y="9408447"/>
                </a:lnTo>
                <a:lnTo>
                  <a:pt x="2226571" y="9339697"/>
                </a:lnTo>
                <a:lnTo>
                  <a:pt x="2285946" y="9270759"/>
                </a:lnTo>
                <a:lnTo>
                  <a:pt x="2344653" y="9201635"/>
                </a:lnTo>
                <a:lnTo>
                  <a:pt x="2402689" y="9132331"/>
                </a:lnTo>
                <a:lnTo>
                  <a:pt x="2460052" y="9062848"/>
                </a:lnTo>
                <a:lnTo>
                  <a:pt x="2516738" y="8993190"/>
                </a:lnTo>
                <a:lnTo>
                  <a:pt x="2572745" y="8923361"/>
                </a:lnTo>
                <a:lnTo>
                  <a:pt x="2628070" y="8853363"/>
                </a:lnTo>
                <a:lnTo>
                  <a:pt x="2682711" y="8783200"/>
                </a:lnTo>
                <a:lnTo>
                  <a:pt x="2736664" y="8712876"/>
                </a:lnTo>
                <a:lnTo>
                  <a:pt x="2789926" y="8642392"/>
                </a:lnTo>
                <a:lnTo>
                  <a:pt x="2842495" y="8571754"/>
                </a:lnTo>
                <a:lnTo>
                  <a:pt x="2894368" y="8500963"/>
                </a:lnTo>
                <a:lnTo>
                  <a:pt x="2945543" y="8430024"/>
                </a:lnTo>
                <a:lnTo>
                  <a:pt x="2996016" y="8358939"/>
                </a:lnTo>
                <a:lnTo>
                  <a:pt x="3045784" y="8287712"/>
                </a:lnTo>
                <a:lnTo>
                  <a:pt x="3094846" y="8216346"/>
                </a:lnTo>
                <a:lnTo>
                  <a:pt x="3143197" y="8144844"/>
                </a:lnTo>
                <a:lnTo>
                  <a:pt x="3190836" y="8073210"/>
                </a:lnTo>
                <a:lnTo>
                  <a:pt x="3237759" y="8001447"/>
                </a:lnTo>
                <a:lnTo>
                  <a:pt x="3283964" y="7929558"/>
                </a:lnTo>
                <a:lnTo>
                  <a:pt x="3329447" y="7857547"/>
                </a:lnTo>
                <a:lnTo>
                  <a:pt x="3374207" y="7785416"/>
                </a:lnTo>
                <a:lnTo>
                  <a:pt x="3418240" y="7713169"/>
                </a:lnTo>
                <a:lnTo>
                  <a:pt x="3461543" y="7640809"/>
                </a:lnTo>
                <a:lnTo>
                  <a:pt x="3504114" y="7568340"/>
                </a:lnTo>
                <a:lnTo>
                  <a:pt x="3545950" y="7495765"/>
                </a:lnTo>
                <a:lnTo>
                  <a:pt x="3587048" y="7423086"/>
                </a:lnTo>
                <a:lnTo>
                  <a:pt x="3627405" y="7350308"/>
                </a:lnTo>
                <a:lnTo>
                  <a:pt x="3667019" y="7277434"/>
                </a:lnTo>
                <a:lnTo>
                  <a:pt x="3705886" y="7204466"/>
                </a:lnTo>
                <a:lnTo>
                  <a:pt x="3744004" y="7131409"/>
                </a:lnTo>
                <a:lnTo>
                  <a:pt x="3781370" y="7058265"/>
                </a:lnTo>
                <a:lnTo>
                  <a:pt x="3817981" y="6985038"/>
                </a:lnTo>
                <a:lnTo>
                  <a:pt x="3853835" y="6911731"/>
                </a:lnTo>
                <a:lnTo>
                  <a:pt x="3888929" y="6838347"/>
                </a:lnTo>
                <a:lnTo>
                  <a:pt x="3923259" y="6764889"/>
                </a:lnTo>
                <a:lnTo>
                  <a:pt x="3956824" y="6691362"/>
                </a:lnTo>
                <a:lnTo>
                  <a:pt x="3989619" y="6617767"/>
                </a:lnTo>
                <a:lnTo>
                  <a:pt x="4021643" y="6544109"/>
                </a:lnTo>
                <a:lnTo>
                  <a:pt x="4052893" y="6470390"/>
                </a:lnTo>
                <a:lnTo>
                  <a:pt x="4083366" y="6396614"/>
                </a:lnTo>
                <a:lnTo>
                  <a:pt x="4113059" y="6322784"/>
                </a:lnTo>
                <a:lnTo>
                  <a:pt x="4141969" y="6248904"/>
                </a:lnTo>
                <a:lnTo>
                  <a:pt x="4170093" y="6174977"/>
                </a:lnTo>
                <a:lnTo>
                  <a:pt x="4197429" y="6101005"/>
                </a:lnTo>
                <a:lnTo>
                  <a:pt x="4223974" y="6026993"/>
                </a:lnTo>
                <a:lnTo>
                  <a:pt x="4249725" y="5952943"/>
                </a:lnTo>
                <a:lnTo>
                  <a:pt x="4274680" y="5878859"/>
                </a:lnTo>
                <a:lnTo>
                  <a:pt x="4298834" y="5804744"/>
                </a:lnTo>
                <a:lnTo>
                  <a:pt x="4322187" y="5730601"/>
                </a:lnTo>
                <a:lnTo>
                  <a:pt x="4344734" y="5656434"/>
                </a:lnTo>
                <a:lnTo>
                  <a:pt x="4366474" y="5582246"/>
                </a:lnTo>
                <a:lnTo>
                  <a:pt x="4387402" y="5508039"/>
                </a:lnTo>
                <a:lnTo>
                  <a:pt x="4407518" y="5433819"/>
                </a:lnTo>
                <a:lnTo>
                  <a:pt x="4426817" y="5359587"/>
                </a:lnTo>
                <a:lnTo>
                  <a:pt x="4445296" y="5285347"/>
                </a:lnTo>
                <a:lnTo>
                  <a:pt x="4462954" y="5211102"/>
                </a:lnTo>
                <a:lnTo>
                  <a:pt x="4479787" y="5136856"/>
                </a:lnTo>
                <a:lnTo>
                  <a:pt x="4495793" y="5062611"/>
                </a:lnTo>
                <a:lnTo>
                  <a:pt x="4510968" y="4988372"/>
                </a:lnTo>
                <a:lnTo>
                  <a:pt x="4525310" y="4914141"/>
                </a:lnTo>
                <a:lnTo>
                  <a:pt x="4538817" y="4839921"/>
                </a:lnTo>
                <a:lnTo>
                  <a:pt x="4551484" y="4765716"/>
                </a:lnTo>
                <a:lnTo>
                  <a:pt x="4563310" y="4691530"/>
                </a:lnTo>
                <a:lnTo>
                  <a:pt x="4574292" y="4617365"/>
                </a:lnTo>
                <a:lnTo>
                  <a:pt x="4584427" y="4543224"/>
                </a:lnTo>
                <a:lnTo>
                  <a:pt x="4593711" y="4469112"/>
                </a:lnTo>
                <a:lnTo>
                  <a:pt x="4602143" y="4395030"/>
                </a:lnTo>
                <a:lnTo>
                  <a:pt x="4609720" y="4320984"/>
                </a:lnTo>
                <a:lnTo>
                  <a:pt x="4616438" y="4246975"/>
                </a:lnTo>
                <a:lnTo>
                  <a:pt x="4622295" y="4173007"/>
                </a:lnTo>
                <a:lnTo>
                  <a:pt x="4627288" y="4099083"/>
                </a:lnTo>
                <a:lnTo>
                  <a:pt x="4631415" y="4025207"/>
                </a:lnTo>
                <a:lnTo>
                  <a:pt x="4634672" y="3951382"/>
                </a:lnTo>
                <a:lnTo>
                  <a:pt x="4637057" y="3877611"/>
                </a:lnTo>
                <a:lnTo>
                  <a:pt x="4638566" y="3803897"/>
                </a:lnTo>
                <a:lnTo>
                  <a:pt x="4639198" y="3730244"/>
                </a:lnTo>
                <a:lnTo>
                  <a:pt x="4638949" y="3656655"/>
                </a:lnTo>
                <a:lnTo>
                  <a:pt x="4637816" y="3583134"/>
                </a:lnTo>
                <a:lnTo>
                  <a:pt x="4635798" y="3509682"/>
                </a:lnTo>
                <a:lnTo>
                  <a:pt x="4632890" y="3436305"/>
                </a:lnTo>
                <a:lnTo>
                  <a:pt x="4629090" y="3363005"/>
                </a:lnTo>
                <a:lnTo>
                  <a:pt x="4624396" y="3289784"/>
                </a:lnTo>
                <a:lnTo>
                  <a:pt x="4618804" y="3216648"/>
                </a:lnTo>
                <a:lnTo>
                  <a:pt x="4612311" y="3143598"/>
                </a:lnTo>
                <a:lnTo>
                  <a:pt x="4604916" y="3070639"/>
                </a:lnTo>
                <a:lnTo>
                  <a:pt x="4596615" y="2997772"/>
                </a:lnTo>
                <a:lnTo>
                  <a:pt x="4587405" y="2925003"/>
                </a:lnTo>
                <a:lnTo>
                  <a:pt x="4577284" y="2852334"/>
                </a:lnTo>
                <a:lnTo>
                  <a:pt x="4566248" y="2779767"/>
                </a:lnTo>
                <a:lnTo>
                  <a:pt x="4554295" y="2707307"/>
                </a:lnTo>
                <a:lnTo>
                  <a:pt x="4541423" y="2634957"/>
                </a:lnTo>
                <a:lnTo>
                  <a:pt x="4527628" y="2562720"/>
                </a:lnTo>
                <a:lnTo>
                  <a:pt x="4512907" y="2490600"/>
                </a:lnTo>
                <a:lnTo>
                  <a:pt x="4497258" y="2418599"/>
                </a:lnTo>
                <a:lnTo>
                  <a:pt x="4480678" y="2346720"/>
                </a:lnTo>
                <a:lnTo>
                  <a:pt x="4463164" y="2274968"/>
                </a:lnTo>
                <a:lnTo>
                  <a:pt x="4444713" y="2203346"/>
                </a:lnTo>
                <a:lnTo>
                  <a:pt x="4425323" y="2131856"/>
                </a:lnTo>
                <a:lnTo>
                  <a:pt x="4404991" y="2060501"/>
                </a:lnTo>
                <a:lnTo>
                  <a:pt x="4383713" y="1989287"/>
                </a:lnTo>
                <a:lnTo>
                  <a:pt x="4361530" y="1918349"/>
                </a:lnTo>
                <a:lnTo>
                  <a:pt x="4338486" y="1847825"/>
                </a:lnTo>
                <a:lnTo>
                  <a:pt x="4314585" y="1777715"/>
                </a:lnTo>
                <a:lnTo>
                  <a:pt x="4289831" y="1708020"/>
                </a:lnTo>
                <a:lnTo>
                  <a:pt x="4264227" y="1638742"/>
                </a:lnTo>
                <a:lnTo>
                  <a:pt x="4237779" y="1569881"/>
                </a:lnTo>
                <a:lnTo>
                  <a:pt x="4210491" y="1501439"/>
                </a:lnTo>
                <a:lnTo>
                  <a:pt x="4182365" y="1433417"/>
                </a:lnTo>
                <a:lnTo>
                  <a:pt x="4153408" y="1365816"/>
                </a:lnTo>
                <a:lnTo>
                  <a:pt x="4123622" y="1298638"/>
                </a:lnTo>
                <a:lnTo>
                  <a:pt x="4093013" y="1231882"/>
                </a:lnTo>
                <a:lnTo>
                  <a:pt x="4061583" y="1165552"/>
                </a:lnTo>
                <a:lnTo>
                  <a:pt x="4029338" y="1099647"/>
                </a:lnTo>
                <a:lnTo>
                  <a:pt x="3996282" y="1034168"/>
                </a:lnTo>
                <a:lnTo>
                  <a:pt x="3962418" y="969118"/>
                </a:lnTo>
                <a:lnTo>
                  <a:pt x="3927750" y="904497"/>
                </a:lnTo>
                <a:lnTo>
                  <a:pt x="3892284" y="840306"/>
                </a:lnTo>
                <a:lnTo>
                  <a:pt x="3856023" y="776547"/>
                </a:lnTo>
                <a:lnTo>
                  <a:pt x="3818970" y="713220"/>
                </a:lnTo>
                <a:lnTo>
                  <a:pt x="3781132" y="650327"/>
                </a:lnTo>
                <a:lnTo>
                  <a:pt x="3742510" y="587869"/>
                </a:lnTo>
                <a:lnTo>
                  <a:pt x="3703111" y="525846"/>
                </a:lnTo>
                <a:lnTo>
                  <a:pt x="3662937" y="464261"/>
                </a:lnTo>
                <a:lnTo>
                  <a:pt x="3621993" y="403114"/>
                </a:lnTo>
                <a:lnTo>
                  <a:pt x="3580283" y="342407"/>
                </a:lnTo>
                <a:lnTo>
                  <a:pt x="3537812" y="282140"/>
                </a:lnTo>
                <a:lnTo>
                  <a:pt x="3494583" y="222315"/>
                </a:lnTo>
                <a:lnTo>
                  <a:pt x="3450600" y="162933"/>
                </a:lnTo>
                <a:lnTo>
                  <a:pt x="3405868" y="103995"/>
                </a:lnTo>
                <a:lnTo>
                  <a:pt x="3360391" y="45502"/>
                </a:lnTo>
                <a:lnTo>
                  <a:pt x="3324161" y="0"/>
                </a:lnTo>
                <a:close/>
              </a:path>
            </a:pathLst>
          </a:custGeom>
          <a:solidFill>
            <a:srgbClr val="FFFFFF"/>
          </a:solidFill>
        </p:spPr>
        <p:txBody>
          <a:bodyPr wrap="square" lIns="0" tIns="0" rIns="0" bIns="0" rtlCol="0"/>
          <a:lstStyle/>
          <a:p>
            <a:endParaRPr/>
          </a:p>
        </p:txBody>
      </p:sp>
      <p:sp>
        <p:nvSpPr>
          <p:cNvPr id="8" name="object 13">
            <a:extLst>
              <a:ext uri="{FF2B5EF4-FFF2-40B4-BE49-F238E27FC236}">
                <a16:creationId xmlns:a16="http://schemas.microsoft.com/office/drawing/2014/main" id="{84867685-8BD2-A638-AE8B-26F83B2E9B28}"/>
              </a:ext>
            </a:extLst>
          </p:cNvPr>
          <p:cNvSpPr txBox="1">
            <a:spLocks noGrp="1"/>
          </p:cNvSpPr>
          <p:nvPr userDrawn="1">
            <p:ph type="title" hasCustomPrompt="1"/>
          </p:nvPr>
        </p:nvSpPr>
        <p:spPr>
          <a:xfrm>
            <a:off x="424553" y="721365"/>
            <a:ext cx="4540862" cy="684322"/>
          </a:xfrm>
          <a:prstGeom prst="rect">
            <a:avLst/>
          </a:prstGeom>
        </p:spPr>
        <p:txBody>
          <a:bodyPr vert="horz" wrap="square" lIns="0" tIns="159417" rIns="0" bIns="0" rtlCol="0">
            <a:spAutoFit/>
          </a:bodyPr>
          <a:lstStyle>
            <a:lvl1pPr>
              <a:defRPr/>
            </a:lvl1pPr>
          </a:lstStyle>
          <a:p>
            <a:pPr marL="7701" marR="510595">
              <a:lnSpc>
                <a:spcPct val="77300"/>
              </a:lnSpc>
              <a:spcBef>
                <a:spcPts val="1255"/>
              </a:spcBef>
            </a:pPr>
            <a:r>
              <a:rPr lang="en-GB" spc="-282" dirty="0">
                <a:latin typeface="Times New Roman" panose="02020603050405020304" pitchFamily="18" charset="0"/>
                <a:cs typeface="Times New Roman" panose="02020603050405020304" pitchFamily="18" charset="0"/>
              </a:rPr>
              <a:t>Title Here</a:t>
            </a:r>
            <a:endParaRPr spc="-173" dirty="0">
              <a:latin typeface="Times New Roman" panose="02020603050405020304" pitchFamily="18" charset="0"/>
              <a:cs typeface="Times New Roman" panose="02020603050405020304" pitchFamily="18" charset="0"/>
            </a:endParaRPr>
          </a:p>
        </p:txBody>
      </p:sp>
      <p:pic>
        <p:nvPicPr>
          <p:cNvPr id="19" name="object 25">
            <a:extLst>
              <a:ext uri="{FF2B5EF4-FFF2-40B4-BE49-F238E27FC236}">
                <a16:creationId xmlns:a16="http://schemas.microsoft.com/office/drawing/2014/main" id="{E14E3AC9-B71F-3124-8526-65F2F2031692}"/>
              </a:ext>
            </a:extLst>
          </p:cNvPr>
          <p:cNvPicPr/>
          <p:nvPr userDrawn="1"/>
        </p:nvPicPr>
        <p:blipFill>
          <a:blip r:embed="rId3" cstate="print"/>
          <a:stretch>
            <a:fillRect/>
          </a:stretch>
        </p:blipFill>
        <p:spPr>
          <a:xfrm>
            <a:off x="3832349" y="4331332"/>
            <a:ext cx="3588400" cy="2549127"/>
          </a:xfrm>
          <a:prstGeom prst="rect">
            <a:avLst/>
          </a:prstGeom>
        </p:spPr>
      </p:pic>
      <p:pic>
        <p:nvPicPr>
          <p:cNvPr id="20" name="object 21">
            <a:extLst>
              <a:ext uri="{FF2B5EF4-FFF2-40B4-BE49-F238E27FC236}">
                <a16:creationId xmlns:a16="http://schemas.microsoft.com/office/drawing/2014/main" id="{67D46FFD-1269-61CE-685F-35BDE4ACDE7E}"/>
              </a:ext>
            </a:extLst>
          </p:cNvPr>
          <p:cNvPicPr/>
          <p:nvPr userDrawn="1"/>
        </p:nvPicPr>
        <p:blipFill>
          <a:blip r:embed="rId4" cstate="print"/>
          <a:stretch>
            <a:fillRect/>
          </a:stretch>
        </p:blipFill>
        <p:spPr>
          <a:xfrm>
            <a:off x="5154359" y="-11827"/>
            <a:ext cx="3387837" cy="2371918"/>
          </a:xfrm>
          <a:prstGeom prst="rect">
            <a:avLst/>
          </a:prstGeom>
        </p:spPr>
      </p:pic>
      <p:sp>
        <p:nvSpPr>
          <p:cNvPr id="3" name="Text Placeholder 9">
            <a:extLst>
              <a:ext uri="{FF2B5EF4-FFF2-40B4-BE49-F238E27FC236}">
                <a16:creationId xmlns:a16="http://schemas.microsoft.com/office/drawing/2014/main" id="{9C7A7B82-B883-1422-1B6D-8B48B7B8C72B}"/>
              </a:ext>
            </a:extLst>
          </p:cNvPr>
          <p:cNvSpPr>
            <a:spLocks noGrp="1"/>
          </p:cNvSpPr>
          <p:nvPr userDrawn="1">
            <p:ph type="body" sz="quarter" idx="10" hasCustomPrompt="1"/>
          </p:nvPr>
        </p:nvSpPr>
        <p:spPr>
          <a:xfrm>
            <a:off x="424553" y="1442451"/>
            <a:ext cx="4540862" cy="464820"/>
          </a:xfrm>
        </p:spPr>
        <p:txBody>
          <a:bodyPr/>
          <a:lstStyle>
            <a:lvl1pPr>
              <a:defRPr sz="1640">
                <a:solidFill>
                  <a:srgbClr val="631226"/>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73D6B423-B3CF-CFE6-2FB4-CB202E83440F}"/>
              </a:ext>
            </a:extLst>
          </p:cNvPr>
          <p:cNvSpPr>
            <a:spLocks noGrp="1"/>
          </p:cNvSpPr>
          <p:nvPr userDrawn="1">
            <p:ph type="body" sz="quarter" idx="11" hasCustomPrompt="1"/>
          </p:nvPr>
        </p:nvSpPr>
        <p:spPr>
          <a:xfrm>
            <a:off x="424553" y="2392097"/>
            <a:ext cx="3056060" cy="1753206"/>
          </a:xfrm>
        </p:spPr>
        <p:txBody>
          <a:bodyPr>
            <a:normAutofit/>
          </a:bodyPr>
          <a:lstStyle>
            <a:lvl1pPr>
              <a:defRPr sz="1100"/>
            </a:lvl1pPr>
          </a:lstStyle>
          <a:p>
            <a:pPr lvl="0"/>
            <a:r>
              <a:rPr lang="en-GB" dirty="0"/>
              <a:t>Please add your text here. This will be the main body of information.</a:t>
            </a:r>
          </a:p>
        </p:txBody>
      </p:sp>
      <p:sp>
        <p:nvSpPr>
          <p:cNvPr id="23" name="Text Placeholder 11">
            <a:extLst>
              <a:ext uri="{FF2B5EF4-FFF2-40B4-BE49-F238E27FC236}">
                <a16:creationId xmlns:a16="http://schemas.microsoft.com/office/drawing/2014/main" id="{53236779-A04F-B772-37FD-45DA98D69653}"/>
              </a:ext>
            </a:extLst>
          </p:cNvPr>
          <p:cNvSpPr>
            <a:spLocks noGrp="1"/>
          </p:cNvSpPr>
          <p:nvPr userDrawn="1">
            <p:ph type="body" sz="quarter" idx="12" hasCustomPrompt="1"/>
          </p:nvPr>
        </p:nvSpPr>
        <p:spPr>
          <a:xfrm>
            <a:off x="3621119" y="2392097"/>
            <a:ext cx="3056060" cy="1753206"/>
          </a:xfrm>
        </p:spPr>
        <p:txBody>
          <a:bodyPr>
            <a:normAutofit/>
          </a:bodyPr>
          <a:lstStyle>
            <a:lvl1pPr>
              <a:defRPr sz="1100"/>
            </a:lvl1pPr>
          </a:lstStyle>
          <a:p>
            <a:pPr lvl="0"/>
            <a:r>
              <a:rPr lang="en-GB" dirty="0"/>
              <a:t>Please add your text here. This will be the main body of information.</a:t>
            </a:r>
          </a:p>
        </p:txBody>
      </p:sp>
      <p:grpSp>
        <p:nvGrpSpPr>
          <p:cNvPr id="13" name="object 18">
            <a:extLst>
              <a:ext uri="{FF2B5EF4-FFF2-40B4-BE49-F238E27FC236}">
                <a16:creationId xmlns:a16="http://schemas.microsoft.com/office/drawing/2014/main" id="{D0EA5FA3-D637-1BF1-0B5A-B05011E8D502}"/>
              </a:ext>
            </a:extLst>
          </p:cNvPr>
          <p:cNvGrpSpPr/>
          <p:nvPr userDrawn="1"/>
        </p:nvGrpSpPr>
        <p:grpSpPr>
          <a:xfrm>
            <a:off x="9499361" y="760644"/>
            <a:ext cx="6546" cy="4989282"/>
            <a:chOff x="15664443" y="1254358"/>
            <a:chExt cx="10795" cy="8227695"/>
          </a:xfrm>
        </p:grpSpPr>
        <p:sp>
          <p:nvSpPr>
            <p:cNvPr id="14" name="object 19">
              <a:extLst>
                <a:ext uri="{FF2B5EF4-FFF2-40B4-BE49-F238E27FC236}">
                  <a16:creationId xmlns:a16="http://schemas.microsoft.com/office/drawing/2014/main" id="{274BF641-62AD-B919-BB65-217572379A43}"/>
                </a:ext>
              </a:extLst>
            </p:cNvPr>
            <p:cNvSpPr/>
            <p:nvPr/>
          </p:nvSpPr>
          <p:spPr>
            <a:xfrm>
              <a:off x="15669679" y="1290955"/>
              <a:ext cx="0" cy="8169909"/>
            </a:xfrm>
            <a:custGeom>
              <a:avLst/>
              <a:gdLst/>
              <a:ahLst/>
              <a:cxnLst/>
              <a:rect l="l" t="t" r="r" b="b"/>
              <a:pathLst>
                <a:path h="8169909">
                  <a:moveTo>
                    <a:pt x="0" y="0"/>
                  </a:moveTo>
                  <a:lnTo>
                    <a:pt x="0" y="8169583"/>
                  </a:lnTo>
                </a:path>
              </a:pathLst>
            </a:custGeom>
            <a:ln w="10470">
              <a:solidFill>
                <a:srgbClr val="FFFFFF"/>
              </a:solidFill>
              <a:prstDash val="dot"/>
            </a:ln>
          </p:spPr>
          <p:txBody>
            <a:bodyPr wrap="square" lIns="0" tIns="0" rIns="0" bIns="0" rtlCol="0"/>
            <a:lstStyle/>
            <a:p>
              <a:endParaRPr/>
            </a:p>
          </p:txBody>
        </p:sp>
        <p:sp>
          <p:nvSpPr>
            <p:cNvPr id="15" name="object 20">
              <a:extLst>
                <a:ext uri="{FF2B5EF4-FFF2-40B4-BE49-F238E27FC236}">
                  <a16:creationId xmlns:a16="http://schemas.microsoft.com/office/drawing/2014/main" id="{51ADE014-2E96-0AA5-5934-7067F8F56AA8}"/>
                </a:ext>
              </a:extLst>
            </p:cNvPr>
            <p:cNvSpPr/>
            <p:nvPr/>
          </p:nvSpPr>
          <p:spPr>
            <a:xfrm>
              <a:off x="15664434" y="1254359"/>
              <a:ext cx="10795" cy="8227695"/>
            </a:xfrm>
            <a:custGeom>
              <a:avLst/>
              <a:gdLst/>
              <a:ahLst/>
              <a:cxnLst/>
              <a:rect l="l" t="t" r="r" b="b"/>
              <a:pathLst>
                <a:path w="10794" h="8227695">
                  <a:moveTo>
                    <a:pt x="10477" y="8221866"/>
                  </a:moveTo>
                  <a:lnTo>
                    <a:pt x="8940" y="8218170"/>
                  </a:lnTo>
                  <a:lnTo>
                    <a:pt x="5245" y="8216633"/>
                  </a:lnTo>
                  <a:lnTo>
                    <a:pt x="1536" y="8218170"/>
                  </a:lnTo>
                  <a:lnTo>
                    <a:pt x="0" y="8221866"/>
                  </a:lnTo>
                  <a:lnTo>
                    <a:pt x="1536" y="8225574"/>
                  </a:lnTo>
                  <a:lnTo>
                    <a:pt x="5245" y="8227111"/>
                  </a:lnTo>
                  <a:lnTo>
                    <a:pt x="8940" y="8225574"/>
                  </a:lnTo>
                  <a:lnTo>
                    <a:pt x="10477" y="8221866"/>
                  </a:lnTo>
                  <a:close/>
                </a:path>
                <a:path w="10794" h="8227695">
                  <a:moveTo>
                    <a:pt x="10477" y="5245"/>
                  </a:moveTo>
                  <a:lnTo>
                    <a:pt x="8940" y="1536"/>
                  </a:lnTo>
                  <a:lnTo>
                    <a:pt x="5245" y="0"/>
                  </a:lnTo>
                  <a:lnTo>
                    <a:pt x="1536" y="1536"/>
                  </a:lnTo>
                  <a:lnTo>
                    <a:pt x="0" y="5245"/>
                  </a:lnTo>
                  <a:lnTo>
                    <a:pt x="1536" y="8940"/>
                  </a:lnTo>
                  <a:lnTo>
                    <a:pt x="5245" y="10477"/>
                  </a:lnTo>
                  <a:lnTo>
                    <a:pt x="8940" y="8940"/>
                  </a:lnTo>
                  <a:lnTo>
                    <a:pt x="10477" y="5245"/>
                  </a:lnTo>
                  <a:close/>
                </a:path>
              </a:pathLst>
            </a:custGeom>
            <a:solidFill>
              <a:srgbClr val="FFFFFF"/>
            </a:solidFill>
          </p:spPr>
          <p:txBody>
            <a:bodyPr wrap="square" lIns="0" tIns="0" rIns="0" bIns="0" rtlCol="0"/>
            <a:lstStyle/>
            <a:p>
              <a:endParaRPr/>
            </a:p>
          </p:txBody>
        </p:sp>
      </p:grpSp>
      <p:sp>
        <p:nvSpPr>
          <p:cNvPr id="31" name="Text Placeholder 29">
            <a:extLst>
              <a:ext uri="{FF2B5EF4-FFF2-40B4-BE49-F238E27FC236}">
                <a16:creationId xmlns:a16="http://schemas.microsoft.com/office/drawing/2014/main" id="{55796673-CD79-AB1B-3E0F-676EF14D5C97}"/>
              </a:ext>
            </a:extLst>
          </p:cNvPr>
          <p:cNvSpPr>
            <a:spLocks noGrp="1"/>
          </p:cNvSpPr>
          <p:nvPr userDrawn="1">
            <p:ph type="body" sz="quarter" idx="14" hasCustomPrompt="1"/>
          </p:nvPr>
        </p:nvSpPr>
        <p:spPr>
          <a:xfrm>
            <a:off x="9613232" y="1573341"/>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2" name="Text Placeholder 26">
            <a:extLst>
              <a:ext uri="{FF2B5EF4-FFF2-40B4-BE49-F238E27FC236}">
                <a16:creationId xmlns:a16="http://schemas.microsoft.com/office/drawing/2014/main" id="{234DE911-499F-1778-1707-DE40AB3DBA10}"/>
              </a:ext>
            </a:extLst>
          </p:cNvPr>
          <p:cNvSpPr>
            <a:spLocks noGrp="1"/>
          </p:cNvSpPr>
          <p:nvPr userDrawn="1">
            <p:ph type="body" sz="quarter" idx="15" hasCustomPrompt="1"/>
          </p:nvPr>
        </p:nvSpPr>
        <p:spPr>
          <a:xfrm>
            <a:off x="9613231" y="1964691"/>
            <a:ext cx="2099649" cy="323850"/>
          </a:xfrm>
        </p:spPr>
        <p:txBody>
          <a:bodyPr/>
          <a:lstStyle>
            <a:lvl4pPr>
              <a:defRPr>
                <a:solidFill>
                  <a:schemeClr val="bg1"/>
                </a:solidFill>
              </a:defRPr>
            </a:lvl4pPr>
          </a:lstStyle>
          <a:p>
            <a:pPr lvl="3"/>
            <a:r>
              <a:rPr lang="en-GB" dirty="0"/>
              <a:t>Supporting text here</a:t>
            </a:r>
          </a:p>
        </p:txBody>
      </p:sp>
      <p:sp>
        <p:nvSpPr>
          <p:cNvPr id="33" name="Text Placeholder 29">
            <a:extLst>
              <a:ext uri="{FF2B5EF4-FFF2-40B4-BE49-F238E27FC236}">
                <a16:creationId xmlns:a16="http://schemas.microsoft.com/office/drawing/2014/main" id="{7EF4D584-3672-1155-934B-255E129E71C3}"/>
              </a:ext>
            </a:extLst>
          </p:cNvPr>
          <p:cNvSpPr>
            <a:spLocks noGrp="1"/>
          </p:cNvSpPr>
          <p:nvPr userDrawn="1">
            <p:ph type="body" sz="quarter" idx="16" hasCustomPrompt="1"/>
          </p:nvPr>
        </p:nvSpPr>
        <p:spPr>
          <a:xfrm>
            <a:off x="9595816" y="2969603"/>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4" name="Text Placeholder 26">
            <a:extLst>
              <a:ext uri="{FF2B5EF4-FFF2-40B4-BE49-F238E27FC236}">
                <a16:creationId xmlns:a16="http://schemas.microsoft.com/office/drawing/2014/main" id="{96DA0B0A-BA54-8B03-0F04-A83938BFF339}"/>
              </a:ext>
            </a:extLst>
          </p:cNvPr>
          <p:cNvSpPr>
            <a:spLocks noGrp="1"/>
          </p:cNvSpPr>
          <p:nvPr userDrawn="1">
            <p:ph type="body" sz="quarter" idx="17" hasCustomPrompt="1"/>
          </p:nvPr>
        </p:nvSpPr>
        <p:spPr>
          <a:xfrm>
            <a:off x="9595815" y="3360953"/>
            <a:ext cx="2099649" cy="323850"/>
          </a:xfrm>
        </p:spPr>
        <p:txBody>
          <a:bodyPr/>
          <a:lstStyle>
            <a:lvl4pPr>
              <a:defRPr>
                <a:solidFill>
                  <a:schemeClr val="bg1"/>
                </a:solidFill>
              </a:defRPr>
            </a:lvl4pPr>
          </a:lstStyle>
          <a:p>
            <a:pPr lvl="3"/>
            <a:r>
              <a:rPr lang="en-GB" dirty="0"/>
              <a:t>Supporting text here</a:t>
            </a:r>
          </a:p>
        </p:txBody>
      </p:sp>
      <p:sp>
        <p:nvSpPr>
          <p:cNvPr id="35" name="Text Placeholder 29">
            <a:extLst>
              <a:ext uri="{FF2B5EF4-FFF2-40B4-BE49-F238E27FC236}">
                <a16:creationId xmlns:a16="http://schemas.microsoft.com/office/drawing/2014/main" id="{AD75885C-AB1C-0E33-F97A-61992021E82F}"/>
              </a:ext>
            </a:extLst>
          </p:cNvPr>
          <p:cNvSpPr>
            <a:spLocks noGrp="1"/>
          </p:cNvSpPr>
          <p:nvPr userDrawn="1">
            <p:ph type="body" sz="quarter" idx="18" hasCustomPrompt="1"/>
          </p:nvPr>
        </p:nvSpPr>
        <p:spPr>
          <a:xfrm>
            <a:off x="9595817" y="4408149"/>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6" name="Text Placeholder 26">
            <a:extLst>
              <a:ext uri="{FF2B5EF4-FFF2-40B4-BE49-F238E27FC236}">
                <a16:creationId xmlns:a16="http://schemas.microsoft.com/office/drawing/2014/main" id="{2E975530-2E0A-2330-9936-0BB0D27DE3E1}"/>
              </a:ext>
            </a:extLst>
          </p:cNvPr>
          <p:cNvSpPr>
            <a:spLocks noGrp="1"/>
          </p:cNvSpPr>
          <p:nvPr>
            <p:ph type="body" sz="quarter" idx="19" hasCustomPrompt="1"/>
          </p:nvPr>
        </p:nvSpPr>
        <p:spPr>
          <a:xfrm>
            <a:off x="9595816" y="4799499"/>
            <a:ext cx="2099649" cy="323850"/>
          </a:xfrm>
        </p:spPr>
        <p:txBody>
          <a:bodyPr/>
          <a:lstStyle>
            <a:lvl4pPr>
              <a:defRPr>
                <a:solidFill>
                  <a:schemeClr val="bg1"/>
                </a:solidFill>
              </a:defRPr>
            </a:lvl4pPr>
          </a:lstStyle>
          <a:p>
            <a:pPr lvl="3"/>
            <a:r>
              <a:rPr lang="en-GB" dirty="0"/>
              <a:t>Supporting text here</a:t>
            </a:r>
          </a:p>
        </p:txBody>
      </p:sp>
      <p:sp>
        <p:nvSpPr>
          <p:cNvPr id="27" name="Text Placeholder 26">
            <a:extLst>
              <a:ext uri="{FF2B5EF4-FFF2-40B4-BE49-F238E27FC236}">
                <a16:creationId xmlns:a16="http://schemas.microsoft.com/office/drawing/2014/main" id="{DE7C80B9-EE61-E7D0-7B21-4268595512F0}"/>
              </a:ext>
            </a:extLst>
          </p:cNvPr>
          <p:cNvSpPr>
            <a:spLocks noGrp="1"/>
          </p:cNvSpPr>
          <p:nvPr userDrawn="1">
            <p:ph type="body" sz="quarter" idx="13" hasCustomPrompt="1"/>
          </p:nvPr>
        </p:nvSpPr>
        <p:spPr>
          <a:xfrm>
            <a:off x="9601200" y="782638"/>
            <a:ext cx="1976438" cy="323850"/>
          </a:xfrm>
        </p:spPr>
        <p:txBody>
          <a:bodyPr/>
          <a:lstStyle>
            <a:lvl4pPr>
              <a:defRPr>
                <a:solidFill>
                  <a:srgbClr val="D18242"/>
                </a:solidFill>
              </a:defRPr>
            </a:lvl4pPr>
          </a:lstStyle>
          <a:p>
            <a:pPr lvl="3"/>
            <a:r>
              <a:rPr lang="en-GB" dirty="0"/>
              <a:t>Heading</a:t>
            </a:r>
          </a:p>
        </p:txBody>
      </p:sp>
    </p:spTree>
    <p:extLst>
      <p:ext uri="{BB962C8B-B14F-4D97-AF65-F5344CB8AC3E}">
        <p14:creationId xmlns:p14="http://schemas.microsoft.com/office/powerpoint/2010/main" val="20503892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6B892FA-E96A-42B5-0E89-BCD3855791B7}"/>
              </a:ext>
            </a:extLst>
          </p:cNvPr>
          <p:cNvPicPr>
            <a:picLocks/>
          </p:cNvPicPr>
          <p:nvPr userDrawn="1"/>
        </p:nvPicPr>
        <p:blipFill>
          <a:blip r:embed="rId2"/>
          <a:srcRect l="1351" r="1351"/>
          <a:stretch/>
        </p:blipFill>
        <p:spPr>
          <a:xfrm flipH="1">
            <a:off x="407324" y="0"/>
            <a:ext cx="11862644" cy="6858000"/>
          </a:xfrm>
          <a:prstGeom prst="rect">
            <a:avLst/>
          </a:prstGeom>
        </p:spPr>
      </p:pic>
      <p:sp>
        <p:nvSpPr>
          <p:cNvPr id="2" name="object 6">
            <a:extLst>
              <a:ext uri="{FF2B5EF4-FFF2-40B4-BE49-F238E27FC236}">
                <a16:creationId xmlns:a16="http://schemas.microsoft.com/office/drawing/2014/main" id="{9DD66541-E5B5-19DE-7B97-65499CDCEFF8}"/>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3" name="Text Placeholder 9">
            <a:extLst>
              <a:ext uri="{FF2B5EF4-FFF2-40B4-BE49-F238E27FC236}">
                <a16:creationId xmlns:a16="http://schemas.microsoft.com/office/drawing/2014/main" id="{175629C5-B5D0-BE81-3A37-D93C1404A4EA}"/>
              </a:ext>
            </a:extLst>
          </p:cNvPr>
          <p:cNvSpPr>
            <a:spLocks noGrp="1"/>
          </p:cNvSpPr>
          <p:nvPr>
            <p:ph type="body" sz="quarter" idx="10" hasCustomPrompt="1"/>
          </p:nvPr>
        </p:nvSpPr>
        <p:spPr>
          <a:xfrm>
            <a:off x="776892" y="1663238"/>
            <a:ext cx="7951888" cy="464820"/>
          </a:xfrm>
        </p:spPr>
        <p:txBody>
          <a:bodyPr/>
          <a:lstStyle>
            <a:lvl1pPr>
              <a:defRPr sz="1640">
                <a:solidFill>
                  <a:srgbClr val="631226"/>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7135E4BF-7EAE-1C43-90A0-C52C4948FD11}"/>
              </a:ext>
            </a:extLst>
          </p:cNvPr>
          <p:cNvSpPr>
            <a:spLocks noGrp="1"/>
          </p:cNvSpPr>
          <p:nvPr>
            <p:ph type="body" sz="quarter" idx="11" hasCustomPrompt="1"/>
          </p:nvPr>
        </p:nvSpPr>
        <p:spPr>
          <a:xfrm>
            <a:off x="776289" y="1995834"/>
            <a:ext cx="7952076" cy="1753206"/>
          </a:xfrm>
        </p:spPr>
        <p:txBody>
          <a:bodyPr>
            <a:normAutofit/>
          </a:bodyPr>
          <a:lstStyle>
            <a:lvl1pPr>
              <a:defRPr sz="1100"/>
            </a:lvl1pPr>
          </a:lstStyle>
          <a:p>
            <a:pPr lvl="0"/>
            <a:r>
              <a:rPr lang="en-GB" dirty="0"/>
              <a:t>Please add your text here. This will be the main body of information.</a:t>
            </a:r>
          </a:p>
        </p:txBody>
      </p:sp>
      <p:pic>
        <p:nvPicPr>
          <p:cNvPr id="6" name="Picture 5">
            <a:extLst>
              <a:ext uri="{FF2B5EF4-FFF2-40B4-BE49-F238E27FC236}">
                <a16:creationId xmlns:a16="http://schemas.microsoft.com/office/drawing/2014/main" id="{2378BEB7-F847-6DF8-D324-A534D5A6777F}"/>
              </a:ext>
            </a:extLst>
          </p:cNvPr>
          <p:cNvPicPr>
            <a:picLocks noChangeAspect="1"/>
          </p:cNvPicPr>
          <p:nvPr userDrawn="1"/>
        </p:nvPicPr>
        <p:blipFill>
          <a:blip r:embed="rId3"/>
          <a:srcRect/>
          <a:stretch/>
        </p:blipFill>
        <p:spPr>
          <a:xfrm>
            <a:off x="10491595" y="5963585"/>
            <a:ext cx="1142978" cy="515703"/>
          </a:xfrm>
          <a:prstGeom prst="rect">
            <a:avLst/>
          </a:prstGeom>
        </p:spPr>
      </p:pic>
    </p:spTree>
    <p:extLst>
      <p:ext uri="{BB962C8B-B14F-4D97-AF65-F5344CB8AC3E}">
        <p14:creationId xmlns:p14="http://schemas.microsoft.com/office/powerpoint/2010/main" val="13256443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B3BF5D25-6856-FDDD-7A29-E13DA4505CBB}"/>
              </a:ext>
            </a:extLst>
          </p:cNvPr>
          <p:cNvSpPr txBox="1">
            <a:spLocks noGrp="1"/>
          </p:cNvSpPr>
          <p:nvPr>
            <p:ph type="title"/>
          </p:nvPr>
        </p:nvSpPr>
        <p:spPr>
          <a:xfrm>
            <a:off x="776892" y="813724"/>
            <a:ext cx="604501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3" name="Text Placeholder 9">
            <a:extLst>
              <a:ext uri="{FF2B5EF4-FFF2-40B4-BE49-F238E27FC236}">
                <a16:creationId xmlns:a16="http://schemas.microsoft.com/office/drawing/2014/main" id="{3B3FCD81-169D-DDC8-775D-EDE1027EBA1D}"/>
              </a:ext>
            </a:extLst>
          </p:cNvPr>
          <p:cNvSpPr>
            <a:spLocks noGrp="1"/>
          </p:cNvSpPr>
          <p:nvPr>
            <p:ph type="body" sz="quarter" idx="10" hasCustomPrompt="1"/>
          </p:nvPr>
        </p:nvSpPr>
        <p:spPr>
          <a:xfrm>
            <a:off x="776892" y="1663238"/>
            <a:ext cx="6045014" cy="464820"/>
          </a:xfrm>
        </p:spPr>
        <p:txBody>
          <a:bodyPr/>
          <a:lstStyle>
            <a:lvl1pPr>
              <a:defRPr sz="1640">
                <a:solidFill>
                  <a:srgbClr val="631226"/>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3C1A886D-0225-6721-AC5A-1C02C63A6AD1}"/>
              </a:ext>
            </a:extLst>
          </p:cNvPr>
          <p:cNvSpPr>
            <a:spLocks noGrp="1"/>
          </p:cNvSpPr>
          <p:nvPr>
            <p:ph type="body" sz="quarter" idx="11" hasCustomPrompt="1"/>
          </p:nvPr>
        </p:nvSpPr>
        <p:spPr>
          <a:xfrm>
            <a:off x="776288" y="1995834"/>
            <a:ext cx="6045617" cy="1753206"/>
          </a:xfrm>
        </p:spPr>
        <p:txBody>
          <a:bodyPr>
            <a:normAutofit/>
          </a:bodyPr>
          <a:lstStyle>
            <a:lvl1pPr>
              <a:defRPr sz="1100"/>
            </a:lvl1pPr>
          </a:lstStyle>
          <a:p>
            <a:pPr lvl="0"/>
            <a:r>
              <a:rPr lang="en-GB" dirty="0"/>
              <a:t>Please add your text here. This will be the main body of information.</a:t>
            </a:r>
          </a:p>
        </p:txBody>
      </p:sp>
      <p:sp>
        <p:nvSpPr>
          <p:cNvPr id="6" name="Picture Placeholder 5">
            <a:extLst>
              <a:ext uri="{FF2B5EF4-FFF2-40B4-BE49-F238E27FC236}">
                <a16:creationId xmlns:a16="http://schemas.microsoft.com/office/drawing/2014/main" id="{C1D1B310-B331-935E-4FA9-FA2D10FECCF5}"/>
              </a:ext>
            </a:extLst>
          </p:cNvPr>
          <p:cNvSpPr>
            <a:spLocks noGrp="1"/>
          </p:cNvSpPr>
          <p:nvPr>
            <p:ph type="pic" sz="quarter" idx="12"/>
          </p:nvPr>
        </p:nvSpPr>
        <p:spPr>
          <a:xfrm>
            <a:off x="7194550" y="0"/>
            <a:ext cx="4997450" cy="6858000"/>
          </a:xfrm>
          <a:solidFill>
            <a:srgbClr val="790028"/>
          </a:solidFill>
        </p:spPr>
        <p:txBody>
          <a:bodyPr/>
          <a:lstStyle/>
          <a:p>
            <a:endParaRPr lang="en-GB" dirty="0"/>
          </a:p>
        </p:txBody>
      </p:sp>
    </p:spTree>
    <p:extLst>
      <p:ext uri="{BB962C8B-B14F-4D97-AF65-F5344CB8AC3E}">
        <p14:creationId xmlns:p14="http://schemas.microsoft.com/office/powerpoint/2010/main" val="903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sp>
        <p:nvSpPr>
          <p:cNvPr id="12" name="Text Placeholder 33">
            <a:extLst>
              <a:ext uri="{FF2B5EF4-FFF2-40B4-BE49-F238E27FC236}">
                <a16:creationId xmlns:a16="http://schemas.microsoft.com/office/drawing/2014/main" id="{C3419BEB-076E-ADA6-2011-0F2EBD1380E7}"/>
              </a:ext>
            </a:extLst>
          </p:cNvPr>
          <p:cNvSpPr>
            <a:spLocks noGrp="1"/>
          </p:cNvSpPr>
          <p:nvPr>
            <p:ph type="body" sz="quarter" idx="14" hasCustomPrompt="1"/>
          </p:nvPr>
        </p:nvSpPr>
        <p:spPr>
          <a:xfrm>
            <a:off x="776890" y="1761554"/>
            <a:ext cx="10668537" cy="204993"/>
          </a:xfrm>
          <a:noFill/>
          <a:ln>
            <a:noFill/>
          </a:ln>
        </p:spPr>
        <p:style>
          <a:lnRef idx="0">
            <a:scrgbClr r="0" g="0" b="0"/>
          </a:lnRef>
          <a:fillRef idx="0">
            <a:scrgbClr r="0" g="0" b="0"/>
          </a:fillRef>
          <a:effectRef idx="0">
            <a:scrgbClr r="0" g="0" b="0"/>
          </a:effectRef>
          <a:fontRef idx="minor">
            <a:schemeClr val="accent6"/>
          </a:fontRef>
        </p:style>
        <p:txBody>
          <a:bodyPr wrap="square" lIns="0" tIns="0" rIns="180000" bIns="0">
            <a:noAutofit/>
          </a:bodyPr>
          <a:lstStyle>
            <a:lvl1pPr marL="0" indent="0">
              <a:buNone/>
              <a:defRPr sz="1600" b="0" i="0">
                <a:solidFill>
                  <a:srgbClr val="631226"/>
                </a:solidFill>
                <a:latin typeface="Poppins" panose="00000500000000000000" pitchFamily="2" charset="0"/>
              </a:defRPr>
            </a:lvl1pPr>
          </a:lstStyle>
          <a:p>
            <a:pPr lvl="0"/>
            <a:r>
              <a:rPr lang="en-GB" dirty="0"/>
              <a:t>Recent cases, clients and accolades subheading (x1 line max)</a:t>
            </a:r>
          </a:p>
        </p:txBody>
      </p:sp>
      <p:sp>
        <p:nvSpPr>
          <p:cNvPr id="14" name="Text Placeholder 33">
            <a:extLst>
              <a:ext uri="{FF2B5EF4-FFF2-40B4-BE49-F238E27FC236}">
                <a16:creationId xmlns:a16="http://schemas.microsoft.com/office/drawing/2014/main" id="{29AD0F80-40F9-480A-9489-46836899BDC1}"/>
              </a:ext>
            </a:extLst>
          </p:cNvPr>
          <p:cNvSpPr>
            <a:spLocks noGrp="1"/>
          </p:cNvSpPr>
          <p:nvPr>
            <p:ph type="body" sz="quarter" idx="16" hasCustomPrompt="1"/>
          </p:nvPr>
        </p:nvSpPr>
        <p:spPr>
          <a:xfrm>
            <a:off x="776891" y="2201311"/>
            <a:ext cx="5257800" cy="298174"/>
          </a:xfrm>
          <a:noFill/>
          <a:ln>
            <a:noFill/>
          </a:ln>
        </p:spPr>
        <p:style>
          <a:lnRef idx="0">
            <a:scrgbClr r="0" g="0" b="0"/>
          </a:lnRef>
          <a:fillRef idx="0">
            <a:scrgbClr r="0" g="0" b="0"/>
          </a:fillRef>
          <a:effectRef idx="0">
            <a:scrgbClr r="0" g="0" b="0"/>
          </a:effectRef>
          <a:fontRef idx="minor">
            <a:schemeClr val="accent6"/>
          </a:fontRef>
        </p:style>
        <p:txBody>
          <a:bodyPr wrap="square" lIns="0" tIns="0" rIns="180000" bIns="0">
            <a:noAutofit/>
          </a:bodyPr>
          <a:lstStyle>
            <a:lvl1pPr marL="0" indent="0">
              <a:buNone/>
              <a:defRPr sz="1400" b="0" i="0">
                <a:latin typeface="Poppins" panose="00000500000000000000" pitchFamily="2" charset="0"/>
              </a:defRPr>
            </a:lvl1pPr>
          </a:lstStyle>
          <a:p>
            <a:pPr lvl="0"/>
            <a:r>
              <a:rPr lang="en-GB" dirty="0"/>
              <a:t>Case study title (x1 line max)</a:t>
            </a:r>
          </a:p>
        </p:txBody>
      </p:sp>
      <p:sp>
        <p:nvSpPr>
          <p:cNvPr id="15" name="Text Placeholder 36">
            <a:extLst>
              <a:ext uri="{FF2B5EF4-FFF2-40B4-BE49-F238E27FC236}">
                <a16:creationId xmlns:a16="http://schemas.microsoft.com/office/drawing/2014/main" id="{F20BF93E-82A6-DEBA-B579-29B89ECAF479}"/>
              </a:ext>
            </a:extLst>
          </p:cNvPr>
          <p:cNvSpPr>
            <a:spLocks noGrp="1"/>
          </p:cNvSpPr>
          <p:nvPr>
            <p:ph type="body" sz="quarter" idx="17" hasCustomPrompt="1"/>
          </p:nvPr>
        </p:nvSpPr>
        <p:spPr>
          <a:xfrm>
            <a:off x="776891" y="2642704"/>
            <a:ext cx="5257800" cy="1910867"/>
          </a:xfrm>
        </p:spPr>
        <p:txBody>
          <a:bodyPr vert="horz" lIns="0" tIns="0" rIns="180000" bIns="0" rtlCol="0">
            <a:noAutofit/>
          </a:bodyPr>
          <a:lstStyle>
            <a:lvl1pPr marL="0" indent="0">
              <a:lnSpc>
                <a:spcPct val="129000"/>
              </a:lnSpc>
              <a:spcBef>
                <a:spcPts val="0"/>
              </a:spcBef>
              <a:buNone/>
              <a:defRPr lang="en-GB" sz="1200" dirty="0" smtClean="0">
                <a:latin typeface="Poppins" panose="00000500000000000000" pitchFamily="2" charset="0"/>
              </a:defRPr>
            </a:lvl1pPr>
          </a:lstStyle>
          <a:p>
            <a:pPr marL="228600" lvl="0" indent="-228600"/>
            <a:r>
              <a:rPr lang="en-GB" dirty="0"/>
              <a:t>Case study text (x8 lines max)</a:t>
            </a:r>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p:txBody>
      </p:sp>
      <p:sp>
        <p:nvSpPr>
          <p:cNvPr id="21" name="Text Placeholder 33">
            <a:extLst>
              <a:ext uri="{FF2B5EF4-FFF2-40B4-BE49-F238E27FC236}">
                <a16:creationId xmlns:a16="http://schemas.microsoft.com/office/drawing/2014/main" id="{B56B25EC-711F-2192-0A72-DB896435BCFF}"/>
              </a:ext>
            </a:extLst>
          </p:cNvPr>
          <p:cNvSpPr>
            <a:spLocks noGrp="1"/>
          </p:cNvSpPr>
          <p:nvPr>
            <p:ph type="body" sz="quarter" idx="19" hasCustomPrompt="1"/>
          </p:nvPr>
        </p:nvSpPr>
        <p:spPr>
          <a:xfrm>
            <a:off x="6187628" y="2206046"/>
            <a:ext cx="5257800" cy="298174"/>
          </a:xfrm>
          <a:noFill/>
          <a:ln>
            <a:noFill/>
          </a:ln>
        </p:spPr>
        <p:style>
          <a:lnRef idx="0">
            <a:scrgbClr r="0" g="0" b="0"/>
          </a:lnRef>
          <a:fillRef idx="0">
            <a:scrgbClr r="0" g="0" b="0"/>
          </a:fillRef>
          <a:effectRef idx="0">
            <a:scrgbClr r="0" g="0" b="0"/>
          </a:effectRef>
          <a:fontRef idx="minor">
            <a:schemeClr val="accent6"/>
          </a:fontRef>
        </p:style>
        <p:txBody>
          <a:bodyPr wrap="square" lIns="180000" tIns="0" rIns="0" bIns="0">
            <a:noAutofit/>
          </a:bodyPr>
          <a:lstStyle>
            <a:lvl1pPr marL="0" indent="0">
              <a:buNone/>
              <a:defRPr sz="1400" b="0" i="0">
                <a:latin typeface="Poppins" panose="00000500000000000000" pitchFamily="2" charset="0"/>
              </a:defRPr>
            </a:lvl1pPr>
          </a:lstStyle>
          <a:p>
            <a:pPr lvl="0"/>
            <a:r>
              <a:rPr lang="en-GB" dirty="0"/>
              <a:t>Case study title (x1 line max)</a:t>
            </a:r>
          </a:p>
        </p:txBody>
      </p:sp>
      <p:sp>
        <p:nvSpPr>
          <p:cNvPr id="22" name="Text Placeholder 36">
            <a:extLst>
              <a:ext uri="{FF2B5EF4-FFF2-40B4-BE49-F238E27FC236}">
                <a16:creationId xmlns:a16="http://schemas.microsoft.com/office/drawing/2014/main" id="{96778EF8-DC1C-1BAA-C24A-61780CEBD4B4}"/>
              </a:ext>
            </a:extLst>
          </p:cNvPr>
          <p:cNvSpPr>
            <a:spLocks noGrp="1" noChangeAspect="1"/>
          </p:cNvSpPr>
          <p:nvPr>
            <p:ph type="body" sz="quarter" idx="20" hasCustomPrompt="1"/>
          </p:nvPr>
        </p:nvSpPr>
        <p:spPr>
          <a:xfrm>
            <a:off x="6187628" y="2647438"/>
            <a:ext cx="5257800" cy="1910867"/>
          </a:xfrm>
        </p:spPr>
        <p:txBody>
          <a:bodyPr vert="horz" lIns="180000" tIns="0" rIns="0" bIns="0" rtlCol="0">
            <a:noAutofit/>
          </a:bodyPr>
          <a:lstStyle>
            <a:lvl1pPr marL="0" indent="0">
              <a:lnSpc>
                <a:spcPct val="129000"/>
              </a:lnSpc>
              <a:spcBef>
                <a:spcPts val="0"/>
              </a:spcBef>
              <a:buNone/>
              <a:defRPr lang="en-GB" sz="1200" dirty="0" smtClean="0">
                <a:latin typeface="Poppins" panose="00000500000000000000" pitchFamily="2" charset="0"/>
              </a:defRPr>
            </a:lvl1pPr>
          </a:lstStyle>
          <a:p>
            <a:pPr marL="228600" lvl="0" indent="-228600"/>
            <a:r>
              <a:rPr lang="en-GB" dirty="0"/>
              <a:t>Case study text (x8 lines max)</a:t>
            </a:r>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p:txBody>
      </p:sp>
      <p:sp>
        <p:nvSpPr>
          <p:cNvPr id="2" name="object 6">
            <a:extLst>
              <a:ext uri="{FF2B5EF4-FFF2-40B4-BE49-F238E27FC236}">
                <a16:creationId xmlns:a16="http://schemas.microsoft.com/office/drawing/2014/main" id="{081D6A84-8820-02D2-31D7-DF63C93382C3}"/>
              </a:ext>
            </a:extLst>
          </p:cNvPr>
          <p:cNvSpPr txBox="1">
            <a:spLocks noGrp="1"/>
          </p:cNvSpPr>
          <p:nvPr>
            <p:ph type="title"/>
          </p:nvPr>
        </p:nvSpPr>
        <p:spPr>
          <a:xfrm>
            <a:off x="776891" y="813724"/>
            <a:ext cx="10668537" cy="686441"/>
          </a:xfrm>
          <a:prstGeom prst="rect">
            <a:avLst/>
          </a:prstGeom>
        </p:spPr>
        <p:txBody>
          <a:bodyPr vert="horz" wrap="square" lIns="0" tIns="9242" rIns="0" bIns="0" rtlCol="0">
            <a:spAutoFit/>
          </a:bodyPr>
          <a:lstStyle>
            <a:lvl1pPr>
              <a:defRPr>
                <a:solidFill>
                  <a:srgbClr val="631226"/>
                </a:solidFill>
              </a:defRPr>
            </a:lvl1p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9664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amshee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33D3B3E-157E-034E-4C66-81A3FFC568B2}"/>
              </a:ext>
            </a:extLst>
          </p:cNvPr>
          <p:cNvPicPr>
            <a:picLocks noChangeAspect="1"/>
          </p:cNvPicPr>
          <p:nvPr userDrawn="1"/>
        </p:nvPicPr>
        <p:blipFill>
          <a:blip r:embed="rId2"/>
          <a:srcRect/>
          <a:stretch/>
        </p:blipFill>
        <p:spPr>
          <a:xfrm>
            <a:off x="5981152" y="2807298"/>
            <a:ext cx="2987449" cy="3003863"/>
          </a:xfrm>
          <a:prstGeom prst="rect">
            <a:avLst/>
          </a:prstGeom>
        </p:spPr>
      </p:pic>
      <p:pic>
        <p:nvPicPr>
          <p:cNvPr id="5" name="Picture 4">
            <a:extLst>
              <a:ext uri="{FF2B5EF4-FFF2-40B4-BE49-F238E27FC236}">
                <a16:creationId xmlns:a16="http://schemas.microsoft.com/office/drawing/2014/main" id="{5DF8B355-300F-0178-B75A-E93E24B0BB29}"/>
              </a:ext>
            </a:extLst>
          </p:cNvPr>
          <p:cNvPicPr>
            <a:picLocks noChangeAspect="1"/>
          </p:cNvPicPr>
          <p:nvPr userDrawn="1"/>
        </p:nvPicPr>
        <p:blipFill>
          <a:blip r:embed="rId2"/>
          <a:srcRect/>
          <a:stretch/>
        </p:blipFill>
        <p:spPr>
          <a:xfrm>
            <a:off x="8721061" y="2807296"/>
            <a:ext cx="2987449" cy="3003863"/>
          </a:xfrm>
          <a:prstGeom prst="rect">
            <a:avLst/>
          </a:prstGeom>
        </p:spPr>
      </p:pic>
      <p:pic>
        <p:nvPicPr>
          <p:cNvPr id="4" name="Picture 3">
            <a:extLst>
              <a:ext uri="{FF2B5EF4-FFF2-40B4-BE49-F238E27FC236}">
                <a16:creationId xmlns:a16="http://schemas.microsoft.com/office/drawing/2014/main" id="{8A3834D6-7381-EE08-9A37-A0373359AE51}"/>
              </a:ext>
            </a:extLst>
          </p:cNvPr>
          <p:cNvPicPr>
            <a:picLocks noChangeAspect="1"/>
          </p:cNvPicPr>
          <p:nvPr userDrawn="1"/>
        </p:nvPicPr>
        <p:blipFill>
          <a:blip r:embed="rId2"/>
          <a:srcRect/>
          <a:stretch/>
        </p:blipFill>
        <p:spPr>
          <a:xfrm>
            <a:off x="3274137" y="2807297"/>
            <a:ext cx="2987449" cy="3003863"/>
          </a:xfrm>
          <a:prstGeom prst="rect">
            <a:avLst/>
          </a:prstGeom>
        </p:spPr>
      </p:pic>
      <p:pic>
        <p:nvPicPr>
          <p:cNvPr id="3" name="Picture 2">
            <a:extLst>
              <a:ext uri="{FF2B5EF4-FFF2-40B4-BE49-F238E27FC236}">
                <a16:creationId xmlns:a16="http://schemas.microsoft.com/office/drawing/2014/main" id="{02163F7A-24F6-2D0A-2E72-5E397951985E}"/>
              </a:ext>
            </a:extLst>
          </p:cNvPr>
          <p:cNvPicPr>
            <a:picLocks noChangeAspect="1"/>
          </p:cNvPicPr>
          <p:nvPr userDrawn="1"/>
        </p:nvPicPr>
        <p:blipFill>
          <a:blip r:embed="rId2"/>
          <a:srcRect/>
          <a:stretch/>
        </p:blipFill>
        <p:spPr>
          <a:xfrm>
            <a:off x="495854" y="2807298"/>
            <a:ext cx="2987449" cy="3003863"/>
          </a:xfrm>
          <a:prstGeom prst="rect">
            <a:avLst/>
          </a:prstGeom>
        </p:spPr>
      </p:pic>
      <p:sp>
        <p:nvSpPr>
          <p:cNvPr id="33" name="Picture Placeholder 2">
            <a:extLst>
              <a:ext uri="{FF2B5EF4-FFF2-40B4-BE49-F238E27FC236}">
                <a16:creationId xmlns:a16="http://schemas.microsoft.com/office/drawing/2014/main" id="{A3D58A8D-EABA-C605-4FC7-82180EA32FA6}"/>
              </a:ext>
            </a:extLst>
          </p:cNvPr>
          <p:cNvSpPr>
            <a:spLocks noGrp="1" noChangeAspect="1"/>
          </p:cNvSpPr>
          <p:nvPr>
            <p:ph type="pic" sz="quarter" idx="72" hasCustomPrompt="1"/>
          </p:nvPr>
        </p:nvSpPr>
        <p:spPr>
          <a:xfrm>
            <a:off x="869435"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4" name="Text Placeholder 36">
            <a:extLst>
              <a:ext uri="{FF2B5EF4-FFF2-40B4-BE49-F238E27FC236}">
                <a16:creationId xmlns:a16="http://schemas.microsoft.com/office/drawing/2014/main" id="{F99907C4-21B7-0785-EB9A-1A03BFA9AD2C}"/>
              </a:ext>
            </a:extLst>
          </p:cNvPr>
          <p:cNvSpPr>
            <a:spLocks noGrp="1"/>
          </p:cNvSpPr>
          <p:nvPr>
            <p:ph type="body" sz="quarter" idx="73" hasCustomPrompt="1"/>
          </p:nvPr>
        </p:nvSpPr>
        <p:spPr>
          <a:xfrm>
            <a:off x="960104"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5" name="Text Placeholder 36">
            <a:extLst>
              <a:ext uri="{FF2B5EF4-FFF2-40B4-BE49-F238E27FC236}">
                <a16:creationId xmlns:a16="http://schemas.microsoft.com/office/drawing/2014/main" id="{76949A43-8A14-AB75-2177-3E1BDCEF7C67}"/>
              </a:ext>
            </a:extLst>
          </p:cNvPr>
          <p:cNvSpPr>
            <a:spLocks noGrp="1"/>
          </p:cNvSpPr>
          <p:nvPr>
            <p:ph type="body" sz="quarter" idx="74" hasCustomPrompt="1"/>
          </p:nvPr>
        </p:nvSpPr>
        <p:spPr>
          <a:xfrm>
            <a:off x="960104"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6" name="Text Placeholder 36">
            <a:extLst>
              <a:ext uri="{FF2B5EF4-FFF2-40B4-BE49-F238E27FC236}">
                <a16:creationId xmlns:a16="http://schemas.microsoft.com/office/drawing/2014/main" id="{2EB2073C-0A4D-1BB3-34CE-E3C63B6F5598}"/>
              </a:ext>
            </a:extLst>
          </p:cNvPr>
          <p:cNvSpPr>
            <a:spLocks noGrp="1"/>
          </p:cNvSpPr>
          <p:nvPr>
            <p:ph type="body" sz="quarter" idx="75" hasCustomPrompt="1"/>
          </p:nvPr>
        </p:nvSpPr>
        <p:spPr>
          <a:xfrm>
            <a:off x="960104"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7" name="Picture Placeholder 2">
            <a:extLst>
              <a:ext uri="{FF2B5EF4-FFF2-40B4-BE49-F238E27FC236}">
                <a16:creationId xmlns:a16="http://schemas.microsoft.com/office/drawing/2014/main" id="{79C058B9-E51C-00DB-E454-42113B844098}"/>
              </a:ext>
            </a:extLst>
          </p:cNvPr>
          <p:cNvSpPr>
            <a:spLocks noGrp="1" noChangeAspect="1"/>
          </p:cNvSpPr>
          <p:nvPr>
            <p:ph type="pic" sz="quarter" idx="76" hasCustomPrompt="1"/>
          </p:nvPr>
        </p:nvSpPr>
        <p:spPr>
          <a:xfrm>
            <a:off x="3652338"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8" name="Text Placeholder 36">
            <a:extLst>
              <a:ext uri="{FF2B5EF4-FFF2-40B4-BE49-F238E27FC236}">
                <a16:creationId xmlns:a16="http://schemas.microsoft.com/office/drawing/2014/main" id="{BE106C21-8D5C-85DD-02C8-11A49174BDCF}"/>
              </a:ext>
            </a:extLst>
          </p:cNvPr>
          <p:cNvSpPr>
            <a:spLocks noGrp="1"/>
          </p:cNvSpPr>
          <p:nvPr>
            <p:ph type="body" sz="quarter" idx="77" hasCustomPrompt="1"/>
          </p:nvPr>
        </p:nvSpPr>
        <p:spPr>
          <a:xfrm>
            <a:off x="3777732"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9" name="Text Placeholder 36">
            <a:extLst>
              <a:ext uri="{FF2B5EF4-FFF2-40B4-BE49-F238E27FC236}">
                <a16:creationId xmlns:a16="http://schemas.microsoft.com/office/drawing/2014/main" id="{DEB32AAF-56B6-92FE-4398-7EFF54F09825}"/>
              </a:ext>
            </a:extLst>
          </p:cNvPr>
          <p:cNvSpPr>
            <a:spLocks noGrp="1"/>
          </p:cNvSpPr>
          <p:nvPr>
            <p:ph type="body" sz="quarter" idx="78" hasCustomPrompt="1"/>
          </p:nvPr>
        </p:nvSpPr>
        <p:spPr>
          <a:xfrm>
            <a:off x="3777732"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0" name="Text Placeholder 36">
            <a:extLst>
              <a:ext uri="{FF2B5EF4-FFF2-40B4-BE49-F238E27FC236}">
                <a16:creationId xmlns:a16="http://schemas.microsoft.com/office/drawing/2014/main" id="{6D42C367-76F8-FB90-A8E1-B960FF33E563}"/>
              </a:ext>
            </a:extLst>
          </p:cNvPr>
          <p:cNvSpPr>
            <a:spLocks noGrp="1"/>
          </p:cNvSpPr>
          <p:nvPr>
            <p:ph type="body" sz="quarter" idx="79" hasCustomPrompt="1"/>
          </p:nvPr>
        </p:nvSpPr>
        <p:spPr>
          <a:xfrm>
            <a:off x="3777732"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1" name="Picture Placeholder 2">
            <a:extLst>
              <a:ext uri="{FF2B5EF4-FFF2-40B4-BE49-F238E27FC236}">
                <a16:creationId xmlns:a16="http://schemas.microsoft.com/office/drawing/2014/main" id="{787604BB-ECD9-DB5E-2E04-2FB46B03A522}"/>
              </a:ext>
            </a:extLst>
          </p:cNvPr>
          <p:cNvSpPr>
            <a:spLocks noGrp="1" noChangeAspect="1"/>
          </p:cNvSpPr>
          <p:nvPr>
            <p:ph type="pic" sz="quarter" idx="80" hasCustomPrompt="1"/>
          </p:nvPr>
        </p:nvSpPr>
        <p:spPr>
          <a:xfrm>
            <a:off x="6365525"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42" name="Text Placeholder 36">
            <a:extLst>
              <a:ext uri="{FF2B5EF4-FFF2-40B4-BE49-F238E27FC236}">
                <a16:creationId xmlns:a16="http://schemas.microsoft.com/office/drawing/2014/main" id="{E45FFC98-9E91-9578-10FF-25B704C26261}"/>
              </a:ext>
            </a:extLst>
          </p:cNvPr>
          <p:cNvSpPr>
            <a:spLocks noGrp="1"/>
          </p:cNvSpPr>
          <p:nvPr>
            <p:ph type="body" sz="quarter" idx="81" hasCustomPrompt="1"/>
          </p:nvPr>
        </p:nvSpPr>
        <p:spPr>
          <a:xfrm>
            <a:off x="6490919"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43" name="Text Placeholder 36">
            <a:extLst>
              <a:ext uri="{FF2B5EF4-FFF2-40B4-BE49-F238E27FC236}">
                <a16:creationId xmlns:a16="http://schemas.microsoft.com/office/drawing/2014/main" id="{A40B3C70-6057-C696-8ECF-711A69DB2741}"/>
              </a:ext>
            </a:extLst>
          </p:cNvPr>
          <p:cNvSpPr>
            <a:spLocks noGrp="1"/>
          </p:cNvSpPr>
          <p:nvPr>
            <p:ph type="body" sz="quarter" idx="82" hasCustomPrompt="1"/>
          </p:nvPr>
        </p:nvSpPr>
        <p:spPr>
          <a:xfrm>
            <a:off x="6490919"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8" name="Text Placeholder 36">
            <a:extLst>
              <a:ext uri="{FF2B5EF4-FFF2-40B4-BE49-F238E27FC236}">
                <a16:creationId xmlns:a16="http://schemas.microsoft.com/office/drawing/2014/main" id="{2BCB3B0B-BD84-B8E4-8FA6-1BF47F46A54A}"/>
              </a:ext>
            </a:extLst>
          </p:cNvPr>
          <p:cNvSpPr>
            <a:spLocks noGrp="1"/>
          </p:cNvSpPr>
          <p:nvPr>
            <p:ph type="body" sz="quarter" idx="83" hasCustomPrompt="1"/>
          </p:nvPr>
        </p:nvSpPr>
        <p:spPr>
          <a:xfrm>
            <a:off x="6490919"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9" name="Text Placeholder 36">
            <a:extLst>
              <a:ext uri="{FF2B5EF4-FFF2-40B4-BE49-F238E27FC236}">
                <a16:creationId xmlns:a16="http://schemas.microsoft.com/office/drawing/2014/main" id="{22503651-277F-8405-F720-5457574D1486}"/>
              </a:ext>
            </a:extLst>
          </p:cNvPr>
          <p:cNvSpPr>
            <a:spLocks noGrp="1"/>
          </p:cNvSpPr>
          <p:nvPr>
            <p:ph type="body" sz="quarter" idx="85" hasCustomPrompt="1"/>
          </p:nvPr>
        </p:nvSpPr>
        <p:spPr>
          <a:xfrm>
            <a:off x="9232234"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4" name="Text Placeholder 36">
            <a:extLst>
              <a:ext uri="{FF2B5EF4-FFF2-40B4-BE49-F238E27FC236}">
                <a16:creationId xmlns:a16="http://schemas.microsoft.com/office/drawing/2014/main" id="{DB3720B0-0B36-7B70-65D9-6D8BF01B6C34}"/>
              </a:ext>
            </a:extLst>
          </p:cNvPr>
          <p:cNvSpPr>
            <a:spLocks noGrp="1"/>
          </p:cNvSpPr>
          <p:nvPr>
            <p:ph type="body" sz="quarter" idx="86" hasCustomPrompt="1"/>
          </p:nvPr>
        </p:nvSpPr>
        <p:spPr>
          <a:xfrm>
            <a:off x="9232234"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5" name="Text Placeholder 36">
            <a:extLst>
              <a:ext uri="{FF2B5EF4-FFF2-40B4-BE49-F238E27FC236}">
                <a16:creationId xmlns:a16="http://schemas.microsoft.com/office/drawing/2014/main" id="{83A290C0-B5B5-F78E-BC5A-6C3BE8E6848E}"/>
              </a:ext>
            </a:extLst>
          </p:cNvPr>
          <p:cNvSpPr>
            <a:spLocks noGrp="1"/>
          </p:cNvSpPr>
          <p:nvPr>
            <p:ph type="body" sz="quarter" idx="87" hasCustomPrompt="1"/>
          </p:nvPr>
        </p:nvSpPr>
        <p:spPr>
          <a:xfrm>
            <a:off x="9232234"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7" name="Picture Placeholder 2">
            <a:extLst>
              <a:ext uri="{FF2B5EF4-FFF2-40B4-BE49-F238E27FC236}">
                <a16:creationId xmlns:a16="http://schemas.microsoft.com/office/drawing/2014/main" id="{75656739-D6DE-12BB-AC0F-64757F804209}"/>
              </a:ext>
            </a:extLst>
          </p:cNvPr>
          <p:cNvSpPr>
            <a:spLocks noGrp="1" noChangeAspect="1"/>
          </p:cNvSpPr>
          <p:nvPr>
            <p:ph type="pic" sz="quarter" idx="84" hasCustomPrompt="1"/>
          </p:nvPr>
        </p:nvSpPr>
        <p:spPr>
          <a:xfrm>
            <a:off x="9106840" y="3047598"/>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2" name="object 6">
            <a:extLst>
              <a:ext uri="{FF2B5EF4-FFF2-40B4-BE49-F238E27FC236}">
                <a16:creationId xmlns:a16="http://schemas.microsoft.com/office/drawing/2014/main" id="{ECB91429-6FF5-73CA-5616-67F34D1A4B7B}"/>
              </a:ext>
            </a:extLst>
          </p:cNvPr>
          <p:cNvSpPr txBox="1">
            <a:spLocks noGrp="1"/>
          </p:cNvSpPr>
          <p:nvPr>
            <p:ph type="title"/>
          </p:nvPr>
        </p:nvSpPr>
        <p:spPr>
          <a:xfrm>
            <a:off x="776892" y="813724"/>
            <a:ext cx="10583956"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6" name="object 6">
            <a:extLst>
              <a:ext uri="{FF2B5EF4-FFF2-40B4-BE49-F238E27FC236}">
                <a16:creationId xmlns:a16="http://schemas.microsoft.com/office/drawing/2014/main" id="{75CD72C3-0680-85F6-D5C6-440A91752C3C}"/>
              </a:ext>
            </a:extLst>
          </p:cNvPr>
          <p:cNvSpPr txBox="1">
            <a:spLocks/>
          </p:cNvSpPr>
          <p:nvPr userDrawn="1"/>
        </p:nvSpPr>
        <p:spPr>
          <a:xfrm>
            <a:off x="776892" y="813724"/>
            <a:ext cx="10543926" cy="686441"/>
          </a:xfrm>
          <a:prstGeom prst="rect">
            <a:avLst/>
          </a:prstGeom>
        </p:spPr>
        <p:txBody>
          <a:bodyPr vert="horz" wrap="square" lIns="0" tIns="9242" rIns="0" bIns="0" rtlCol="0" anchor="ctr">
            <a:spAutoFit/>
          </a:bodyPr>
          <a:lstStyle>
            <a:lvl1pPr algn="l" defTabSz="914400" rtl="0" eaLnBrk="1" latinLnBrk="0" hangingPunct="1">
              <a:lnSpc>
                <a:spcPct val="90000"/>
              </a:lnSpc>
              <a:spcBef>
                <a:spcPct val="0"/>
              </a:spcBef>
              <a:buNone/>
              <a:defRPr sz="4400" b="1" i="0" kern="1200" baseline="0">
                <a:solidFill>
                  <a:srgbClr val="661C45"/>
                </a:solidFill>
                <a:latin typeface="Times New Roman" panose="02020603050405020304" pitchFamily="18" charset="0"/>
                <a:ea typeface="+mj-ea"/>
                <a:cs typeface="Times New Roman" panose="02020603050405020304" pitchFamily="18" charset="0"/>
              </a:defRPr>
            </a:lvl1pPr>
          </a:lstStyle>
          <a:p>
            <a:pPr marL="7701">
              <a:lnSpc>
                <a:spcPct val="100000"/>
              </a:lnSpc>
              <a:spcBef>
                <a:spcPts val="73"/>
              </a:spcBef>
            </a:pPr>
            <a:r>
              <a:rPr lang="en-GB" spc="-139" dirty="0">
                <a:solidFill>
                  <a:srgbClr val="631226"/>
                </a:solidFill>
              </a:rPr>
              <a:t>Title goes here</a:t>
            </a:r>
            <a:endParaRPr lang="en-GB" spc="-176" dirty="0">
              <a:solidFill>
                <a:srgbClr val="631226"/>
              </a:solidFill>
            </a:endParaRPr>
          </a:p>
        </p:txBody>
      </p:sp>
      <p:sp>
        <p:nvSpPr>
          <p:cNvPr id="7" name="Text Placeholder 9">
            <a:extLst>
              <a:ext uri="{FF2B5EF4-FFF2-40B4-BE49-F238E27FC236}">
                <a16:creationId xmlns:a16="http://schemas.microsoft.com/office/drawing/2014/main" id="{FEB057F3-B8DD-5DC9-EEC3-0421BF90F406}"/>
              </a:ext>
            </a:extLst>
          </p:cNvPr>
          <p:cNvSpPr>
            <a:spLocks noGrp="1"/>
          </p:cNvSpPr>
          <p:nvPr>
            <p:ph type="body" sz="quarter" idx="10" hasCustomPrompt="1"/>
          </p:nvPr>
        </p:nvSpPr>
        <p:spPr>
          <a:xfrm>
            <a:off x="776892" y="1663238"/>
            <a:ext cx="10543926" cy="464820"/>
          </a:xfrm>
        </p:spPr>
        <p:txBody>
          <a:bodyPr/>
          <a:lstStyle>
            <a:lvl1pPr>
              <a:defRPr sz="1640">
                <a:solidFill>
                  <a:srgbClr val="631226"/>
                </a:solidFill>
              </a:defRPr>
            </a:lvl1pPr>
          </a:lstStyle>
          <a:p>
            <a:pPr lvl="0"/>
            <a:r>
              <a:rPr lang="en-GB" dirty="0"/>
              <a:t>Sub-title or second heading goes here.</a:t>
            </a:r>
          </a:p>
        </p:txBody>
      </p:sp>
      <p:sp>
        <p:nvSpPr>
          <p:cNvPr id="8" name="Text Placeholder 11">
            <a:extLst>
              <a:ext uri="{FF2B5EF4-FFF2-40B4-BE49-F238E27FC236}">
                <a16:creationId xmlns:a16="http://schemas.microsoft.com/office/drawing/2014/main" id="{F76ACF11-E535-852C-1ECA-B56C7C379E2B}"/>
              </a:ext>
            </a:extLst>
          </p:cNvPr>
          <p:cNvSpPr>
            <a:spLocks noGrp="1"/>
          </p:cNvSpPr>
          <p:nvPr>
            <p:ph type="body" sz="quarter" idx="11" hasCustomPrompt="1"/>
          </p:nvPr>
        </p:nvSpPr>
        <p:spPr>
          <a:xfrm>
            <a:off x="776288" y="1995834"/>
            <a:ext cx="10544175"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405045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amsheet Overflow">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717FF656-FEC5-760F-83BD-8685F7FFF917}"/>
              </a:ext>
            </a:extLst>
          </p:cNvPr>
          <p:cNvPicPr>
            <a:picLocks noChangeAspect="1"/>
          </p:cNvPicPr>
          <p:nvPr userDrawn="1"/>
        </p:nvPicPr>
        <p:blipFill>
          <a:blip r:embed="rId2"/>
          <a:srcRect/>
          <a:stretch/>
        </p:blipFill>
        <p:spPr>
          <a:xfrm>
            <a:off x="5981152" y="263604"/>
            <a:ext cx="2987449" cy="3003863"/>
          </a:xfrm>
          <a:prstGeom prst="rect">
            <a:avLst/>
          </a:prstGeom>
        </p:spPr>
      </p:pic>
      <p:pic>
        <p:nvPicPr>
          <p:cNvPr id="23" name="Picture 22">
            <a:extLst>
              <a:ext uri="{FF2B5EF4-FFF2-40B4-BE49-F238E27FC236}">
                <a16:creationId xmlns:a16="http://schemas.microsoft.com/office/drawing/2014/main" id="{9B11043F-BD50-7061-7327-BCDAEFB71345}"/>
              </a:ext>
            </a:extLst>
          </p:cNvPr>
          <p:cNvPicPr>
            <a:picLocks noChangeAspect="1"/>
          </p:cNvPicPr>
          <p:nvPr userDrawn="1"/>
        </p:nvPicPr>
        <p:blipFill>
          <a:blip r:embed="rId2"/>
          <a:srcRect/>
          <a:stretch/>
        </p:blipFill>
        <p:spPr>
          <a:xfrm>
            <a:off x="8721061" y="263602"/>
            <a:ext cx="2987449" cy="3003863"/>
          </a:xfrm>
          <a:prstGeom prst="rect">
            <a:avLst/>
          </a:prstGeom>
        </p:spPr>
      </p:pic>
      <p:pic>
        <p:nvPicPr>
          <p:cNvPr id="24" name="Picture 23">
            <a:extLst>
              <a:ext uri="{FF2B5EF4-FFF2-40B4-BE49-F238E27FC236}">
                <a16:creationId xmlns:a16="http://schemas.microsoft.com/office/drawing/2014/main" id="{BDE6FDAF-F4BE-ECC0-1069-7BF2F6CC99D8}"/>
              </a:ext>
            </a:extLst>
          </p:cNvPr>
          <p:cNvPicPr>
            <a:picLocks noChangeAspect="1"/>
          </p:cNvPicPr>
          <p:nvPr userDrawn="1"/>
        </p:nvPicPr>
        <p:blipFill>
          <a:blip r:embed="rId2"/>
          <a:srcRect/>
          <a:stretch/>
        </p:blipFill>
        <p:spPr>
          <a:xfrm>
            <a:off x="3274137" y="263603"/>
            <a:ext cx="2987449" cy="3003863"/>
          </a:xfrm>
          <a:prstGeom prst="rect">
            <a:avLst/>
          </a:prstGeom>
        </p:spPr>
      </p:pic>
      <p:pic>
        <p:nvPicPr>
          <p:cNvPr id="25" name="Picture 24">
            <a:extLst>
              <a:ext uri="{FF2B5EF4-FFF2-40B4-BE49-F238E27FC236}">
                <a16:creationId xmlns:a16="http://schemas.microsoft.com/office/drawing/2014/main" id="{6426F555-315C-1AA6-0375-C3A43DF552A6}"/>
              </a:ext>
            </a:extLst>
          </p:cNvPr>
          <p:cNvPicPr>
            <a:picLocks noChangeAspect="1"/>
          </p:cNvPicPr>
          <p:nvPr userDrawn="1"/>
        </p:nvPicPr>
        <p:blipFill>
          <a:blip r:embed="rId2"/>
          <a:srcRect/>
          <a:stretch/>
        </p:blipFill>
        <p:spPr>
          <a:xfrm>
            <a:off x="495854" y="263604"/>
            <a:ext cx="2987449" cy="3003863"/>
          </a:xfrm>
          <a:prstGeom prst="rect">
            <a:avLst/>
          </a:prstGeom>
        </p:spPr>
      </p:pic>
      <p:sp>
        <p:nvSpPr>
          <p:cNvPr id="26" name="Picture Placeholder 2">
            <a:extLst>
              <a:ext uri="{FF2B5EF4-FFF2-40B4-BE49-F238E27FC236}">
                <a16:creationId xmlns:a16="http://schemas.microsoft.com/office/drawing/2014/main" id="{951CC141-23CA-6AA6-3A12-189712E29679}"/>
              </a:ext>
            </a:extLst>
          </p:cNvPr>
          <p:cNvSpPr>
            <a:spLocks noGrp="1" noChangeAspect="1"/>
          </p:cNvSpPr>
          <p:nvPr>
            <p:ph type="pic" sz="quarter" idx="72" hasCustomPrompt="1"/>
          </p:nvPr>
        </p:nvSpPr>
        <p:spPr>
          <a:xfrm>
            <a:off x="869435" y="51649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27" name="Text Placeholder 36">
            <a:extLst>
              <a:ext uri="{FF2B5EF4-FFF2-40B4-BE49-F238E27FC236}">
                <a16:creationId xmlns:a16="http://schemas.microsoft.com/office/drawing/2014/main" id="{D5B71AD5-2ECB-B06D-A484-64BD437D243D}"/>
              </a:ext>
            </a:extLst>
          </p:cNvPr>
          <p:cNvSpPr>
            <a:spLocks noGrp="1"/>
          </p:cNvSpPr>
          <p:nvPr>
            <p:ph type="body" sz="quarter" idx="73" hasCustomPrompt="1"/>
          </p:nvPr>
        </p:nvSpPr>
        <p:spPr>
          <a:xfrm>
            <a:off x="960104"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28" name="Text Placeholder 36">
            <a:extLst>
              <a:ext uri="{FF2B5EF4-FFF2-40B4-BE49-F238E27FC236}">
                <a16:creationId xmlns:a16="http://schemas.microsoft.com/office/drawing/2014/main" id="{9577184C-5B17-46C2-5A64-EFB680F8EED6}"/>
              </a:ext>
            </a:extLst>
          </p:cNvPr>
          <p:cNvSpPr>
            <a:spLocks noGrp="1"/>
          </p:cNvSpPr>
          <p:nvPr>
            <p:ph type="body" sz="quarter" idx="74" hasCustomPrompt="1"/>
          </p:nvPr>
        </p:nvSpPr>
        <p:spPr>
          <a:xfrm>
            <a:off x="960104"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29" name="Text Placeholder 36">
            <a:extLst>
              <a:ext uri="{FF2B5EF4-FFF2-40B4-BE49-F238E27FC236}">
                <a16:creationId xmlns:a16="http://schemas.microsoft.com/office/drawing/2014/main" id="{388EAEE2-0395-6C2F-3096-A66E5450A7E1}"/>
              </a:ext>
            </a:extLst>
          </p:cNvPr>
          <p:cNvSpPr>
            <a:spLocks noGrp="1"/>
          </p:cNvSpPr>
          <p:nvPr>
            <p:ph type="body" sz="quarter" idx="75" hasCustomPrompt="1"/>
          </p:nvPr>
        </p:nvSpPr>
        <p:spPr>
          <a:xfrm>
            <a:off x="960104"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0" name="Picture Placeholder 2">
            <a:extLst>
              <a:ext uri="{FF2B5EF4-FFF2-40B4-BE49-F238E27FC236}">
                <a16:creationId xmlns:a16="http://schemas.microsoft.com/office/drawing/2014/main" id="{7345D3D5-474D-7D36-9854-8B552D96E08B}"/>
              </a:ext>
            </a:extLst>
          </p:cNvPr>
          <p:cNvSpPr>
            <a:spLocks noGrp="1" noChangeAspect="1"/>
          </p:cNvSpPr>
          <p:nvPr>
            <p:ph type="pic" sz="quarter" idx="76" hasCustomPrompt="1"/>
          </p:nvPr>
        </p:nvSpPr>
        <p:spPr>
          <a:xfrm>
            <a:off x="3652338" y="51649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1" name="Text Placeholder 36">
            <a:extLst>
              <a:ext uri="{FF2B5EF4-FFF2-40B4-BE49-F238E27FC236}">
                <a16:creationId xmlns:a16="http://schemas.microsoft.com/office/drawing/2014/main" id="{C77EC396-C2AD-8119-6464-B295A75FBA29}"/>
              </a:ext>
            </a:extLst>
          </p:cNvPr>
          <p:cNvSpPr>
            <a:spLocks noGrp="1"/>
          </p:cNvSpPr>
          <p:nvPr>
            <p:ph type="body" sz="quarter" idx="77" hasCustomPrompt="1"/>
          </p:nvPr>
        </p:nvSpPr>
        <p:spPr>
          <a:xfrm>
            <a:off x="3777732"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2" name="Text Placeholder 36">
            <a:extLst>
              <a:ext uri="{FF2B5EF4-FFF2-40B4-BE49-F238E27FC236}">
                <a16:creationId xmlns:a16="http://schemas.microsoft.com/office/drawing/2014/main" id="{56C5F1DB-BDE0-1E5D-D781-5B5DAC55D1A6}"/>
              </a:ext>
            </a:extLst>
          </p:cNvPr>
          <p:cNvSpPr>
            <a:spLocks noGrp="1"/>
          </p:cNvSpPr>
          <p:nvPr>
            <p:ph type="body" sz="quarter" idx="78" hasCustomPrompt="1"/>
          </p:nvPr>
        </p:nvSpPr>
        <p:spPr>
          <a:xfrm>
            <a:off x="3777732"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3" name="Text Placeholder 36">
            <a:extLst>
              <a:ext uri="{FF2B5EF4-FFF2-40B4-BE49-F238E27FC236}">
                <a16:creationId xmlns:a16="http://schemas.microsoft.com/office/drawing/2014/main" id="{B70BB83D-C888-882F-E158-1D7166DA64F4}"/>
              </a:ext>
            </a:extLst>
          </p:cNvPr>
          <p:cNvSpPr>
            <a:spLocks noGrp="1"/>
          </p:cNvSpPr>
          <p:nvPr>
            <p:ph type="body" sz="quarter" idx="79" hasCustomPrompt="1"/>
          </p:nvPr>
        </p:nvSpPr>
        <p:spPr>
          <a:xfrm>
            <a:off x="3777732"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4" name="Picture Placeholder 2">
            <a:extLst>
              <a:ext uri="{FF2B5EF4-FFF2-40B4-BE49-F238E27FC236}">
                <a16:creationId xmlns:a16="http://schemas.microsoft.com/office/drawing/2014/main" id="{45449D9A-5ABE-3F2D-F4DD-BBB5C5E3FE5A}"/>
              </a:ext>
            </a:extLst>
          </p:cNvPr>
          <p:cNvSpPr>
            <a:spLocks noGrp="1" noChangeAspect="1"/>
          </p:cNvSpPr>
          <p:nvPr>
            <p:ph type="pic" sz="quarter" idx="80" hasCustomPrompt="1"/>
          </p:nvPr>
        </p:nvSpPr>
        <p:spPr>
          <a:xfrm>
            <a:off x="6365525" y="51649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5" name="Text Placeholder 36">
            <a:extLst>
              <a:ext uri="{FF2B5EF4-FFF2-40B4-BE49-F238E27FC236}">
                <a16:creationId xmlns:a16="http://schemas.microsoft.com/office/drawing/2014/main" id="{EE1F8F5E-F00B-5A0E-C370-9E66F0283AC4}"/>
              </a:ext>
            </a:extLst>
          </p:cNvPr>
          <p:cNvSpPr>
            <a:spLocks noGrp="1"/>
          </p:cNvSpPr>
          <p:nvPr>
            <p:ph type="body" sz="quarter" idx="81" hasCustomPrompt="1"/>
          </p:nvPr>
        </p:nvSpPr>
        <p:spPr>
          <a:xfrm>
            <a:off x="6490919"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6" name="Text Placeholder 36">
            <a:extLst>
              <a:ext uri="{FF2B5EF4-FFF2-40B4-BE49-F238E27FC236}">
                <a16:creationId xmlns:a16="http://schemas.microsoft.com/office/drawing/2014/main" id="{7165186A-8603-63DE-EDC2-AC7229B2172F}"/>
              </a:ext>
            </a:extLst>
          </p:cNvPr>
          <p:cNvSpPr>
            <a:spLocks noGrp="1"/>
          </p:cNvSpPr>
          <p:nvPr>
            <p:ph type="body" sz="quarter" idx="82" hasCustomPrompt="1"/>
          </p:nvPr>
        </p:nvSpPr>
        <p:spPr>
          <a:xfrm>
            <a:off x="6490919"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7" name="Text Placeholder 36">
            <a:extLst>
              <a:ext uri="{FF2B5EF4-FFF2-40B4-BE49-F238E27FC236}">
                <a16:creationId xmlns:a16="http://schemas.microsoft.com/office/drawing/2014/main" id="{06BC1ABF-90B0-C197-E49C-63A8769EB4C3}"/>
              </a:ext>
            </a:extLst>
          </p:cNvPr>
          <p:cNvSpPr>
            <a:spLocks noGrp="1"/>
          </p:cNvSpPr>
          <p:nvPr>
            <p:ph type="body" sz="quarter" idx="83" hasCustomPrompt="1"/>
          </p:nvPr>
        </p:nvSpPr>
        <p:spPr>
          <a:xfrm>
            <a:off x="6490919"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8" name="Text Placeholder 36">
            <a:extLst>
              <a:ext uri="{FF2B5EF4-FFF2-40B4-BE49-F238E27FC236}">
                <a16:creationId xmlns:a16="http://schemas.microsoft.com/office/drawing/2014/main" id="{A98E054F-2DCC-5740-8681-B61D7AE7DA5A}"/>
              </a:ext>
            </a:extLst>
          </p:cNvPr>
          <p:cNvSpPr>
            <a:spLocks noGrp="1"/>
          </p:cNvSpPr>
          <p:nvPr>
            <p:ph type="body" sz="quarter" idx="85" hasCustomPrompt="1"/>
          </p:nvPr>
        </p:nvSpPr>
        <p:spPr>
          <a:xfrm>
            <a:off x="9232234" y="208605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9" name="Text Placeholder 36">
            <a:extLst>
              <a:ext uri="{FF2B5EF4-FFF2-40B4-BE49-F238E27FC236}">
                <a16:creationId xmlns:a16="http://schemas.microsoft.com/office/drawing/2014/main" id="{72B2EDF3-131B-F8E4-11DF-9776EBE3C824}"/>
              </a:ext>
            </a:extLst>
          </p:cNvPr>
          <p:cNvSpPr>
            <a:spLocks noGrp="1"/>
          </p:cNvSpPr>
          <p:nvPr>
            <p:ph type="body" sz="quarter" idx="86" hasCustomPrompt="1"/>
          </p:nvPr>
        </p:nvSpPr>
        <p:spPr>
          <a:xfrm>
            <a:off x="9232234" y="235929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0" name="Text Placeholder 36">
            <a:extLst>
              <a:ext uri="{FF2B5EF4-FFF2-40B4-BE49-F238E27FC236}">
                <a16:creationId xmlns:a16="http://schemas.microsoft.com/office/drawing/2014/main" id="{0327A7D4-86EB-C20E-A433-51927F35C6F2}"/>
              </a:ext>
            </a:extLst>
          </p:cNvPr>
          <p:cNvSpPr>
            <a:spLocks noGrp="1"/>
          </p:cNvSpPr>
          <p:nvPr>
            <p:ph type="body" sz="quarter" idx="87" hasCustomPrompt="1"/>
          </p:nvPr>
        </p:nvSpPr>
        <p:spPr>
          <a:xfrm>
            <a:off x="9232234" y="262457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1" name="Picture Placeholder 2">
            <a:extLst>
              <a:ext uri="{FF2B5EF4-FFF2-40B4-BE49-F238E27FC236}">
                <a16:creationId xmlns:a16="http://schemas.microsoft.com/office/drawing/2014/main" id="{03E55016-195B-559F-797D-291E9D550BDD}"/>
              </a:ext>
            </a:extLst>
          </p:cNvPr>
          <p:cNvSpPr>
            <a:spLocks noGrp="1" noChangeAspect="1"/>
          </p:cNvSpPr>
          <p:nvPr>
            <p:ph type="pic" sz="quarter" idx="84" hasCustomPrompt="1"/>
          </p:nvPr>
        </p:nvSpPr>
        <p:spPr>
          <a:xfrm>
            <a:off x="9106840" y="503904"/>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pic>
        <p:nvPicPr>
          <p:cNvPr id="42" name="Picture 41">
            <a:extLst>
              <a:ext uri="{FF2B5EF4-FFF2-40B4-BE49-F238E27FC236}">
                <a16:creationId xmlns:a16="http://schemas.microsoft.com/office/drawing/2014/main" id="{0FAF7A00-E871-8E28-2434-F9EA65D25A00}"/>
              </a:ext>
            </a:extLst>
          </p:cNvPr>
          <p:cNvPicPr>
            <a:picLocks noChangeAspect="1"/>
          </p:cNvPicPr>
          <p:nvPr userDrawn="1"/>
        </p:nvPicPr>
        <p:blipFill>
          <a:blip r:embed="rId2"/>
          <a:srcRect/>
          <a:stretch/>
        </p:blipFill>
        <p:spPr>
          <a:xfrm>
            <a:off x="5981152" y="3058244"/>
            <a:ext cx="2987449" cy="3003863"/>
          </a:xfrm>
          <a:prstGeom prst="rect">
            <a:avLst/>
          </a:prstGeom>
        </p:spPr>
      </p:pic>
      <p:pic>
        <p:nvPicPr>
          <p:cNvPr id="43" name="Picture 42">
            <a:extLst>
              <a:ext uri="{FF2B5EF4-FFF2-40B4-BE49-F238E27FC236}">
                <a16:creationId xmlns:a16="http://schemas.microsoft.com/office/drawing/2014/main" id="{00F0C5E5-8200-DD50-D014-4A69C46E5376}"/>
              </a:ext>
            </a:extLst>
          </p:cNvPr>
          <p:cNvPicPr>
            <a:picLocks noChangeAspect="1"/>
          </p:cNvPicPr>
          <p:nvPr userDrawn="1"/>
        </p:nvPicPr>
        <p:blipFill>
          <a:blip r:embed="rId2"/>
          <a:srcRect/>
          <a:stretch/>
        </p:blipFill>
        <p:spPr>
          <a:xfrm>
            <a:off x="8721061" y="3058242"/>
            <a:ext cx="2987449" cy="3003863"/>
          </a:xfrm>
          <a:prstGeom prst="rect">
            <a:avLst/>
          </a:prstGeom>
        </p:spPr>
      </p:pic>
      <p:pic>
        <p:nvPicPr>
          <p:cNvPr id="44" name="Picture 43">
            <a:extLst>
              <a:ext uri="{FF2B5EF4-FFF2-40B4-BE49-F238E27FC236}">
                <a16:creationId xmlns:a16="http://schemas.microsoft.com/office/drawing/2014/main" id="{26703BC9-F69F-FF9A-4B98-C4998902F3DD}"/>
              </a:ext>
            </a:extLst>
          </p:cNvPr>
          <p:cNvPicPr>
            <a:picLocks noChangeAspect="1"/>
          </p:cNvPicPr>
          <p:nvPr userDrawn="1"/>
        </p:nvPicPr>
        <p:blipFill>
          <a:blip r:embed="rId2"/>
          <a:srcRect/>
          <a:stretch/>
        </p:blipFill>
        <p:spPr>
          <a:xfrm>
            <a:off x="3274137" y="3058243"/>
            <a:ext cx="2987449" cy="3003863"/>
          </a:xfrm>
          <a:prstGeom prst="rect">
            <a:avLst/>
          </a:prstGeom>
        </p:spPr>
      </p:pic>
      <p:pic>
        <p:nvPicPr>
          <p:cNvPr id="45" name="Picture 44">
            <a:extLst>
              <a:ext uri="{FF2B5EF4-FFF2-40B4-BE49-F238E27FC236}">
                <a16:creationId xmlns:a16="http://schemas.microsoft.com/office/drawing/2014/main" id="{F446836E-9429-F8E0-A34D-9B01E6A289B4}"/>
              </a:ext>
            </a:extLst>
          </p:cNvPr>
          <p:cNvPicPr>
            <a:picLocks noChangeAspect="1"/>
          </p:cNvPicPr>
          <p:nvPr userDrawn="1"/>
        </p:nvPicPr>
        <p:blipFill>
          <a:blip r:embed="rId2"/>
          <a:srcRect/>
          <a:stretch/>
        </p:blipFill>
        <p:spPr>
          <a:xfrm>
            <a:off x="495854" y="3058244"/>
            <a:ext cx="2987449" cy="3003863"/>
          </a:xfrm>
          <a:prstGeom prst="rect">
            <a:avLst/>
          </a:prstGeom>
        </p:spPr>
      </p:pic>
      <p:sp>
        <p:nvSpPr>
          <p:cNvPr id="46" name="Picture Placeholder 2">
            <a:extLst>
              <a:ext uri="{FF2B5EF4-FFF2-40B4-BE49-F238E27FC236}">
                <a16:creationId xmlns:a16="http://schemas.microsoft.com/office/drawing/2014/main" id="{A17EDCD3-C995-6604-6B53-D3427AC630C8}"/>
              </a:ext>
            </a:extLst>
          </p:cNvPr>
          <p:cNvSpPr>
            <a:spLocks noGrp="1" noChangeAspect="1"/>
          </p:cNvSpPr>
          <p:nvPr>
            <p:ph type="pic" sz="quarter" idx="88" hasCustomPrompt="1"/>
          </p:nvPr>
        </p:nvSpPr>
        <p:spPr>
          <a:xfrm>
            <a:off x="869435" y="331113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47" name="Text Placeholder 36">
            <a:extLst>
              <a:ext uri="{FF2B5EF4-FFF2-40B4-BE49-F238E27FC236}">
                <a16:creationId xmlns:a16="http://schemas.microsoft.com/office/drawing/2014/main" id="{1CDEE90A-3244-376A-2B8D-D88144B745B6}"/>
              </a:ext>
            </a:extLst>
          </p:cNvPr>
          <p:cNvSpPr>
            <a:spLocks noGrp="1"/>
          </p:cNvSpPr>
          <p:nvPr>
            <p:ph type="body" sz="quarter" idx="89" hasCustomPrompt="1"/>
          </p:nvPr>
        </p:nvSpPr>
        <p:spPr>
          <a:xfrm>
            <a:off x="960104"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48" name="Text Placeholder 36">
            <a:extLst>
              <a:ext uri="{FF2B5EF4-FFF2-40B4-BE49-F238E27FC236}">
                <a16:creationId xmlns:a16="http://schemas.microsoft.com/office/drawing/2014/main" id="{9EEE9E80-6A8D-00A1-AB78-01F660E2BC80}"/>
              </a:ext>
            </a:extLst>
          </p:cNvPr>
          <p:cNvSpPr>
            <a:spLocks noGrp="1"/>
          </p:cNvSpPr>
          <p:nvPr>
            <p:ph type="body" sz="quarter" idx="90" hasCustomPrompt="1"/>
          </p:nvPr>
        </p:nvSpPr>
        <p:spPr>
          <a:xfrm>
            <a:off x="960104"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9" name="Text Placeholder 36">
            <a:extLst>
              <a:ext uri="{FF2B5EF4-FFF2-40B4-BE49-F238E27FC236}">
                <a16:creationId xmlns:a16="http://schemas.microsoft.com/office/drawing/2014/main" id="{66C63C60-E92A-DB93-4091-684D40D19E01}"/>
              </a:ext>
            </a:extLst>
          </p:cNvPr>
          <p:cNvSpPr>
            <a:spLocks noGrp="1"/>
          </p:cNvSpPr>
          <p:nvPr>
            <p:ph type="body" sz="quarter" idx="91" hasCustomPrompt="1"/>
          </p:nvPr>
        </p:nvSpPr>
        <p:spPr>
          <a:xfrm>
            <a:off x="960104"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0" name="Picture Placeholder 2">
            <a:extLst>
              <a:ext uri="{FF2B5EF4-FFF2-40B4-BE49-F238E27FC236}">
                <a16:creationId xmlns:a16="http://schemas.microsoft.com/office/drawing/2014/main" id="{1AB3F6ED-E8F1-36AE-88BA-525A0EA946F4}"/>
              </a:ext>
            </a:extLst>
          </p:cNvPr>
          <p:cNvSpPr>
            <a:spLocks noGrp="1" noChangeAspect="1"/>
          </p:cNvSpPr>
          <p:nvPr>
            <p:ph type="pic" sz="quarter" idx="92" hasCustomPrompt="1"/>
          </p:nvPr>
        </p:nvSpPr>
        <p:spPr>
          <a:xfrm>
            <a:off x="3652338" y="331113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51" name="Text Placeholder 36">
            <a:extLst>
              <a:ext uri="{FF2B5EF4-FFF2-40B4-BE49-F238E27FC236}">
                <a16:creationId xmlns:a16="http://schemas.microsoft.com/office/drawing/2014/main" id="{3FB61431-9B5D-095B-D562-AD0EA9BFDE70}"/>
              </a:ext>
            </a:extLst>
          </p:cNvPr>
          <p:cNvSpPr>
            <a:spLocks noGrp="1"/>
          </p:cNvSpPr>
          <p:nvPr>
            <p:ph type="body" sz="quarter" idx="93" hasCustomPrompt="1"/>
          </p:nvPr>
        </p:nvSpPr>
        <p:spPr>
          <a:xfrm>
            <a:off x="3777732"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2" name="Text Placeholder 36">
            <a:extLst>
              <a:ext uri="{FF2B5EF4-FFF2-40B4-BE49-F238E27FC236}">
                <a16:creationId xmlns:a16="http://schemas.microsoft.com/office/drawing/2014/main" id="{DF797E5F-8218-337E-85AE-EE9607788B7F}"/>
              </a:ext>
            </a:extLst>
          </p:cNvPr>
          <p:cNvSpPr>
            <a:spLocks noGrp="1"/>
          </p:cNvSpPr>
          <p:nvPr>
            <p:ph type="body" sz="quarter" idx="94" hasCustomPrompt="1"/>
          </p:nvPr>
        </p:nvSpPr>
        <p:spPr>
          <a:xfrm>
            <a:off x="3777732"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3" name="Text Placeholder 36">
            <a:extLst>
              <a:ext uri="{FF2B5EF4-FFF2-40B4-BE49-F238E27FC236}">
                <a16:creationId xmlns:a16="http://schemas.microsoft.com/office/drawing/2014/main" id="{DA437517-5F35-DB08-6EF2-D739FF18435F}"/>
              </a:ext>
            </a:extLst>
          </p:cNvPr>
          <p:cNvSpPr>
            <a:spLocks noGrp="1"/>
          </p:cNvSpPr>
          <p:nvPr>
            <p:ph type="body" sz="quarter" idx="95" hasCustomPrompt="1"/>
          </p:nvPr>
        </p:nvSpPr>
        <p:spPr>
          <a:xfrm>
            <a:off x="3777732"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4" name="Picture Placeholder 2">
            <a:extLst>
              <a:ext uri="{FF2B5EF4-FFF2-40B4-BE49-F238E27FC236}">
                <a16:creationId xmlns:a16="http://schemas.microsoft.com/office/drawing/2014/main" id="{34D6DF7F-8A4E-822B-620B-3AF582959861}"/>
              </a:ext>
            </a:extLst>
          </p:cNvPr>
          <p:cNvSpPr>
            <a:spLocks noGrp="1" noChangeAspect="1"/>
          </p:cNvSpPr>
          <p:nvPr>
            <p:ph type="pic" sz="quarter" idx="96" hasCustomPrompt="1"/>
          </p:nvPr>
        </p:nvSpPr>
        <p:spPr>
          <a:xfrm>
            <a:off x="6365525" y="3311137"/>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55" name="Text Placeholder 36">
            <a:extLst>
              <a:ext uri="{FF2B5EF4-FFF2-40B4-BE49-F238E27FC236}">
                <a16:creationId xmlns:a16="http://schemas.microsoft.com/office/drawing/2014/main" id="{C07FCC6B-9803-280D-EDC3-FA0BCC2176B3}"/>
              </a:ext>
            </a:extLst>
          </p:cNvPr>
          <p:cNvSpPr>
            <a:spLocks noGrp="1"/>
          </p:cNvSpPr>
          <p:nvPr>
            <p:ph type="body" sz="quarter" idx="97" hasCustomPrompt="1"/>
          </p:nvPr>
        </p:nvSpPr>
        <p:spPr>
          <a:xfrm>
            <a:off x="6490919"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6" name="Text Placeholder 36">
            <a:extLst>
              <a:ext uri="{FF2B5EF4-FFF2-40B4-BE49-F238E27FC236}">
                <a16:creationId xmlns:a16="http://schemas.microsoft.com/office/drawing/2014/main" id="{F6F24398-D16B-62CC-809D-DA2AE7D04D9D}"/>
              </a:ext>
            </a:extLst>
          </p:cNvPr>
          <p:cNvSpPr>
            <a:spLocks noGrp="1"/>
          </p:cNvSpPr>
          <p:nvPr>
            <p:ph type="body" sz="quarter" idx="98" hasCustomPrompt="1"/>
          </p:nvPr>
        </p:nvSpPr>
        <p:spPr>
          <a:xfrm>
            <a:off x="6490919"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7" name="Text Placeholder 36">
            <a:extLst>
              <a:ext uri="{FF2B5EF4-FFF2-40B4-BE49-F238E27FC236}">
                <a16:creationId xmlns:a16="http://schemas.microsoft.com/office/drawing/2014/main" id="{B5C76339-581E-C74E-E6B5-74FEB23334FD}"/>
              </a:ext>
            </a:extLst>
          </p:cNvPr>
          <p:cNvSpPr>
            <a:spLocks noGrp="1"/>
          </p:cNvSpPr>
          <p:nvPr>
            <p:ph type="body" sz="quarter" idx="99" hasCustomPrompt="1"/>
          </p:nvPr>
        </p:nvSpPr>
        <p:spPr>
          <a:xfrm>
            <a:off x="6490919"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8" name="Text Placeholder 36">
            <a:extLst>
              <a:ext uri="{FF2B5EF4-FFF2-40B4-BE49-F238E27FC236}">
                <a16:creationId xmlns:a16="http://schemas.microsoft.com/office/drawing/2014/main" id="{8A8D3CE8-CDB0-2A96-493F-1F2B0555AAF7}"/>
              </a:ext>
            </a:extLst>
          </p:cNvPr>
          <p:cNvSpPr>
            <a:spLocks noGrp="1"/>
          </p:cNvSpPr>
          <p:nvPr>
            <p:ph type="body" sz="quarter" idx="100" hasCustomPrompt="1"/>
          </p:nvPr>
        </p:nvSpPr>
        <p:spPr>
          <a:xfrm>
            <a:off x="9232234" y="4880695"/>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9" name="Text Placeholder 36">
            <a:extLst>
              <a:ext uri="{FF2B5EF4-FFF2-40B4-BE49-F238E27FC236}">
                <a16:creationId xmlns:a16="http://schemas.microsoft.com/office/drawing/2014/main" id="{D34D7FF1-F54D-D1C4-4A3E-86773D356B0F}"/>
              </a:ext>
            </a:extLst>
          </p:cNvPr>
          <p:cNvSpPr>
            <a:spLocks noGrp="1"/>
          </p:cNvSpPr>
          <p:nvPr>
            <p:ph type="body" sz="quarter" idx="101" hasCustomPrompt="1"/>
          </p:nvPr>
        </p:nvSpPr>
        <p:spPr>
          <a:xfrm>
            <a:off x="9232234" y="5153931"/>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60" name="Text Placeholder 36">
            <a:extLst>
              <a:ext uri="{FF2B5EF4-FFF2-40B4-BE49-F238E27FC236}">
                <a16:creationId xmlns:a16="http://schemas.microsoft.com/office/drawing/2014/main" id="{FFA10A7B-E867-D0DE-BB08-19FD7F8A1086}"/>
              </a:ext>
            </a:extLst>
          </p:cNvPr>
          <p:cNvSpPr>
            <a:spLocks noGrp="1"/>
          </p:cNvSpPr>
          <p:nvPr>
            <p:ph type="body" sz="quarter" idx="102" hasCustomPrompt="1"/>
          </p:nvPr>
        </p:nvSpPr>
        <p:spPr>
          <a:xfrm>
            <a:off x="9232234" y="5419219"/>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61" name="Picture Placeholder 2">
            <a:extLst>
              <a:ext uri="{FF2B5EF4-FFF2-40B4-BE49-F238E27FC236}">
                <a16:creationId xmlns:a16="http://schemas.microsoft.com/office/drawing/2014/main" id="{758ED1F9-6BE1-079C-6CE1-94B89E3EEF6A}"/>
              </a:ext>
            </a:extLst>
          </p:cNvPr>
          <p:cNvSpPr>
            <a:spLocks noGrp="1" noChangeAspect="1"/>
          </p:cNvSpPr>
          <p:nvPr>
            <p:ph type="pic" sz="quarter" idx="103" hasCustomPrompt="1"/>
          </p:nvPr>
        </p:nvSpPr>
        <p:spPr>
          <a:xfrm>
            <a:off x="9106840" y="3298544"/>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Tree>
    <p:extLst>
      <p:ext uri="{BB962C8B-B14F-4D97-AF65-F5344CB8AC3E}">
        <p14:creationId xmlns:p14="http://schemas.microsoft.com/office/powerpoint/2010/main" val="2979440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 &amp; Stat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91A118F-B0C3-0C15-0B7A-FDCB1B42E576}"/>
              </a:ext>
            </a:extLst>
          </p:cNvPr>
          <p:cNvPicPr/>
          <p:nvPr userDrawn="1"/>
        </p:nvPicPr>
        <p:blipFill>
          <a:blip r:embed="rId2"/>
          <a:srcRect/>
          <a:stretch/>
        </p:blipFill>
        <p:spPr>
          <a:xfrm>
            <a:off x="1" y="0"/>
            <a:ext cx="12269970" cy="6901858"/>
          </a:xfrm>
          <a:prstGeom prst="rect">
            <a:avLst/>
          </a:prstGeom>
        </p:spPr>
      </p:pic>
      <p:pic>
        <p:nvPicPr>
          <p:cNvPr id="16" name="Picture 15" descr="A purple oval with black background&#10;&#10;Description automatically generated">
            <a:extLst>
              <a:ext uri="{FF2B5EF4-FFF2-40B4-BE49-F238E27FC236}">
                <a16:creationId xmlns:a16="http://schemas.microsoft.com/office/drawing/2014/main" id="{8D7C9BAD-FBAE-30A7-0049-6ABFC6168A4D}"/>
              </a:ext>
            </a:extLst>
          </p:cNvPr>
          <p:cNvPicPr>
            <a:picLocks noChangeAspect="1"/>
          </p:cNvPicPr>
          <p:nvPr userDrawn="1"/>
        </p:nvPicPr>
        <p:blipFill>
          <a:blip r:embed="rId3"/>
          <a:stretch>
            <a:fillRect/>
          </a:stretch>
        </p:blipFill>
        <p:spPr>
          <a:xfrm rot="16043821">
            <a:off x="2783013" y="3692644"/>
            <a:ext cx="2015652" cy="2747407"/>
          </a:xfrm>
          <a:prstGeom prst="rect">
            <a:avLst/>
          </a:prstGeom>
        </p:spPr>
      </p:pic>
      <p:pic>
        <p:nvPicPr>
          <p:cNvPr id="21" name="Picture 20">
            <a:extLst>
              <a:ext uri="{FF2B5EF4-FFF2-40B4-BE49-F238E27FC236}">
                <a16:creationId xmlns:a16="http://schemas.microsoft.com/office/drawing/2014/main" id="{0C0D2E07-1155-88FE-CFB3-8AB5EA210E6F}"/>
              </a:ext>
            </a:extLst>
          </p:cNvPr>
          <p:cNvPicPr>
            <a:picLocks noChangeAspect="1"/>
          </p:cNvPicPr>
          <p:nvPr userDrawn="1"/>
        </p:nvPicPr>
        <p:blipFill>
          <a:blip r:embed="rId4"/>
          <a:stretch>
            <a:fillRect/>
          </a:stretch>
        </p:blipFill>
        <p:spPr>
          <a:xfrm>
            <a:off x="606039" y="2197274"/>
            <a:ext cx="1681965" cy="2292580"/>
          </a:xfrm>
          <a:prstGeom prst="rect">
            <a:avLst/>
          </a:prstGeom>
        </p:spPr>
      </p:pic>
      <p:pic>
        <p:nvPicPr>
          <p:cNvPr id="26" name="Picture 25" descr="A black oval with a black background&#10;&#10;Description automatically generated">
            <a:extLst>
              <a:ext uri="{FF2B5EF4-FFF2-40B4-BE49-F238E27FC236}">
                <a16:creationId xmlns:a16="http://schemas.microsoft.com/office/drawing/2014/main" id="{7A187A55-280A-622A-6B86-25C0C8F3FE6B}"/>
              </a:ext>
            </a:extLst>
          </p:cNvPr>
          <p:cNvPicPr>
            <a:picLocks noChangeAspect="1"/>
          </p:cNvPicPr>
          <p:nvPr userDrawn="1"/>
        </p:nvPicPr>
        <p:blipFill>
          <a:blip r:embed="rId5"/>
          <a:stretch>
            <a:fillRect/>
          </a:stretch>
        </p:blipFill>
        <p:spPr>
          <a:xfrm rot="5564197">
            <a:off x="6657726" y="4483662"/>
            <a:ext cx="1834848" cy="2887493"/>
          </a:xfrm>
          <a:prstGeom prst="rect">
            <a:avLst/>
          </a:prstGeom>
        </p:spPr>
      </p:pic>
      <p:pic>
        <p:nvPicPr>
          <p:cNvPr id="32" name="Picture 31" descr="A grey oval with black background&#10;&#10;Description automatically generated">
            <a:extLst>
              <a:ext uri="{FF2B5EF4-FFF2-40B4-BE49-F238E27FC236}">
                <a16:creationId xmlns:a16="http://schemas.microsoft.com/office/drawing/2014/main" id="{1782082E-7563-D277-3A65-0797F42AC2D3}"/>
              </a:ext>
            </a:extLst>
          </p:cNvPr>
          <p:cNvPicPr>
            <a:picLocks noChangeAspect="1"/>
          </p:cNvPicPr>
          <p:nvPr userDrawn="1"/>
        </p:nvPicPr>
        <p:blipFill>
          <a:blip r:embed="rId6"/>
          <a:stretch>
            <a:fillRect/>
          </a:stretch>
        </p:blipFill>
        <p:spPr>
          <a:xfrm rot="4777951">
            <a:off x="6655360" y="3557575"/>
            <a:ext cx="2098194" cy="3161534"/>
          </a:xfrm>
          <a:prstGeom prst="rect">
            <a:avLst/>
          </a:prstGeom>
        </p:spPr>
      </p:pic>
      <p:pic>
        <p:nvPicPr>
          <p:cNvPr id="12" name="Picture 11" descr="A red oval with black background&#10;&#10;Description automatically generated">
            <a:extLst>
              <a:ext uri="{FF2B5EF4-FFF2-40B4-BE49-F238E27FC236}">
                <a16:creationId xmlns:a16="http://schemas.microsoft.com/office/drawing/2014/main" id="{EDD93712-4106-3380-A243-682742B3F72F}"/>
              </a:ext>
            </a:extLst>
          </p:cNvPr>
          <p:cNvPicPr>
            <a:picLocks noChangeAspect="1"/>
          </p:cNvPicPr>
          <p:nvPr userDrawn="1"/>
        </p:nvPicPr>
        <p:blipFill>
          <a:blip r:embed="rId7"/>
          <a:stretch>
            <a:fillRect/>
          </a:stretch>
        </p:blipFill>
        <p:spPr>
          <a:xfrm rot="2872999">
            <a:off x="4184709" y="2260340"/>
            <a:ext cx="1779047" cy="1916425"/>
          </a:xfrm>
          <a:prstGeom prst="rect">
            <a:avLst/>
          </a:prstGeom>
        </p:spPr>
      </p:pic>
      <p:sp>
        <p:nvSpPr>
          <p:cNvPr id="28" name="Text Placeholder 4">
            <a:extLst>
              <a:ext uri="{FF2B5EF4-FFF2-40B4-BE49-F238E27FC236}">
                <a16:creationId xmlns:a16="http://schemas.microsoft.com/office/drawing/2014/main" id="{7D491925-145A-8393-43C1-8231A74CC454}"/>
              </a:ext>
            </a:extLst>
          </p:cNvPr>
          <p:cNvSpPr>
            <a:spLocks noGrp="1"/>
          </p:cNvSpPr>
          <p:nvPr>
            <p:ph type="body" sz="quarter" idx="24" hasCustomPrompt="1"/>
          </p:nvPr>
        </p:nvSpPr>
        <p:spPr>
          <a:xfrm>
            <a:off x="2642888" y="4402676"/>
            <a:ext cx="2411712" cy="634390"/>
          </a:xfrm>
        </p:spPr>
        <p:txBody>
          <a:bodyPr>
            <a:noAutofit/>
          </a:bodyPr>
          <a:lstStyle>
            <a:lvl1pPr marL="0" indent="0">
              <a:lnSpc>
                <a:spcPct val="100000"/>
              </a:lnSpc>
              <a:buNone/>
              <a:defRPr sz="12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a:t>
            </a:r>
          </a:p>
        </p:txBody>
      </p:sp>
      <p:cxnSp>
        <p:nvCxnSpPr>
          <p:cNvPr id="29" name="Straight Connector 28">
            <a:extLst>
              <a:ext uri="{FF2B5EF4-FFF2-40B4-BE49-F238E27FC236}">
                <a16:creationId xmlns:a16="http://schemas.microsoft.com/office/drawing/2014/main" id="{B475CC36-A4C2-6353-71DD-6A56E1A21E68}"/>
              </a:ext>
            </a:extLst>
          </p:cNvPr>
          <p:cNvCxnSpPr/>
          <p:nvPr userDrawn="1"/>
        </p:nvCxnSpPr>
        <p:spPr>
          <a:xfrm>
            <a:off x="2751237" y="5138343"/>
            <a:ext cx="2118167"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2667A0F3-8B2F-19DB-E640-FCCDEAAA7025}"/>
              </a:ext>
            </a:extLst>
          </p:cNvPr>
          <p:cNvSpPr>
            <a:spLocks noGrp="1"/>
          </p:cNvSpPr>
          <p:nvPr>
            <p:ph type="body" sz="quarter" idx="25" hasCustomPrompt="1"/>
          </p:nvPr>
        </p:nvSpPr>
        <p:spPr>
          <a:xfrm>
            <a:off x="2642888" y="5189754"/>
            <a:ext cx="2411712" cy="546096"/>
          </a:xfrm>
        </p:spPr>
        <p:txBody>
          <a:bodyPr>
            <a:noAutofit/>
          </a:bodyPr>
          <a:lstStyle>
            <a:lvl1pPr marL="0" indent="0">
              <a:lnSpc>
                <a:spcPct val="100000"/>
              </a:lnSpc>
              <a:buNone/>
              <a:defRPr sz="16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endParaRPr lang="en-US" dirty="0"/>
          </a:p>
        </p:txBody>
      </p:sp>
      <p:cxnSp>
        <p:nvCxnSpPr>
          <p:cNvPr id="31" name="Straight Connector 30">
            <a:extLst>
              <a:ext uri="{FF2B5EF4-FFF2-40B4-BE49-F238E27FC236}">
                <a16:creationId xmlns:a16="http://schemas.microsoft.com/office/drawing/2014/main" id="{6248C19E-D0AE-72AF-0ECB-43D69A741178}"/>
              </a:ext>
            </a:extLst>
          </p:cNvPr>
          <p:cNvCxnSpPr>
            <a:cxnSpLocks/>
          </p:cNvCxnSpPr>
          <p:nvPr userDrawn="1"/>
        </p:nvCxnSpPr>
        <p:spPr>
          <a:xfrm>
            <a:off x="9534001" y="3390567"/>
            <a:ext cx="1519822" cy="0"/>
          </a:xfrm>
          <a:prstGeom prst="line">
            <a:avLst/>
          </a:prstGeom>
          <a:ln w="317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 name="Text Placeholder 4">
            <a:extLst>
              <a:ext uri="{FF2B5EF4-FFF2-40B4-BE49-F238E27FC236}">
                <a16:creationId xmlns:a16="http://schemas.microsoft.com/office/drawing/2014/main" id="{D813EC35-AFA9-CB8F-4562-ED42DE97DB30}"/>
              </a:ext>
            </a:extLst>
          </p:cNvPr>
          <p:cNvSpPr>
            <a:spLocks noGrp="1"/>
          </p:cNvSpPr>
          <p:nvPr>
            <p:ph type="body" sz="quarter" idx="23" hasCustomPrompt="1"/>
          </p:nvPr>
        </p:nvSpPr>
        <p:spPr>
          <a:xfrm>
            <a:off x="6464781" y="5864230"/>
            <a:ext cx="1990203" cy="455548"/>
          </a:xfrm>
        </p:spPr>
        <p:txBody>
          <a:bodyPr>
            <a:normAutofit/>
          </a:bodyPr>
          <a:lstStyle>
            <a:lvl1pPr marL="0" indent="0">
              <a:lnSpc>
                <a:spcPct val="100000"/>
              </a:lnSpc>
              <a:buNone/>
              <a:defRPr sz="1200" b="0" i="0">
                <a:solidFill>
                  <a:schemeClr val="bg1"/>
                </a:solidFill>
                <a:latin typeface="Arial" panose="020B0604020202020204" pitchFamily="34" charset="0"/>
                <a:cs typeface="Arial" panose="020B0604020202020204" pitchFamily="34" charset="0"/>
              </a:defRPr>
            </a:lvl1pPr>
          </a:lstStyle>
          <a:p>
            <a:pPr lvl="0"/>
            <a:r>
              <a:rPr lang="en-US" dirty="0"/>
              <a:t>Quote ref that can go over two lines</a:t>
            </a:r>
          </a:p>
        </p:txBody>
      </p:sp>
      <p:sp>
        <p:nvSpPr>
          <p:cNvPr id="24" name="Text Placeholder 4">
            <a:extLst>
              <a:ext uri="{FF2B5EF4-FFF2-40B4-BE49-F238E27FC236}">
                <a16:creationId xmlns:a16="http://schemas.microsoft.com/office/drawing/2014/main" id="{E8B89756-71D0-D16F-9A41-E5373368F7B0}"/>
              </a:ext>
            </a:extLst>
          </p:cNvPr>
          <p:cNvSpPr>
            <a:spLocks noGrp="1"/>
          </p:cNvSpPr>
          <p:nvPr>
            <p:ph type="body" sz="quarter" idx="22" hasCustomPrompt="1"/>
          </p:nvPr>
        </p:nvSpPr>
        <p:spPr>
          <a:xfrm>
            <a:off x="6477644" y="4415065"/>
            <a:ext cx="2643207" cy="1327249"/>
          </a:xfrm>
        </p:spPr>
        <p:txBody>
          <a:bodyPr>
            <a:noAutofit/>
          </a:bodyPr>
          <a:lstStyle>
            <a:lvl1pPr marL="0" indent="0">
              <a:lnSpc>
                <a:spcPts val="1740"/>
              </a:lnSpc>
              <a:buNone/>
              <a:defRPr sz="14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r>
              <a:rPr lang="en-US" dirty="0" err="1"/>
              <a:t>Quis</a:t>
            </a:r>
            <a:r>
              <a:rPr lang="en-US" dirty="0"/>
              <a:t> ipsum </a:t>
            </a:r>
            <a:r>
              <a:rPr lang="en-US" dirty="0" err="1"/>
              <a:t>suspendisse</a:t>
            </a:r>
            <a:r>
              <a:rPr lang="en-US" dirty="0"/>
              <a:t> </a:t>
            </a:r>
            <a:r>
              <a:rPr lang="en-US" dirty="0" err="1"/>
              <a:t>ultrices</a:t>
            </a:r>
            <a:r>
              <a:rPr lang="en-US" dirty="0"/>
              <a:t> gravida.”</a:t>
            </a:r>
          </a:p>
        </p:txBody>
      </p:sp>
      <p:sp>
        <p:nvSpPr>
          <p:cNvPr id="3" name="Text Placeholder 2">
            <a:extLst>
              <a:ext uri="{FF2B5EF4-FFF2-40B4-BE49-F238E27FC236}">
                <a16:creationId xmlns:a16="http://schemas.microsoft.com/office/drawing/2014/main" id="{087AB859-95F3-B2A5-F30C-A6CC1682A8B2}"/>
              </a:ext>
            </a:extLst>
          </p:cNvPr>
          <p:cNvSpPr>
            <a:spLocks noGrp="1"/>
          </p:cNvSpPr>
          <p:nvPr>
            <p:ph type="body" sz="quarter" idx="16" hasCustomPrompt="1"/>
          </p:nvPr>
        </p:nvSpPr>
        <p:spPr>
          <a:xfrm>
            <a:off x="4352403" y="2638442"/>
            <a:ext cx="1569335" cy="1319313"/>
          </a:xfrm>
        </p:spPr>
        <p:txBody>
          <a:bodyPr>
            <a:normAutofit/>
          </a:bodyPr>
          <a:lstStyle>
            <a:lvl1pPr marL="0" indent="0">
              <a:buNone/>
              <a:defRPr sz="8800">
                <a:solidFill>
                  <a:schemeClr val="tx2"/>
                </a:solidFill>
              </a:defRPr>
            </a:lvl1pPr>
          </a:lstStyle>
          <a:p>
            <a:pPr lvl="0"/>
            <a:r>
              <a:rPr lang="en-GB" dirty="0"/>
              <a:t>70</a:t>
            </a:r>
            <a:endParaRPr lang="en-US" dirty="0"/>
          </a:p>
        </p:txBody>
      </p:sp>
      <p:sp>
        <p:nvSpPr>
          <p:cNvPr id="5" name="Text Placeholder 4">
            <a:extLst>
              <a:ext uri="{FF2B5EF4-FFF2-40B4-BE49-F238E27FC236}">
                <a16:creationId xmlns:a16="http://schemas.microsoft.com/office/drawing/2014/main" id="{17B822D3-A718-D7A5-FE24-A5FBC887D489}"/>
              </a:ext>
            </a:extLst>
          </p:cNvPr>
          <p:cNvSpPr>
            <a:spLocks noGrp="1"/>
          </p:cNvSpPr>
          <p:nvPr>
            <p:ph type="body" sz="quarter" idx="17" hasCustomPrompt="1"/>
          </p:nvPr>
        </p:nvSpPr>
        <p:spPr>
          <a:xfrm>
            <a:off x="6096000" y="2637923"/>
            <a:ext cx="1990203" cy="1319212"/>
          </a:xfrm>
        </p:spPr>
        <p:txBody>
          <a:bodyPr>
            <a:normAutofit/>
          </a:bodyPr>
          <a:lstStyle>
            <a:lvl1pPr marL="0" indent="0">
              <a:buNone/>
              <a:defRPr sz="1200" b="0" i="0">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r>
              <a:rPr lang="en-US" dirty="0" err="1"/>
              <a:t>Quis</a:t>
            </a:r>
            <a:r>
              <a:rPr lang="en-US" dirty="0"/>
              <a:t> ipsum </a:t>
            </a:r>
            <a:r>
              <a:rPr lang="en-US" dirty="0" err="1"/>
              <a:t>suspendisse</a:t>
            </a:r>
            <a:endParaRPr lang="en-US" dirty="0"/>
          </a:p>
        </p:txBody>
      </p:sp>
      <p:sp>
        <p:nvSpPr>
          <p:cNvPr id="18" name="Text Placeholder 2">
            <a:extLst>
              <a:ext uri="{FF2B5EF4-FFF2-40B4-BE49-F238E27FC236}">
                <a16:creationId xmlns:a16="http://schemas.microsoft.com/office/drawing/2014/main" id="{A8CA50AE-D901-A188-609D-77A31A168E8F}"/>
              </a:ext>
            </a:extLst>
          </p:cNvPr>
          <p:cNvSpPr>
            <a:spLocks noGrp="1"/>
          </p:cNvSpPr>
          <p:nvPr>
            <p:ph type="body" sz="quarter" idx="18" hasCustomPrompt="1"/>
          </p:nvPr>
        </p:nvSpPr>
        <p:spPr>
          <a:xfrm>
            <a:off x="838200" y="2597840"/>
            <a:ext cx="1516284" cy="795735"/>
          </a:xfrm>
        </p:spPr>
        <p:txBody>
          <a:bodyPr>
            <a:normAutofit/>
          </a:bodyPr>
          <a:lstStyle>
            <a:lvl1pPr marL="0" indent="0">
              <a:buNone/>
              <a:defRPr sz="6000">
                <a:solidFill>
                  <a:schemeClr val="accent3"/>
                </a:solidFill>
              </a:defRPr>
            </a:lvl1pPr>
          </a:lstStyle>
          <a:p>
            <a:pPr lvl="0"/>
            <a:r>
              <a:rPr lang="en-GB" dirty="0"/>
              <a:t>100</a:t>
            </a:r>
            <a:endParaRPr lang="en-US" dirty="0"/>
          </a:p>
        </p:txBody>
      </p:sp>
      <p:sp>
        <p:nvSpPr>
          <p:cNvPr id="19" name="Text Placeholder 4">
            <a:extLst>
              <a:ext uri="{FF2B5EF4-FFF2-40B4-BE49-F238E27FC236}">
                <a16:creationId xmlns:a16="http://schemas.microsoft.com/office/drawing/2014/main" id="{636AB37B-439F-B1AA-5208-D03C246FCAD7}"/>
              </a:ext>
            </a:extLst>
          </p:cNvPr>
          <p:cNvSpPr>
            <a:spLocks noGrp="1"/>
          </p:cNvSpPr>
          <p:nvPr>
            <p:ph type="body" sz="quarter" idx="19" hasCustomPrompt="1"/>
          </p:nvPr>
        </p:nvSpPr>
        <p:spPr>
          <a:xfrm>
            <a:off x="838200" y="3393575"/>
            <a:ext cx="1990203" cy="665163"/>
          </a:xfrm>
        </p:spPr>
        <p:txBody>
          <a:bodyPr>
            <a:normAutofit/>
          </a:bodyPr>
          <a:lstStyle>
            <a:lvl1pPr marL="0" indent="0">
              <a:buNone/>
              <a:defRPr sz="1200" b="0" i="0">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endParaRPr lang="en-US" dirty="0"/>
          </a:p>
        </p:txBody>
      </p:sp>
      <p:pic>
        <p:nvPicPr>
          <p:cNvPr id="14" name="Picture 13" descr="A brown oval object with black background&#10;&#10;Description automatically generated">
            <a:extLst>
              <a:ext uri="{FF2B5EF4-FFF2-40B4-BE49-F238E27FC236}">
                <a16:creationId xmlns:a16="http://schemas.microsoft.com/office/drawing/2014/main" id="{72106B8F-617B-848E-3F44-64836AEB48BA}"/>
              </a:ext>
            </a:extLst>
          </p:cNvPr>
          <p:cNvPicPr>
            <a:picLocks noChangeAspect="1"/>
          </p:cNvPicPr>
          <p:nvPr userDrawn="1"/>
        </p:nvPicPr>
        <p:blipFill>
          <a:blip r:embed="rId8"/>
          <a:stretch>
            <a:fillRect/>
          </a:stretch>
        </p:blipFill>
        <p:spPr>
          <a:xfrm>
            <a:off x="3584230" y="2254144"/>
            <a:ext cx="1569335" cy="2017718"/>
          </a:xfrm>
          <a:prstGeom prst="rect">
            <a:avLst/>
          </a:prstGeom>
        </p:spPr>
      </p:pic>
      <p:pic>
        <p:nvPicPr>
          <p:cNvPr id="34" name="Picture 33">
            <a:extLst>
              <a:ext uri="{FF2B5EF4-FFF2-40B4-BE49-F238E27FC236}">
                <a16:creationId xmlns:a16="http://schemas.microsoft.com/office/drawing/2014/main" id="{FFB0F385-3F8C-7575-C950-50C91EF9AC94}"/>
              </a:ext>
            </a:extLst>
          </p:cNvPr>
          <p:cNvPicPr>
            <a:picLocks noChangeAspect="1"/>
          </p:cNvPicPr>
          <p:nvPr userDrawn="1"/>
        </p:nvPicPr>
        <p:blipFill>
          <a:blip r:embed="rId9"/>
          <a:stretch>
            <a:fillRect/>
          </a:stretch>
        </p:blipFill>
        <p:spPr>
          <a:xfrm rot="3937758">
            <a:off x="10005116" y="2845753"/>
            <a:ext cx="2236481" cy="1611470"/>
          </a:xfrm>
          <a:prstGeom prst="rect">
            <a:avLst/>
          </a:prstGeom>
        </p:spPr>
      </p:pic>
      <p:pic>
        <p:nvPicPr>
          <p:cNvPr id="36" name="Picture 35" descr="A green oval with black background&#10;&#10;Description automatically generated">
            <a:extLst>
              <a:ext uri="{FF2B5EF4-FFF2-40B4-BE49-F238E27FC236}">
                <a16:creationId xmlns:a16="http://schemas.microsoft.com/office/drawing/2014/main" id="{BFDE97BA-5B50-E824-CE0E-26C5D26F0762}"/>
              </a:ext>
            </a:extLst>
          </p:cNvPr>
          <p:cNvPicPr>
            <a:picLocks noChangeAspect="1"/>
          </p:cNvPicPr>
          <p:nvPr userDrawn="1"/>
        </p:nvPicPr>
        <p:blipFill>
          <a:blip r:embed="rId10"/>
          <a:stretch>
            <a:fillRect/>
          </a:stretch>
        </p:blipFill>
        <p:spPr>
          <a:xfrm rot="17197721">
            <a:off x="8747498" y="2359035"/>
            <a:ext cx="2906824" cy="1861134"/>
          </a:xfrm>
          <a:prstGeom prst="rect">
            <a:avLst/>
          </a:prstGeom>
        </p:spPr>
      </p:pic>
      <p:sp>
        <p:nvSpPr>
          <p:cNvPr id="20" name="Text Placeholder 2">
            <a:extLst>
              <a:ext uri="{FF2B5EF4-FFF2-40B4-BE49-F238E27FC236}">
                <a16:creationId xmlns:a16="http://schemas.microsoft.com/office/drawing/2014/main" id="{D69D1DB4-17F4-E568-2857-C41BE477D1CD}"/>
              </a:ext>
            </a:extLst>
          </p:cNvPr>
          <p:cNvSpPr>
            <a:spLocks noGrp="1"/>
          </p:cNvSpPr>
          <p:nvPr>
            <p:ph type="body" sz="quarter" idx="20" hasCustomPrompt="1"/>
          </p:nvPr>
        </p:nvSpPr>
        <p:spPr>
          <a:xfrm>
            <a:off x="9409895" y="3471832"/>
            <a:ext cx="1736203" cy="795735"/>
          </a:xfrm>
        </p:spPr>
        <p:txBody>
          <a:bodyPr>
            <a:noAutofit/>
          </a:bodyPr>
          <a:lstStyle>
            <a:lvl1pPr marL="0" indent="0">
              <a:buNone/>
              <a:defRPr sz="4800">
                <a:solidFill>
                  <a:schemeClr val="accent4"/>
                </a:solidFill>
              </a:defRPr>
            </a:lvl1pPr>
          </a:lstStyle>
          <a:p>
            <a:pPr lvl="0"/>
            <a:r>
              <a:rPr lang="en-GB" dirty="0"/>
              <a:t>23%</a:t>
            </a:r>
            <a:endParaRPr lang="en-US" dirty="0"/>
          </a:p>
        </p:txBody>
      </p:sp>
      <p:sp>
        <p:nvSpPr>
          <p:cNvPr id="23" name="Text Placeholder 4">
            <a:extLst>
              <a:ext uri="{FF2B5EF4-FFF2-40B4-BE49-F238E27FC236}">
                <a16:creationId xmlns:a16="http://schemas.microsoft.com/office/drawing/2014/main" id="{9A1AB763-7880-D0E4-6FE2-70873E9DBE75}"/>
              </a:ext>
            </a:extLst>
          </p:cNvPr>
          <p:cNvSpPr>
            <a:spLocks noGrp="1"/>
          </p:cNvSpPr>
          <p:nvPr>
            <p:ph type="body" sz="quarter" idx="21" hasCustomPrompt="1"/>
          </p:nvPr>
        </p:nvSpPr>
        <p:spPr>
          <a:xfrm>
            <a:off x="9456195" y="2597840"/>
            <a:ext cx="1689903" cy="665163"/>
          </a:xfrm>
        </p:spPr>
        <p:txBody>
          <a:bodyPr>
            <a:normAutofit/>
          </a:bodyPr>
          <a:lstStyle>
            <a:lvl1pPr marL="0" indent="0">
              <a:buNone/>
              <a:defRPr sz="1200" b="0" i="0">
                <a:solidFill>
                  <a:schemeClr val="accent6">
                    <a:lumMod val="50000"/>
                  </a:schemeClr>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endParaRPr lang="en-US" dirty="0"/>
          </a:p>
        </p:txBody>
      </p:sp>
      <p:sp>
        <p:nvSpPr>
          <p:cNvPr id="6" name="object 6">
            <a:extLst>
              <a:ext uri="{FF2B5EF4-FFF2-40B4-BE49-F238E27FC236}">
                <a16:creationId xmlns:a16="http://schemas.microsoft.com/office/drawing/2014/main" id="{7C477EC7-4656-D8BB-5DBB-7B255FB65C68}"/>
              </a:ext>
            </a:extLst>
          </p:cNvPr>
          <p:cNvSpPr txBox="1">
            <a:spLocks noGrp="1"/>
          </p:cNvSpPr>
          <p:nvPr>
            <p:ph type="title"/>
          </p:nvPr>
        </p:nvSpPr>
        <p:spPr>
          <a:xfrm>
            <a:off x="1674555" y="827549"/>
            <a:ext cx="947154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11" name="Text Placeholder 9">
            <a:extLst>
              <a:ext uri="{FF2B5EF4-FFF2-40B4-BE49-F238E27FC236}">
                <a16:creationId xmlns:a16="http://schemas.microsoft.com/office/drawing/2014/main" id="{54B5126A-0806-88F8-EBB0-98A46B2BCFEA}"/>
              </a:ext>
            </a:extLst>
          </p:cNvPr>
          <p:cNvSpPr>
            <a:spLocks noGrp="1"/>
          </p:cNvSpPr>
          <p:nvPr>
            <p:ph type="body" sz="quarter" idx="10" hasCustomPrompt="1"/>
          </p:nvPr>
        </p:nvSpPr>
        <p:spPr>
          <a:xfrm>
            <a:off x="1675159" y="1672408"/>
            <a:ext cx="9471319" cy="464820"/>
          </a:xfrm>
        </p:spPr>
        <p:txBody>
          <a:bodyPr/>
          <a:lstStyle>
            <a:lvl1pPr>
              <a:defRPr sz="1640">
                <a:solidFill>
                  <a:srgbClr val="631226"/>
                </a:solidFill>
              </a:defRPr>
            </a:lvl1pPr>
          </a:lstStyle>
          <a:p>
            <a:pPr lvl="0"/>
            <a:r>
              <a:rPr lang="en-GB" dirty="0"/>
              <a:t>Sub-title or second heading goes here.</a:t>
            </a:r>
          </a:p>
        </p:txBody>
      </p:sp>
      <p:sp>
        <p:nvSpPr>
          <p:cNvPr id="13" name="Text Placeholder 11">
            <a:extLst>
              <a:ext uri="{FF2B5EF4-FFF2-40B4-BE49-F238E27FC236}">
                <a16:creationId xmlns:a16="http://schemas.microsoft.com/office/drawing/2014/main" id="{08C89ED7-DBD6-BEB5-06CA-9304B961B985}"/>
              </a:ext>
            </a:extLst>
          </p:cNvPr>
          <p:cNvSpPr>
            <a:spLocks noGrp="1"/>
          </p:cNvSpPr>
          <p:nvPr>
            <p:ph type="body" sz="quarter" idx="11" hasCustomPrompt="1"/>
          </p:nvPr>
        </p:nvSpPr>
        <p:spPr>
          <a:xfrm>
            <a:off x="1674555" y="2005004"/>
            <a:ext cx="9471543"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66503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7085205-8A32-A8FE-74ED-FA64D666251F}"/>
              </a:ext>
            </a:extLst>
          </p:cNvPr>
          <p:cNvPicPr>
            <a:picLocks/>
          </p:cNvPicPr>
          <p:nvPr userDrawn="1"/>
        </p:nvPicPr>
        <p:blipFill>
          <a:blip r:embed="rId2"/>
          <a:srcRect/>
          <a:stretch/>
        </p:blipFill>
        <p:spPr>
          <a:xfrm>
            <a:off x="1" y="0"/>
            <a:ext cx="12269970" cy="6901858"/>
          </a:xfrm>
          <a:prstGeom prst="rect">
            <a:avLst/>
          </a:prstGeom>
        </p:spPr>
      </p:pic>
      <p:sp>
        <p:nvSpPr>
          <p:cNvPr id="4" name="object 6">
            <a:extLst>
              <a:ext uri="{FF2B5EF4-FFF2-40B4-BE49-F238E27FC236}">
                <a16:creationId xmlns:a16="http://schemas.microsoft.com/office/drawing/2014/main" id="{4DCC183C-25EC-C1E3-0436-4DA63FF82132}"/>
              </a:ext>
            </a:extLst>
          </p:cNvPr>
          <p:cNvSpPr txBox="1">
            <a:spLocks noGrp="1"/>
          </p:cNvSpPr>
          <p:nvPr>
            <p:ph type="title"/>
          </p:nvPr>
        </p:nvSpPr>
        <p:spPr>
          <a:xfrm>
            <a:off x="1770810" y="827549"/>
            <a:ext cx="947154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5" name="Text Placeholder 9">
            <a:extLst>
              <a:ext uri="{FF2B5EF4-FFF2-40B4-BE49-F238E27FC236}">
                <a16:creationId xmlns:a16="http://schemas.microsoft.com/office/drawing/2014/main" id="{718CAE04-1762-7AE3-425A-00F268DA6C1C}"/>
              </a:ext>
            </a:extLst>
          </p:cNvPr>
          <p:cNvSpPr>
            <a:spLocks noGrp="1"/>
          </p:cNvSpPr>
          <p:nvPr>
            <p:ph type="body" sz="quarter" idx="10" hasCustomPrompt="1"/>
          </p:nvPr>
        </p:nvSpPr>
        <p:spPr>
          <a:xfrm>
            <a:off x="1771414" y="1672408"/>
            <a:ext cx="9471319" cy="464820"/>
          </a:xfrm>
        </p:spPr>
        <p:txBody>
          <a:bodyPr/>
          <a:lstStyle>
            <a:lvl1pPr>
              <a:defRPr sz="1640">
                <a:solidFill>
                  <a:srgbClr val="790028"/>
                </a:solidFill>
              </a:defRPr>
            </a:lvl1pPr>
          </a:lstStyle>
          <a:p>
            <a:pPr lvl="0"/>
            <a:r>
              <a:rPr lang="en-GB" dirty="0"/>
              <a:t>Sub-title or second heading goes here.</a:t>
            </a:r>
          </a:p>
        </p:txBody>
      </p:sp>
      <p:sp>
        <p:nvSpPr>
          <p:cNvPr id="6" name="Text Placeholder 11">
            <a:extLst>
              <a:ext uri="{FF2B5EF4-FFF2-40B4-BE49-F238E27FC236}">
                <a16:creationId xmlns:a16="http://schemas.microsoft.com/office/drawing/2014/main" id="{D826B225-8578-AFD7-355C-7E4393F367C4}"/>
              </a:ext>
            </a:extLst>
          </p:cNvPr>
          <p:cNvSpPr>
            <a:spLocks noGrp="1"/>
          </p:cNvSpPr>
          <p:nvPr>
            <p:ph type="body" sz="quarter" idx="11" hasCustomPrompt="1"/>
          </p:nvPr>
        </p:nvSpPr>
        <p:spPr>
          <a:xfrm>
            <a:off x="1770810" y="2005004"/>
            <a:ext cx="9471543"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250164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12FA1B-35DE-4E77-F993-E673DC716291}"/>
              </a:ext>
            </a:extLst>
          </p:cNvPr>
          <p:cNvPicPr>
            <a:picLocks/>
          </p:cNvPicPr>
          <p:nvPr userDrawn="1"/>
        </p:nvPicPr>
        <p:blipFill rotWithShape="1">
          <a:blip r:embed="rId2"/>
          <a:srcRect r="58472"/>
          <a:stretch/>
        </p:blipFill>
        <p:spPr>
          <a:xfrm flipH="1">
            <a:off x="7206914" y="1"/>
            <a:ext cx="5063055" cy="6858000"/>
          </a:xfrm>
          <a:prstGeom prst="rect">
            <a:avLst/>
          </a:prstGeom>
        </p:spPr>
      </p:pic>
      <p:sp>
        <p:nvSpPr>
          <p:cNvPr id="7" name="object 6">
            <a:extLst>
              <a:ext uri="{FF2B5EF4-FFF2-40B4-BE49-F238E27FC236}">
                <a16:creationId xmlns:a16="http://schemas.microsoft.com/office/drawing/2014/main" id="{43D2DE2B-B231-CC05-AD04-0F54504D8AC4}"/>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8" name="Text Placeholder 9">
            <a:extLst>
              <a:ext uri="{FF2B5EF4-FFF2-40B4-BE49-F238E27FC236}">
                <a16:creationId xmlns:a16="http://schemas.microsoft.com/office/drawing/2014/main" id="{273B8B88-9831-7648-5656-0FBCF8EC42F6}"/>
              </a:ext>
            </a:extLst>
          </p:cNvPr>
          <p:cNvSpPr>
            <a:spLocks noGrp="1"/>
          </p:cNvSpPr>
          <p:nvPr>
            <p:ph type="body" sz="quarter" idx="10" hasCustomPrompt="1"/>
          </p:nvPr>
        </p:nvSpPr>
        <p:spPr>
          <a:xfrm>
            <a:off x="776892" y="1663238"/>
            <a:ext cx="8076911" cy="464820"/>
          </a:xfrm>
        </p:spPr>
        <p:txBody>
          <a:bodyPr/>
          <a:lstStyle>
            <a:lvl1pPr>
              <a:defRPr sz="1640">
                <a:solidFill>
                  <a:srgbClr val="631226"/>
                </a:solidFill>
              </a:defRPr>
            </a:lvl1pPr>
          </a:lstStyle>
          <a:p>
            <a:pPr lvl="0"/>
            <a:r>
              <a:rPr lang="en-GB" dirty="0"/>
              <a:t>Sub-title or second heading goes here.</a:t>
            </a:r>
          </a:p>
        </p:txBody>
      </p:sp>
      <p:sp>
        <p:nvSpPr>
          <p:cNvPr id="9" name="Text Placeholder 11">
            <a:extLst>
              <a:ext uri="{FF2B5EF4-FFF2-40B4-BE49-F238E27FC236}">
                <a16:creationId xmlns:a16="http://schemas.microsoft.com/office/drawing/2014/main" id="{98B1D894-4367-EAEE-ED26-3E240A18F249}"/>
              </a:ext>
            </a:extLst>
          </p:cNvPr>
          <p:cNvSpPr>
            <a:spLocks noGrp="1"/>
          </p:cNvSpPr>
          <p:nvPr>
            <p:ph type="body" sz="quarter" idx="11" hasCustomPrompt="1"/>
          </p:nvPr>
        </p:nvSpPr>
        <p:spPr>
          <a:xfrm>
            <a:off x="776288" y="1995834"/>
            <a:ext cx="8143268"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381407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rgundy Title &amp; Background Image">
    <p:spTree>
      <p:nvGrpSpPr>
        <p:cNvPr id="1" name=""/>
        <p:cNvGrpSpPr/>
        <p:nvPr/>
      </p:nvGrpSpPr>
      <p:grpSpPr>
        <a:xfrm>
          <a:off x="0" y="0"/>
          <a:ext cx="0" cy="0"/>
          <a:chOff x="0" y="0"/>
          <a:chExt cx="0" cy="0"/>
        </a:xfrm>
      </p:grpSpPr>
      <p:sp>
        <p:nvSpPr>
          <p:cNvPr id="17" name="object 6">
            <a:extLst>
              <a:ext uri="{FF2B5EF4-FFF2-40B4-BE49-F238E27FC236}">
                <a16:creationId xmlns:a16="http://schemas.microsoft.com/office/drawing/2014/main" id="{BBBFCDDA-49C3-FC90-7473-B9660157C7BA}"/>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4568271F-3F07-5B71-9A3D-A2E1F4C7EE51}"/>
              </a:ext>
            </a:extLst>
          </p:cNvPr>
          <p:cNvSpPr>
            <a:spLocks noGrp="1"/>
          </p:cNvSpPr>
          <p:nvPr>
            <p:ph type="body" sz="quarter" idx="10" hasCustomPrompt="1"/>
          </p:nvPr>
        </p:nvSpPr>
        <p:spPr>
          <a:xfrm>
            <a:off x="776892" y="1663238"/>
            <a:ext cx="5183815" cy="464820"/>
          </a:xfrm>
        </p:spPr>
        <p:txBody>
          <a:bodyPr/>
          <a:lstStyle>
            <a:lvl1pPr>
              <a:defRPr sz="1640">
                <a:solidFill>
                  <a:srgbClr val="790028"/>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9AA06DD8-98F3-CBA2-27D8-D1849111D1E2}"/>
              </a:ext>
            </a:extLst>
          </p:cNvPr>
          <p:cNvSpPr>
            <a:spLocks noGrp="1"/>
          </p:cNvSpPr>
          <p:nvPr>
            <p:ph type="body" sz="quarter" idx="11" hasCustomPrompt="1"/>
          </p:nvPr>
        </p:nvSpPr>
        <p:spPr>
          <a:xfrm>
            <a:off x="776288" y="1995834"/>
            <a:ext cx="5183937" cy="1753206"/>
          </a:xfrm>
        </p:spPr>
        <p:txBody>
          <a:bodyPr>
            <a:normAutofit/>
          </a:bodyPr>
          <a:lstStyle>
            <a:lvl1pPr>
              <a:defRPr sz="1100"/>
            </a:lvl1pPr>
          </a:lstStyle>
          <a:p>
            <a:pPr lvl="0"/>
            <a:r>
              <a:rPr lang="en-GB" dirty="0"/>
              <a:t>Please add your text here. This will be the main body of information.</a:t>
            </a:r>
          </a:p>
        </p:txBody>
      </p:sp>
      <p:pic>
        <p:nvPicPr>
          <p:cNvPr id="4" name="Picture 3">
            <a:extLst>
              <a:ext uri="{FF2B5EF4-FFF2-40B4-BE49-F238E27FC236}">
                <a16:creationId xmlns:a16="http://schemas.microsoft.com/office/drawing/2014/main" id="{CA1F1914-FBFF-BECA-9E0F-3B2A1FD067EF}"/>
              </a:ext>
            </a:extLst>
          </p:cNvPr>
          <p:cNvPicPr/>
          <p:nvPr userDrawn="1"/>
        </p:nvPicPr>
        <p:blipFill rotWithShape="1">
          <a:blip r:embed="rId2"/>
          <a:srcRect l="40575"/>
          <a:stretch/>
        </p:blipFill>
        <p:spPr>
          <a:xfrm>
            <a:off x="5805658" y="560069"/>
            <a:ext cx="6386341" cy="6045125"/>
          </a:xfrm>
          <a:prstGeom prst="rect">
            <a:avLst/>
          </a:prstGeom>
        </p:spPr>
      </p:pic>
    </p:spTree>
    <p:extLst>
      <p:ext uri="{BB962C8B-B14F-4D97-AF65-F5344CB8AC3E}">
        <p14:creationId xmlns:p14="http://schemas.microsoft.com/office/powerpoint/2010/main" val="1847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object 6">
            <a:extLst>
              <a:ext uri="{FF2B5EF4-FFF2-40B4-BE49-F238E27FC236}">
                <a16:creationId xmlns:a16="http://schemas.microsoft.com/office/drawing/2014/main" id="{FEC1BE9F-20C5-104D-F401-9C1FF9D5FA8D}"/>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0F59D05B-47F1-E403-573F-6E01D84B4E63}"/>
              </a:ext>
            </a:extLst>
          </p:cNvPr>
          <p:cNvSpPr>
            <a:spLocks noGrp="1"/>
          </p:cNvSpPr>
          <p:nvPr>
            <p:ph type="body" sz="quarter" idx="10" hasCustomPrompt="1"/>
          </p:nvPr>
        </p:nvSpPr>
        <p:spPr>
          <a:xfrm>
            <a:off x="776892" y="1663238"/>
            <a:ext cx="5319108" cy="464820"/>
          </a:xfrm>
        </p:spPr>
        <p:txBody>
          <a:bodyPr/>
          <a:lstStyle>
            <a:lvl1pPr>
              <a:defRPr sz="1640">
                <a:solidFill>
                  <a:srgbClr val="790028"/>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177C61F6-99FA-CBC6-7FEA-072AF4059E6D}"/>
              </a:ext>
            </a:extLst>
          </p:cNvPr>
          <p:cNvSpPr>
            <a:spLocks noGrp="1"/>
          </p:cNvSpPr>
          <p:nvPr>
            <p:ph type="body" sz="quarter" idx="11" hasCustomPrompt="1"/>
          </p:nvPr>
        </p:nvSpPr>
        <p:spPr>
          <a:xfrm>
            <a:off x="776289" y="1995834"/>
            <a:ext cx="5319712" cy="1753206"/>
          </a:xfrm>
        </p:spPr>
        <p:txBody>
          <a:bodyPr>
            <a:normAutofit/>
          </a:bodyPr>
          <a:lstStyle>
            <a:lvl1pPr>
              <a:defRPr sz="1100"/>
            </a:lvl1pPr>
          </a:lstStyle>
          <a:p>
            <a:pPr lvl="0"/>
            <a:r>
              <a:rPr lang="en-GB" dirty="0"/>
              <a:t>Please add your text here. This will be the main body of information.</a:t>
            </a:r>
          </a:p>
        </p:txBody>
      </p:sp>
      <p:pic>
        <p:nvPicPr>
          <p:cNvPr id="4" name="Picture 3">
            <a:extLst>
              <a:ext uri="{FF2B5EF4-FFF2-40B4-BE49-F238E27FC236}">
                <a16:creationId xmlns:a16="http://schemas.microsoft.com/office/drawing/2014/main" id="{816D18A8-4B5E-9CC2-30AE-5E731E533959}"/>
              </a:ext>
            </a:extLst>
          </p:cNvPr>
          <p:cNvPicPr/>
          <p:nvPr userDrawn="1"/>
        </p:nvPicPr>
        <p:blipFill rotWithShape="1">
          <a:blip r:embed="rId2"/>
          <a:srcRect l="39076"/>
          <a:stretch/>
        </p:blipFill>
        <p:spPr>
          <a:xfrm>
            <a:off x="5852160" y="591434"/>
            <a:ext cx="6339840" cy="5853505"/>
          </a:xfrm>
          <a:prstGeom prst="rect">
            <a:avLst/>
          </a:prstGeom>
        </p:spPr>
      </p:pic>
    </p:spTree>
    <p:extLst>
      <p:ext uri="{BB962C8B-B14F-4D97-AF65-F5344CB8AC3E}">
        <p14:creationId xmlns:p14="http://schemas.microsoft.com/office/powerpoint/2010/main" val="3437929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descr="A black background with a black square">
            <a:extLst>
              <a:ext uri="{FF2B5EF4-FFF2-40B4-BE49-F238E27FC236}">
                <a16:creationId xmlns:a16="http://schemas.microsoft.com/office/drawing/2014/main" id="{7278D5A6-07DF-8357-7463-4AE0726A83DD}"/>
              </a:ext>
            </a:extLst>
          </p:cNvPr>
          <p:cNvPicPr>
            <a:picLocks noChangeAspect="1"/>
          </p:cNvPicPr>
          <p:nvPr userDrawn="1"/>
        </p:nvPicPr>
        <p:blipFill>
          <a:blip r:embed="rId19"/>
          <a:stretch>
            <a:fillRect/>
          </a:stretch>
        </p:blipFill>
        <p:spPr>
          <a:xfrm>
            <a:off x="-1" y="0"/>
            <a:ext cx="12191999" cy="6858000"/>
          </a:xfrm>
          <a:prstGeom prst="rect">
            <a:avLst/>
          </a:prstGeom>
        </p:spPr>
      </p:pic>
      <p:sp>
        <p:nvSpPr>
          <p:cNvPr id="3" name="Text Placeholder 2">
            <a:extLst>
              <a:ext uri="{FF2B5EF4-FFF2-40B4-BE49-F238E27FC236}">
                <a16:creationId xmlns:a16="http://schemas.microsoft.com/office/drawing/2014/main" id="{70B1B92E-99BD-554C-9CDA-3E624379CF30}"/>
              </a:ext>
            </a:extLst>
          </p:cNvPr>
          <p:cNvSpPr>
            <a:spLocks noGrp="1"/>
          </p:cNvSpPr>
          <p:nvPr>
            <p:ph type="body" idx="1"/>
          </p:nvPr>
        </p:nvSpPr>
        <p:spPr>
          <a:xfrm>
            <a:off x="838200" y="2190749"/>
            <a:ext cx="10515600" cy="2887878"/>
          </a:xfrm>
          <a:prstGeom prst="rect">
            <a:avLst/>
          </a:prstGeom>
        </p:spPr>
        <p:txBody>
          <a:bodyPr vert="horz" lIns="91440" tIns="45720" rIns="91440" bIns="45720" rtlCol="0">
            <a:normAutofit/>
          </a:bodyPr>
          <a:lstStyle/>
          <a:p>
            <a:pPr lvl="0"/>
            <a:r>
              <a:rPr lang="en-GB" dirty="0"/>
              <a:t>Introduction</a:t>
            </a:r>
          </a:p>
          <a:p>
            <a:pPr lvl="1"/>
            <a:r>
              <a:rPr lang="en-GB" dirty="0"/>
              <a:t>Sub-heading</a:t>
            </a:r>
          </a:p>
          <a:p>
            <a:pPr lvl="2"/>
            <a:r>
              <a:rPr lang="en-GB" dirty="0"/>
              <a:t>Body Text</a:t>
            </a:r>
          </a:p>
          <a:p>
            <a:pPr lvl="3"/>
            <a:r>
              <a:rPr lang="en-GB" dirty="0"/>
              <a:t>Sub-text</a:t>
            </a:r>
          </a:p>
        </p:txBody>
      </p:sp>
      <p:sp>
        <p:nvSpPr>
          <p:cNvPr id="14" name="Title Placeholder 13">
            <a:extLst>
              <a:ext uri="{FF2B5EF4-FFF2-40B4-BE49-F238E27FC236}">
                <a16:creationId xmlns:a16="http://schemas.microsoft.com/office/drawing/2014/main" id="{181C8F2F-5C7A-4A56-6CA1-857C2BB3D4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1694492159"/>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5" r:id="rId3"/>
    <p:sldLayoutId id="2147483666" r:id="rId4"/>
    <p:sldLayoutId id="2147483669" r:id="rId5"/>
    <p:sldLayoutId id="2147483712" r:id="rId6"/>
    <p:sldLayoutId id="2147483713" r:id="rId7"/>
    <p:sldLayoutId id="2147483671" r:id="rId8"/>
    <p:sldLayoutId id="2147483706" r:id="rId9"/>
    <p:sldLayoutId id="2147483707" r:id="rId10"/>
    <p:sldLayoutId id="2147483687" r:id="rId11"/>
    <p:sldLayoutId id="2147483700" r:id="rId12"/>
    <p:sldLayoutId id="2147483702" r:id="rId13"/>
    <p:sldLayoutId id="2147483701" r:id="rId14"/>
    <p:sldLayoutId id="2147483703" r:id="rId15"/>
    <p:sldLayoutId id="2147483708" r:id="rId16"/>
    <p:sldLayoutId id="2147483709" r:id="rId17"/>
  </p:sldLayoutIdLst>
  <p:hf sldNum="0" hdr="0" ftr="0"/>
  <p:txStyles>
    <p:titleStyle>
      <a:lvl1pPr algn="l" defTabSz="914400" rtl="0" eaLnBrk="1" latinLnBrk="0" hangingPunct="1">
        <a:lnSpc>
          <a:spcPct val="90000"/>
        </a:lnSpc>
        <a:spcBef>
          <a:spcPct val="0"/>
        </a:spcBef>
        <a:buNone/>
        <a:defRPr sz="4400" b="1" i="0" kern="1200" baseline="0">
          <a:solidFill>
            <a:srgbClr val="631226"/>
          </a:solidFill>
          <a:latin typeface="Times New Roman" panose="02020603050405020304" pitchFamily="18" charset="0"/>
          <a:ea typeface="+mj-ea"/>
          <a:cs typeface="Times New Roman" panose="02020603050405020304" pitchFamily="18"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accent6"/>
          </a:solidFill>
          <a:latin typeface="Poppins" panose="00000500000000000000" pitchFamily="2" charset="0"/>
          <a:ea typeface="Verdana" panose="020B0604030504040204" pitchFamily="34" charset="0"/>
          <a:cs typeface="Poppins" panose="00000500000000000000" pitchFamily="2" charset="0"/>
        </a:defRPr>
      </a:lvl1pPr>
      <a:lvl2pPr marL="0" indent="0" algn="l" defTabSz="914400" rtl="0" eaLnBrk="1" latinLnBrk="0" hangingPunct="1">
        <a:lnSpc>
          <a:spcPct val="90000"/>
        </a:lnSpc>
        <a:spcBef>
          <a:spcPts val="500"/>
        </a:spcBef>
        <a:buFont typeface="Arial" panose="020B0604020202020204" pitchFamily="34" charset="0"/>
        <a:buNone/>
        <a:defRPr sz="1600" b="1" i="0" kern="1200">
          <a:solidFill>
            <a:srgbClr val="66823D"/>
          </a:solidFill>
          <a:latin typeface="Poppins" panose="00000500000000000000" pitchFamily="2" charset="0"/>
          <a:ea typeface="+mn-ea"/>
          <a:cs typeface="Poppins" panose="00000500000000000000" pitchFamily="2" charset="0"/>
        </a:defRPr>
      </a:lvl2pPr>
      <a:lvl3pPr marL="0" indent="0" algn="l" defTabSz="914400" rtl="0" eaLnBrk="1" latinLnBrk="0" hangingPunct="1">
        <a:lnSpc>
          <a:spcPct val="90000"/>
        </a:lnSpc>
        <a:spcBef>
          <a:spcPts val="500"/>
        </a:spcBef>
        <a:buFont typeface="Arial" panose="020B0604020202020204" pitchFamily="34" charset="0"/>
        <a:buNone/>
        <a:defRPr sz="1400" b="0" i="0" kern="1200">
          <a:solidFill>
            <a:schemeClr val="accent6"/>
          </a:solidFill>
          <a:latin typeface="Poppins" panose="00000500000000000000" pitchFamily="2" charset="0"/>
          <a:ea typeface="+mn-ea"/>
          <a:cs typeface="Poppins" panose="00000500000000000000" pitchFamily="2" charset="0"/>
        </a:defRPr>
      </a:lvl3pPr>
      <a:lvl4pPr marL="0" indent="0" algn="l" defTabSz="914400" rtl="0" eaLnBrk="1" latinLnBrk="0" hangingPunct="1">
        <a:lnSpc>
          <a:spcPct val="90000"/>
        </a:lnSpc>
        <a:spcBef>
          <a:spcPts val="500"/>
        </a:spcBef>
        <a:buFont typeface="Arial" panose="020B0604020202020204" pitchFamily="34" charset="0"/>
        <a:buNone/>
        <a:defRPr sz="1200" b="0" i="0" kern="1200">
          <a:solidFill>
            <a:schemeClr val="accent6"/>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6"/>
          </a:solidFill>
          <a:latin typeface="Museo Sans 300" panose="0200000000000000000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A3C13ED-D10D-D893-0FEA-9DB4CCFFA96F}"/>
              </a:ext>
            </a:extLst>
          </p:cNvPr>
          <p:cNvSpPr>
            <a:spLocks noGrp="1"/>
          </p:cNvSpPr>
          <p:nvPr>
            <p:ph type="body" sz="quarter" idx="10"/>
          </p:nvPr>
        </p:nvSpPr>
        <p:spPr>
          <a:xfrm>
            <a:off x="723121" y="2170545"/>
            <a:ext cx="11099423" cy="1827675"/>
          </a:xfrm>
        </p:spPr>
        <p:txBody>
          <a:bodyPr vert="horz" lIns="91440" tIns="45720" rIns="91440" bIns="45720" rtlCol="0" anchor="t">
            <a:normAutofit fontScale="92500"/>
          </a:bodyPr>
          <a:lstStyle/>
          <a:p>
            <a:r>
              <a:rPr lang="en-GB" dirty="0">
                <a:solidFill>
                  <a:srgbClr val="FFFFFF"/>
                </a:solidFill>
              </a:rPr>
              <a:t>CQC Assessments in 2025</a:t>
            </a:r>
            <a:endParaRPr lang="en-GB" dirty="0"/>
          </a:p>
        </p:txBody>
      </p:sp>
      <p:sp>
        <p:nvSpPr>
          <p:cNvPr id="7" name="Text Placeholder 6">
            <a:extLst>
              <a:ext uri="{FF2B5EF4-FFF2-40B4-BE49-F238E27FC236}">
                <a16:creationId xmlns:a16="http://schemas.microsoft.com/office/drawing/2014/main" id="{7841A94D-CC5D-F002-C57F-BBDA73703A33}"/>
              </a:ext>
            </a:extLst>
          </p:cNvPr>
          <p:cNvSpPr>
            <a:spLocks noGrp="1"/>
          </p:cNvSpPr>
          <p:nvPr>
            <p:ph type="body" sz="quarter" idx="11"/>
          </p:nvPr>
        </p:nvSpPr>
        <p:spPr/>
        <p:txBody>
          <a:bodyPr>
            <a:normAutofit fontScale="85000" lnSpcReduction="20000"/>
          </a:bodyPr>
          <a:lstStyle/>
          <a:p>
            <a:pPr algn="r"/>
            <a:r>
              <a:rPr lang="en-US" dirty="0">
                <a:solidFill>
                  <a:srgbClr val="FFFFFF"/>
                </a:solidFill>
              </a:rPr>
              <a:t>Progress, Pressure, and the Path Forward</a:t>
            </a:r>
          </a:p>
          <a:p>
            <a:pPr algn="r"/>
            <a:r>
              <a:rPr lang="en-US" dirty="0">
                <a:solidFill>
                  <a:srgbClr val="FFFFFF"/>
                </a:solidFill>
              </a:rPr>
              <a:t>Keara Bowgen-Nicholas</a:t>
            </a:r>
          </a:p>
          <a:p>
            <a:endParaRPr lang="en-GB" dirty="0"/>
          </a:p>
        </p:txBody>
      </p:sp>
    </p:spTree>
    <p:extLst>
      <p:ext uri="{BB962C8B-B14F-4D97-AF65-F5344CB8AC3E}">
        <p14:creationId xmlns:p14="http://schemas.microsoft.com/office/powerpoint/2010/main" val="1518085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19266D-2F01-3FB6-5273-1A15F09C04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D0F7CD-364F-D520-97B6-86F806E19880}"/>
              </a:ext>
            </a:extLst>
          </p:cNvPr>
          <p:cNvSpPr>
            <a:spLocks noGrp="1"/>
          </p:cNvSpPr>
          <p:nvPr>
            <p:ph type="title"/>
          </p:nvPr>
        </p:nvSpPr>
        <p:spPr>
          <a:xfrm>
            <a:off x="1770810" y="861404"/>
            <a:ext cx="9471543" cy="618730"/>
          </a:xfrm>
        </p:spPr>
        <p:txBody>
          <a:bodyPr/>
          <a:lstStyle/>
          <a:p>
            <a:r>
              <a:rPr lang="en-GB" dirty="0"/>
              <a:t>Positive steps</a:t>
            </a:r>
          </a:p>
        </p:txBody>
      </p:sp>
      <p:graphicFrame>
        <p:nvGraphicFramePr>
          <p:cNvPr id="3" name="Content Placeholder 2">
            <a:extLst>
              <a:ext uri="{FF2B5EF4-FFF2-40B4-BE49-F238E27FC236}">
                <a16:creationId xmlns:a16="http://schemas.microsoft.com/office/drawing/2014/main" id="{7E37D9D9-F5DB-C6C6-C60D-834B719EA382}"/>
              </a:ext>
            </a:extLst>
          </p:cNvPr>
          <p:cNvGraphicFramePr>
            <a:graphicFrameLocks/>
          </p:cNvGraphicFramePr>
          <p:nvPr>
            <p:extLst>
              <p:ext uri="{D42A27DB-BD31-4B8C-83A1-F6EECF244321}">
                <p14:modId xmlns:p14="http://schemas.microsoft.com/office/powerpoint/2010/main" val="1642170991"/>
              </p:ext>
            </p:extLst>
          </p:nvPr>
        </p:nvGraphicFramePr>
        <p:xfrm>
          <a:off x="4704026" y="1369429"/>
          <a:ext cx="5000124"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851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F60DE-9A1B-A1E5-5930-BB663E1F0A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93CAFD-BE88-D86E-1945-D01B8720FDA3}"/>
              </a:ext>
            </a:extLst>
          </p:cNvPr>
          <p:cNvSpPr>
            <a:spLocks noGrp="1"/>
          </p:cNvSpPr>
          <p:nvPr>
            <p:ph type="title"/>
          </p:nvPr>
        </p:nvSpPr>
        <p:spPr>
          <a:xfrm>
            <a:off x="1770810" y="861404"/>
            <a:ext cx="9471543" cy="618730"/>
          </a:xfrm>
        </p:spPr>
        <p:txBody>
          <a:bodyPr/>
          <a:lstStyle/>
          <a:p>
            <a:r>
              <a:rPr lang="en-GB" dirty="0"/>
              <a:t>What we need</a:t>
            </a:r>
          </a:p>
        </p:txBody>
      </p:sp>
      <p:graphicFrame>
        <p:nvGraphicFramePr>
          <p:cNvPr id="3" name="Content Placeholder 2">
            <a:extLst>
              <a:ext uri="{FF2B5EF4-FFF2-40B4-BE49-F238E27FC236}">
                <a16:creationId xmlns:a16="http://schemas.microsoft.com/office/drawing/2014/main" id="{9AEC3416-E1AE-48A1-0FDD-13D2B90BFCE8}"/>
              </a:ext>
            </a:extLst>
          </p:cNvPr>
          <p:cNvGraphicFramePr>
            <a:graphicFrameLocks/>
          </p:cNvGraphicFramePr>
          <p:nvPr>
            <p:extLst>
              <p:ext uri="{D42A27DB-BD31-4B8C-83A1-F6EECF244321}">
                <p14:modId xmlns:p14="http://schemas.microsoft.com/office/powerpoint/2010/main" val="537426680"/>
              </p:ext>
            </p:extLst>
          </p:nvPr>
        </p:nvGraphicFramePr>
        <p:xfrm>
          <a:off x="2838315" y="2100794"/>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7698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1DBB98-1A56-A313-5D0F-724EF7C9C313}"/>
              </a:ext>
            </a:extLst>
          </p:cNvPr>
          <p:cNvSpPr>
            <a:spLocks noGrp="1"/>
          </p:cNvSpPr>
          <p:nvPr>
            <p:ph type="body" sz="quarter" idx="10"/>
          </p:nvPr>
        </p:nvSpPr>
        <p:spPr/>
        <p:txBody>
          <a:bodyPr/>
          <a:lstStyle/>
          <a:p>
            <a:r>
              <a:rPr lang="en-GB" dirty="0"/>
              <a:t>Any questions? </a:t>
            </a:r>
          </a:p>
        </p:txBody>
      </p:sp>
    </p:spTree>
    <p:extLst>
      <p:ext uri="{BB962C8B-B14F-4D97-AF65-F5344CB8AC3E}">
        <p14:creationId xmlns:p14="http://schemas.microsoft.com/office/powerpoint/2010/main" val="2191429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B4F47-B31C-B450-C00B-A93E066582D2}"/>
              </a:ext>
            </a:extLst>
          </p:cNvPr>
          <p:cNvSpPr>
            <a:spLocks noGrp="1"/>
          </p:cNvSpPr>
          <p:nvPr>
            <p:ph type="title"/>
          </p:nvPr>
        </p:nvSpPr>
        <p:spPr>
          <a:xfrm>
            <a:off x="1770810" y="861404"/>
            <a:ext cx="9471543" cy="618730"/>
          </a:xfrm>
        </p:spPr>
        <p:txBody>
          <a:bodyPr/>
          <a:lstStyle/>
          <a:p>
            <a:r>
              <a:rPr lang="en-GB" dirty="0"/>
              <a:t>Agenda</a:t>
            </a:r>
          </a:p>
        </p:txBody>
      </p:sp>
      <p:graphicFrame>
        <p:nvGraphicFramePr>
          <p:cNvPr id="5" name="Content Placeholder 2">
            <a:extLst>
              <a:ext uri="{FF2B5EF4-FFF2-40B4-BE49-F238E27FC236}">
                <a16:creationId xmlns:a16="http://schemas.microsoft.com/office/drawing/2014/main" id="{9144A849-A2B0-79AC-CF5D-235E865E0C11}"/>
              </a:ext>
            </a:extLst>
          </p:cNvPr>
          <p:cNvGraphicFramePr>
            <a:graphicFrameLocks/>
          </p:cNvGraphicFramePr>
          <p:nvPr>
            <p:extLst>
              <p:ext uri="{D42A27DB-BD31-4B8C-83A1-F6EECF244321}">
                <p14:modId xmlns:p14="http://schemas.microsoft.com/office/powerpoint/2010/main" val="1660079527"/>
              </p:ext>
            </p:extLst>
          </p:nvPr>
        </p:nvGraphicFramePr>
        <p:xfrm>
          <a:off x="5014094" y="1105284"/>
          <a:ext cx="4718785"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5524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FA6CAA-61E8-850D-CE42-B0CD408955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64A848-7EF5-ABC1-5283-33C5932392B3}"/>
              </a:ext>
            </a:extLst>
          </p:cNvPr>
          <p:cNvSpPr>
            <a:spLocks noGrp="1"/>
          </p:cNvSpPr>
          <p:nvPr>
            <p:ph type="title"/>
          </p:nvPr>
        </p:nvSpPr>
        <p:spPr>
          <a:xfrm>
            <a:off x="1770810" y="861404"/>
            <a:ext cx="9471543" cy="618730"/>
          </a:xfrm>
        </p:spPr>
        <p:txBody>
          <a:bodyPr/>
          <a:lstStyle/>
          <a:p>
            <a:r>
              <a:rPr lang="en-GB" dirty="0"/>
              <a:t>A look back </a:t>
            </a:r>
          </a:p>
        </p:txBody>
      </p:sp>
      <p:graphicFrame>
        <p:nvGraphicFramePr>
          <p:cNvPr id="3" name="Content Placeholder 2">
            <a:extLst>
              <a:ext uri="{FF2B5EF4-FFF2-40B4-BE49-F238E27FC236}">
                <a16:creationId xmlns:a16="http://schemas.microsoft.com/office/drawing/2014/main" id="{6A6E3B21-6EF5-779D-DCC3-9A739E9ADE55}"/>
              </a:ext>
            </a:extLst>
          </p:cNvPr>
          <p:cNvGraphicFramePr/>
          <p:nvPr>
            <p:extLst>
              <p:ext uri="{D42A27DB-BD31-4B8C-83A1-F6EECF244321}">
                <p14:modId xmlns:p14="http://schemas.microsoft.com/office/powerpoint/2010/main" val="2929482532"/>
              </p:ext>
            </p:extLst>
          </p:nvPr>
        </p:nvGraphicFramePr>
        <p:xfrm>
          <a:off x="2945096" y="2142836"/>
          <a:ext cx="7750613" cy="3613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8747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17344C-D99C-C32C-DC90-73D91ACDBB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BC71E7-9C1A-0D46-5BAB-CB2D2270892C}"/>
              </a:ext>
            </a:extLst>
          </p:cNvPr>
          <p:cNvSpPr>
            <a:spLocks noGrp="1"/>
          </p:cNvSpPr>
          <p:nvPr>
            <p:ph type="title"/>
          </p:nvPr>
        </p:nvSpPr>
        <p:spPr>
          <a:xfrm>
            <a:off x="1770810" y="861404"/>
            <a:ext cx="9471543" cy="618730"/>
          </a:xfrm>
        </p:spPr>
        <p:txBody>
          <a:bodyPr/>
          <a:lstStyle/>
          <a:p>
            <a:r>
              <a:rPr lang="en-GB" dirty="0"/>
              <a:t>The 2025 target</a:t>
            </a:r>
          </a:p>
        </p:txBody>
      </p:sp>
      <p:graphicFrame>
        <p:nvGraphicFramePr>
          <p:cNvPr id="3" name="Content Placeholder 2">
            <a:extLst>
              <a:ext uri="{FF2B5EF4-FFF2-40B4-BE49-F238E27FC236}">
                <a16:creationId xmlns:a16="http://schemas.microsoft.com/office/drawing/2014/main" id="{07CBBA8A-B6AC-152C-8247-B304FD710C0F}"/>
              </a:ext>
            </a:extLst>
          </p:cNvPr>
          <p:cNvGraphicFramePr>
            <a:graphicFrameLocks/>
          </p:cNvGraphicFramePr>
          <p:nvPr>
            <p:extLst>
              <p:ext uri="{D42A27DB-BD31-4B8C-83A1-F6EECF244321}">
                <p14:modId xmlns:p14="http://schemas.microsoft.com/office/powerpoint/2010/main" val="2912074626"/>
              </p:ext>
            </p:extLst>
          </p:nvPr>
        </p:nvGraphicFramePr>
        <p:xfrm>
          <a:off x="2709005" y="2082322"/>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1374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A4D549-2828-E124-0CDC-ED7C4BE2C5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018039-1585-693D-F6FB-9E31E256802A}"/>
              </a:ext>
            </a:extLst>
          </p:cNvPr>
          <p:cNvSpPr>
            <a:spLocks noGrp="1"/>
          </p:cNvSpPr>
          <p:nvPr>
            <p:ph type="title"/>
          </p:nvPr>
        </p:nvSpPr>
        <p:spPr>
          <a:xfrm>
            <a:off x="1770810" y="861404"/>
            <a:ext cx="9471543" cy="618730"/>
          </a:xfrm>
        </p:spPr>
        <p:txBody>
          <a:bodyPr/>
          <a:lstStyle/>
          <a:p>
            <a:r>
              <a:rPr lang="en-GB" dirty="0"/>
              <a:t>2025 output</a:t>
            </a:r>
          </a:p>
        </p:txBody>
      </p:sp>
      <p:graphicFrame>
        <p:nvGraphicFramePr>
          <p:cNvPr id="3" name="Content Placeholder 2">
            <a:extLst>
              <a:ext uri="{FF2B5EF4-FFF2-40B4-BE49-F238E27FC236}">
                <a16:creationId xmlns:a16="http://schemas.microsoft.com/office/drawing/2014/main" id="{724225AE-F00E-D51B-FF52-FF82AD960B10}"/>
              </a:ext>
            </a:extLst>
          </p:cNvPr>
          <p:cNvGraphicFramePr>
            <a:graphicFrameLocks/>
          </p:cNvGraphicFramePr>
          <p:nvPr>
            <p:extLst>
              <p:ext uri="{D42A27DB-BD31-4B8C-83A1-F6EECF244321}">
                <p14:modId xmlns:p14="http://schemas.microsoft.com/office/powerpoint/2010/main" val="4225909226"/>
              </p:ext>
            </p:extLst>
          </p:nvPr>
        </p:nvGraphicFramePr>
        <p:xfrm>
          <a:off x="3261014"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8418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3C802-4E84-F03F-7F61-9E120FF0B7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324CD4-DCDD-BC50-3AF3-B1E73B4BDC71}"/>
              </a:ext>
            </a:extLst>
          </p:cNvPr>
          <p:cNvSpPr>
            <a:spLocks noGrp="1"/>
          </p:cNvSpPr>
          <p:nvPr>
            <p:ph type="title"/>
          </p:nvPr>
        </p:nvSpPr>
        <p:spPr>
          <a:xfrm>
            <a:off x="1770810" y="861404"/>
            <a:ext cx="9471543" cy="618730"/>
          </a:xfrm>
        </p:spPr>
        <p:txBody>
          <a:bodyPr/>
          <a:lstStyle/>
          <a:p>
            <a:r>
              <a:rPr lang="en-GB" dirty="0"/>
              <a:t>Adult social care</a:t>
            </a:r>
          </a:p>
        </p:txBody>
      </p:sp>
      <p:graphicFrame>
        <p:nvGraphicFramePr>
          <p:cNvPr id="3" name="Content Placeholder 2">
            <a:extLst>
              <a:ext uri="{FF2B5EF4-FFF2-40B4-BE49-F238E27FC236}">
                <a16:creationId xmlns:a16="http://schemas.microsoft.com/office/drawing/2014/main" id="{B884472F-F137-66A8-C7FF-6CD502AD9B6A}"/>
              </a:ext>
            </a:extLst>
          </p:cNvPr>
          <p:cNvGraphicFramePr>
            <a:graphicFrameLocks/>
          </p:cNvGraphicFramePr>
          <p:nvPr>
            <p:extLst>
              <p:ext uri="{D42A27DB-BD31-4B8C-83A1-F6EECF244321}">
                <p14:modId xmlns:p14="http://schemas.microsoft.com/office/powerpoint/2010/main" val="3329990503"/>
              </p:ext>
            </p:extLst>
          </p:nvPr>
        </p:nvGraphicFramePr>
        <p:xfrm>
          <a:off x="4482352" y="1404080"/>
          <a:ext cx="5000124"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9784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1FB755-AFD9-C335-09AC-3322771481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1D4C1A-57CC-E800-5AF9-CC85B8E1BAF8}"/>
              </a:ext>
            </a:extLst>
          </p:cNvPr>
          <p:cNvSpPr>
            <a:spLocks noGrp="1"/>
          </p:cNvSpPr>
          <p:nvPr>
            <p:ph type="title"/>
          </p:nvPr>
        </p:nvSpPr>
        <p:spPr>
          <a:xfrm>
            <a:off x="1770810" y="861404"/>
            <a:ext cx="9471543" cy="618730"/>
          </a:xfrm>
        </p:spPr>
        <p:txBody>
          <a:bodyPr/>
          <a:lstStyle/>
          <a:p>
            <a:r>
              <a:rPr lang="en-GB" dirty="0"/>
              <a:t>Adult social care</a:t>
            </a:r>
          </a:p>
        </p:txBody>
      </p:sp>
      <p:graphicFrame>
        <p:nvGraphicFramePr>
          <p:cNvPr id="4" name="Table 3">
            <a:extLst>
              <a:ext uri="{FF2B5EF4-FFF2-40B4-BE49-F238E27FC236}">
                <a16:creationId xmlns:a16="http://schemas.microsoft.com/office/drawing/2014/main" id="{48D115A5-9F3E-E9D7-55CB-EA328F1B66E5}"/>
              </a:ext>
            </a:extLst>
          </p:cNvPr>
          <p:cNvGraphicFramePr>
            <a:graphicFrameLocks noGrp="1"/>
          </p:cNvGraphicFramePr>
          <p:nvPr>
            <p:extLst>
              <p:ext uri="{D42A27DB-BD31-4B8C-83A1-F6EECF244321}">
                <p14:modId xmlns:p14="http://schemas.microsoft.com/office/powerpoint/2010/main" val="783721296"/>
              </p:ext>
            </p:extLst>
          </p:nvPr>
        </p:nvGraphicFramePr>
        <p:xfrm>
          <a:off x="3276022" y="1734725"/>
          <a:ext cx="6083300" cy="1899666"/>
        </p:xfrm>
        <a:graphic>
          <a:graphicData uri="http://schemas.openxmlformats.org/drawingml/2006/table">
            <a:tbl>
              <a:tblPr firstRow="1" firstCol="1" bandRow="1">
                <a:tableStyleId>{5C22544A-7EE6-4342-B048-85BDC9FD1C3A}</a:tableStyleId>
              </a:tblPr>
              <a:tblGrid>
                <a:gridCol w="977900">
                  <a:extLst>
                    <a:ext uri="{9D8B030D-6E8A-4147-A177-3AD203B41FA5}">
                      <a16:colId xmlns:a16="http://schemas.microsoft.com/office/drawing/2014/main" val="3467258981"/>
                    </a:ext>
                  </a:extLst>
                </a:gridCol>
                <a:gridCol w="1701800">
                  <a:extLst>
                    <a:ext uri="{9D8B030D-6E8A-4147-A177-3AD203B41FA5}">
                      <a16:colId xmlns:a16="http://schemas.microsoft.com/office/drawing/2014/main" val="29902726"/>
                    </a:ext>
                  </a:extLst>
                </a:gridCol>
                <a:gridCol w="1701800">
                  <a:extLst>
                    <a:ext uri="{9D8B030D-6E8A-4147-A177-3AD203B41FA5}">
                      <a16:colId xmlns:a16="http://schemas.microsoft.com/office/drawing/2014/main" val="3558047259"/>
                    </a:ext>
                  </a:extLst>
                </a:gridCol>
                <a:gridCol w="1701800">
                  <a:extLst>
                    <a:ext uri="{9D8B030D-6E8A-4147-A177-3AD203B41FA5}">
                      <a16:colId xmlns:a16="http://schemas.microsoft.com/office/drawing/2014/main" val="3267757957"/>
                    </a:ext>
                  </a:extLst>
                </a:gridCol>
              </a:tblGrid>
              <a:tr h="190500">
                <a:tc>
                  <a:txBody>
                    <a:bodyPr/>
                    <a:lstStyle/>
                    <a:p>
                      <a:pPr>
                        <a:lnSpc>
                          <a:spcPct val="115000"/>
                        </a:lnSpc>
                        <a:spcAft>
                          <a:spcPts val="800"/>
                        </a:spcAft>
                        <a:buNone/>
                      </a:pPr>
                      <a:r>
                        <a:rPr lang="en-GB" sz="1100" kern="0">
                          <a:effectLst/>
                        </a:rPr>
                        <a:t>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gridSpan="3">
                  <a:txBody>
                    <a:bodyPr/>
                    <a:lstStyle/>
                    <a:p>
                      <a:pPr algn="ctr">
                        <a:lnSpc>
                          <a:spcPct val="115000"/>
                        </a:lnSpc>
                        <a:spcAft>
                          <a:spcPts val="800"/>
                        </a:spcAft>
                        <a:buNone/>
                      </a:pPr>
                      <a:r>
                        <a:rPr lang="en-GB" sz="1100" kern="0">
                          <a:effectLst/>
                        </a:rPr>
                        <a:t>Care Homes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14262549"/>
                  </a:ext>
                </a:extLst>
              </a:tr>
              <a:tr h="190500">
                <a:tc>
                  <a:txBody>
                    <a:bodyPr/>
                    <a:lstStyle/>
                    <a:p>
                      <a:pPr>
                        <a:lnSpc>
                          <a:spcPct val="115000"/>
                        </a:lnSpc>
                        <a:spcAft>
                          <a:spcPts val="800"/>
                        </a:spcAft>
                        <a:buNone/>
                      </a:pPr>
                      <a:r>
                        <a:rPr lang="en-GB" sz="1100" kern="0">
                          <a:effectLst/>
                        </a:rPr>
                        <a:t>Local Authority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Number of Services</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Number of Assessments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nSpc>
                          <a:spcPct val="115000"/>
                        </a:lnSpc>
                        <a:spcAft>
                          <a:spcPts val="800"/>
                        </a:spcAft>
                        <a:buNone/>
                      </a:pPr>
                      <a:r>
                        <a:rPr lang="en-GB" sz="1100" kern="0">
                          <a:effectLst/>
                        </a:rPr>
                        <a:t>% of Services Assessed</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40278082"/>
                  </a:ext>
                </a:extLst>
              </a:tr>
              <a:tr h="190500">
                <a:tc>
                  <a:txBody>
                    <a:bodyPr/>
                    <a:lstStyle/>
                    <a:p>
                      <a:pPr>
                        <a:lnSpc>
                          <a:spcPct val="115000"/>
                        </a:lnSpc>
                        <a:spcAft>
                          <a:spcPts val="800"/>
                        </a:spcAft>
                        <a:buNone/>
                      </a:pPr>
                      <a:r>
                        <a:rPr lang="en-GB" sz="1100" kern="0">
                          <a:effectLst/>
                        </a:rPr>
                        <a:t>Kent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508</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73</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14%</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977770225"/>
                  </a:ext>
                </a:extLst>
              </a:tr>
              <a:tr h="190500">
                <a:tc>
                  <a:txBody>
                    <a:bodyPr/>
                    <a:lstStyle/>
                    <a:p>
                      <a:pPr>
                        <a:lnSpc>
                          <a:spcPct val="115000"/>
                        </a:lnSpc>
                        <a:spcAft>
                          <a:spcPts val="800"/>
                        </a:spcAft>
                        <a:buNone/>
                      </a:pPr>
                      <a:r>
                        <a:rPr lang="en-GB" sz="1100" kern="0">
                          <a:effectLst/>
                        </a:rPr>
                        <a:t>Norfolk</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237</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32</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14%</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66700101"/>
                  </a:ext>
                </a:extLst>
              </a:tr>
              <a:tr h="190500">
                <a:tc>
                  <a:txBody>
                    <a:bodyPr/>
                    <a:lstStyle/>
                    <a:p>
                      <a:pPr>
                        <a:lnSpc>
                          <a:spcPct val="115000"/>
                        </a:lnSpc>
                        <a:spcAft>
                          <a:spcPts val="800"/>
                        </a:spcAft>
                        <a:buNone/>
                      </a:pPr>
                      <a:r>
                        <a:rPr lang="en-GB" sz="1100" kern="0">
                          <a:effectLst/>
                        </a:rPr>
                        <a:t>Essex</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761</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54</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7%</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765859527"/>
                  </a:ext>
                </a:extLst>
              </a:tr>
              <a:tr h="190500">
                <a:tc>
                  <a:txBody>
                    <a:bodyPr/>
                    <a:lstStyle/>
                    <a:p>
                      <a:pPr>
                        <a:lnSpc>
                          <a:spcPct val="115000"/>
                        </a:lnSpc>
                        <a:spcAft>
                          <a:spcPts val="800"/>
                        </a:spcAft>
                        <a:buNone/>
                      </a:pPr>
                      <a:r>
                        <a:rPr lang="en-GB" sz="1100" kern="0">
                          <a:effectLst/>
                        </a:rPr>
                        <a:t>Birmingham</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1173</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23</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2%</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91761665"/>
                  </a:ext>
                </a:extLst>
              </a:tr>
              <a:tr h="190500">
                <a:tc>
                  <a:txBody>
                    <a:bodyPr/>
                    <a:lstStyle/>
                    <a:p>
                      <a:pPr>
                        <a:lnSpc>
                          <a:spcPct val="115000"/>
                        </a:lnSpc>
                        <a:spcAft>
                          <a:spcPts val="800"/>
                        </a:spcAft>
                        <a:buNone/>
                      </a:pPr>
                      <a:r>
                        <a:rPr lang="en-GB" sz="1100" kern="0">
                          <a:effectLst/>
                        </a:rPr>
                        <a:t>Surrey</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1457</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46</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3%</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85742536"/>
                  </a:ext>
                </a:extLst>
              </a:tr>
              <a:tr h="190500">
                <a:tc>
                  <a:txBody>
                    <a:bodyPr/>
                    <a:lstStyle/>
                    <a:p>
                      <a:pPr>
                        <a:lnSpc>
                          <a:spcPct val="115000"/>
                        </a:lnSpc>
                        <a:spcAft>
                          <a:spcPts val="800"/>
                        </a:spcAft>
                        <a:buNone/>
                      </a:pPr>
                      <a:r>
                        <a:rPr lang="en-GB" sz="1100" kern="0">
                          <a:effectLst/>
                        </a:rPr>
                        <a:t>Leeds</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793</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27</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3%</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35666360"/>
                  </a:ext>
                </a:extLst>
              </a:tr>
              <a:tr h="190500">
                <a:tc>
                  <a:txBody>
                    <a:bodyPr/>
                    <a:lstStyle/>
                    <a:p>
                      <a:pPr>
                        <a:lnSpc>
                          <a:spcPct val="115000"/>
                        </a:lnSpc>
                        <a:spcAft>
                          <a:spcPts val="800"/>
                        </a:spcAft>
                        <a:buNone/>
                      </a:pPr>
                      <a:r>
                        <a:rPr lang="en-GB" sz="1100" kern="0">
                          <a:effectLst/>
                        </a:rPr>
                        <a:t>Hampshire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605</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84</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dirty="0">
                          <a:effectLst/>
                        </a:rPr>
                        <a:t>14%</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72148096"/>
                  </a:ext>
                </a:extLst>
              </a:tr>
            </a:tbl>
          </a:graphicData>
        </a:graphic>
      </p:graphicFrame>
      <p:graphicFrame>
        <p:nvGraphicFramePr>
          <p:cNvPr id="5" name="Table 4">
            <a:extLst>
              <a:ext uri="{FF2B5EF4-FFF2-40B4-BE49-F238E27FC236}">
                <a16:creationId xmlns:a16="http://schemas.microsoft.com/office/drawing/2014/main" id="{C5321CB4-F791-CB8A-AD1A-46DB58668D4A}"/>
              </a:ext>
            </a:extLst>
          </p:cNvPr>
          <p:cNvGraphicFramePr>
            <a:graphicFrameLocks noGrp="1"/>
          </p:cNvGraphicFramePr>
          <p:nvPr>
            <p:extLst>
              <p:ext uri="{D42A27DB-BD31-4B8C-83A1-F6EECF244321}">
                <p14:modId xmlns:p14="http://schemas.microsoft.com/office/powerpoint/2010/main" val="2152078453"/>
              </p:ext>
            </p:extLst>
          </p:nvPr>
        </p:nvGraphicFramePr>
        <p:xfrm>
          <a:off x="3276022" y="4084470"/>
          <a:ext cx="6083300" cy="1899666"/>
        </p:xfrm>
        <a:graphic>
          <a:graphicData uri="http://schemas.openxmlformats.org/drawingml/2006/table">
            <a:tbl>
              <a:tblPr firstRow="1" firstCol="1" bandRow="1">
                <a:tableStyleId>{5C22544A-7EE6-4342-B048-85BDC9FD1C3A}</a:tableStyleId>
              </a:tblPr>
              <a:tblGrid>
                <a:gridCol w="977900">
                  <a:extLst>
                    <a:ext uri="{9D8B030D-6E8A-4147-A177-3AD203B41FA5}">
                      <a16:colId xmlns:a16="http://schemas.microsoft.com/office/drawing/2014/main" val="1699909179"/>
                    </a:ext>
                  </a:extLst>
                </a:gridCol>
                <a:gridCol w="1701800">
                  <a:extLst>
                    <a:ext uri="{9D8B030D-6E8A-4147-A177-3AD203B41FA5}">
                      <a16:colId xmlns:a16="http://schemas.microsoft.com/office/drawing/2014/main" val="3233969151"/>
                    </a:ext>
                  </a:extLst>
                </a:gridCol>
                <a:gridCol w="1701800">
                  <a:extLst>
                    <a:ext uri="{9D8B030D-6E8A-4147-A177-3AD203B41FA5}">
                      <a16:colId xmlns:a16="http://schemas.microsoft.com/office/drawing/2014/main" val="3253496912"/>
                    </a:ext>
                  </a:extLst>
                </a:gridCol>
                <a:gridCol w="1701800">
                  <a:extLst>
                    <a:ext uri="{9D8B030D-6E8A-4147-A177-3AD203B41FA5}">
                      <a16:colId xmlns:a16="http://schemas.microsoft.com/office/drawing/2014/main" val="1571340154"/>
                    </a:ext>
                  </a:extLst>
                </a:gridCol>
              </a:tblGrid>
              <a:tr h="190500">
                <a:tc>
                  <a:txBody>
                    <a:bodyPr/>
                    <a:lstStyle/>
                    <a:p>
                      <a:pPr>
                        <a:lnSpc>
                          <a:spcPct val="115000"/>
                        </a:lnSpc>
                        <a:spcAft>
                          <a:spcPts val="800"/>
                        </a:spcAft>
                        <a:buNone/>
                      </a:pPr>
                      <a:r>
                        <a:rPr lang="en-GB" sz="1100" kern="0">
                          <a:effectLst/>
                        </a:rPr>
                        <a:t>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gridSpan="3">
                  <a:txBody>
                    <a:bodyPr/>
                    <a:lstStyle/>
                    <a:p>
                      <a:pPr algn="ctr">
                        <a:lnSpc>
                          <a:spcPct val="115000"/>
                        </a:lnSpc>
                        <a:spcAft>
                          <a:spcPts val="800"/>
                        </a:spcAft>
                        <a:buNone/>
                      </a:pPr>
                      <a:r>
                        <a:rPr lang="en-GB" sz="1100" kern="0">
                          <a:effectLst/>
                        </a:rPr>
                        <a:t>Home Care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01544413"/>
                  </a:ext>
                </a:extLst>
              </a:tr>
              <a:tr h="190500">
                <a:tc>
                  <a:txBody>
                    <a:bodyPr/>
                    <a:lstStyle/>
                    <a:p>
                      <a:pPr>
                        <a:lnSpc>
                          <a:spcPct val="115000"/>
                        </a:lnSpc>
                        <a:spcAft>
                          <a:spcPts val="800"/>
                        </a:spcAft>
                        <a:buNone/>
                      </a:pPr>
                      <a:r>
                        <a:rPr lang="en-GB" sz="1100" kern="0">
                          <a:effectLst/>
                        </a:rPr>
                        <a:t>Local Authority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Number of Services</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Number of Assessments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nSpc>
                          <a:spcPct val="115000"/>
                        </a:lnSpc>
                        <a:spcAft>
                          <a:spcPts val="800"/>
                        </a:spcAft>
                        <a:buNone/>
                      </a:pPr>
                      <a:r>
                        <a:rPr lang="en-GB" sz="1100" kern="0">
                          <a:effectLst/>
                        </a:rPr>
                        <a:t>% of Services Assessed</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871560775"/>
                  </a:ext>
                </a:extLst>
              </a:tr>
              <a:tr h="190500">
                <a:tc>
                  <a:txBody>
                    <a:bodyPr/>
                    <a:lstStyle/>
                    <a:p>
                      <a:pPr>
                        <a:lnSpc>
                          <a:spcPct val="115000"/>
                        </a:lnSpc>
                        <a:spcAft>
                          <a:spcPts val="800"/>
                        </a:spcAft>
                        <a:buNone/>
                      </a:pPr>
                      <a:r>
                        <a:rPr lang="en-GB" sz="1100" kern="0">
                          <a:effectLst/>
                        </a:rPr>
                        <a:t>Kent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382</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30</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8%</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59490441"/>
                  </a:ext>
                </a:extLst>
              </a:tr>
              <a:tr h="190500">
                <a:tc>
                  <a:txBody>
                    <a:bodyPr/>
                    <a:lstStyle/>
                    <a:p>
                      <a:pPr>
                        <a:lnSpc>
                          <a:spcPct val="115000"/>
                        </a:lnSpc>
                        <a:spcAft>
                          <a:spcPts val="800"/>
                        </a:spcAft>
                        <a:buNone/>
                      </a:pPr>
                      <a:r>
                        <a:rPr lang="en-GB" sz="1100" kern="0">
                          <a:effectLst/>
                        </a:rPr>
                        <a:t>Norfolk</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189</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14</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7%</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644195223"/>
                  </a:ext>
                </a:extLst>
              </a:tr>
              <a:tr h="190500">
                <a:tc>
                  <a:txBody>
                    <a:bodyPr/>
                    <a:lstStyle/>
                    <a:p>
                      <a:pPr>
                        <a:lnSpc>
                          <a:spcPct val="115000"/>
                        </a:lnSpc>
                        <a:spcAft>
                          <a:spcPts val="800"/>
                        </a:spcAft>
                        <a:buNone/>
                      </a:pPr>
                      <a:r>
                        <a:rPr lang="en-GB" sz="1100" kern="0">
                          <a:effectLst/>
                        </a:rPr>
                        <a:t>Essex</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1452</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29</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2%</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8009296"/>
                  </a:ext>
                </a:extLst>
              </a:tr>
              <a:tr h="190500">
                <a:tc>
                  <a:txBody>
                    <a:bodyPr/>
                    <a:lstStyle/>
                    <a:p>
                      <a:pPr>
                        <a:lnSpc>
                          <a:spcPct val="115000"/>
                        </a:lnSpc>
                        <a:spcAft>
                          <a:spcPts val="800"/>
                        </a:spcAft>
                        <a:buNone/>
                      </a:pPr>
                      <a:r>
                        <a:rPr lang="en-GB" sz="1100" kern="0">
                          <a:effectLst/>
                        </a:rPr>
                        <a:t>Birmingham</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1384</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15</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25026086"/>
                  </a:ext>
                </a:extLst>
              </a:tr>
              <a:tr h="190500">
                <a:tc>
                  <a:txBody>
                    <a:bodyPr/>
                    <a:lstStyle/>
                    <a:p>
                      <a:pPr>
                        <a:lnSpc>
                          <a:spcPct val="115000"/>
                        </a:lnSpc>
                        <a:spcAft>
                          <a:spcPts val="800"/>
                        </a:spcAft>
                        <a:buNone/>
                      </a:pPr>
                      <a:r>
                        <a:rPr lang="en-GB" sz="1100" kern="0">
                          <a:effectLst/>
                        </a:rPr>
                        <a:t>Surrey</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2210</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20</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1%</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94460432"/>
                  </a:ext>
                </a:extLst>
              </a:tr>
              <a:tr h="190500">
                <a:tc>
                  <a:txBody>
                    <a:bodyPr/>
                    <a:lstStyle/>
                    <a:p>
                      <a:pPr>
                        <a:lnSpc>
                          <a:spcPct val="115000"/>
                        </a:lnSpc>
                        <a:spcAft>
                          <a:spcPts val="800"/>
                        </a:spcAft>
                        <a:buNone/>
                      </a:pPr>
                      <a:r>
                        <a:rPr lang="en-GB" sz="1100" kern="0">
                          <a:effectLst/>
                        </a:rPr>
                        <a:t>Leeds</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819</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32</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4%</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4806186"/>
                  </a:ext>
                </a:extLst>
              </a:tr>
              <a:tr h="190500">
                <a:tc>
                  <a:txBody>
                    <a:bodyPr/>
                    <a:lstStyle/>
                    <a:p>
                      <a:pPr>
                        <a:lnSpc>
                          <a:spcPct val="115000"/>
                        </a:lnSpc>
                        <a:spcAft>
                          <a:spcPts val="800"/>
                        </a:spcAft>
                        <a:buNone/>
                      </a:pPr>
                      <a:r>
                        <a:rPr lang="en-GB" sz="1100" kern="0">
                          <a:effectLst/>
                        </a:rPr>
                        <a:t>Hampshire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612</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a:effectLst/>
                        </a:rPr>
                        <a:t>31</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algn="ctr">
                        <a:lnSpc>
                          <a:spcPct val="115000"/>
                        </a:lnSpc>
                        <a:spcAft>
                          <a:spcPts val="800"/>
                        </a:spcAft>
                        <a:buNone/>
                      </a:pPr>
                      <a:r>
                        <a:rPr lang="en-GB" sz="1100" kern="0" dirty="0">
                          <a:effectLst/>
                        </a:rPr>
                        <a:t>5%</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813262707"/>
                  </a:ext>
                </a:extLst>
              </a:tr>
            </a:tbl>
          </a:graphicData>
        </a:graphic>
      </p:graphicFrame>
    </p:spTree>
    <p:extLst>
      <p:ext uri="{BB962C8B-B14F-4D97-AF65-F5344CB8AC3E}">
        <p14:creationId xmlns:p14="http://schemas.microsoft.com/office/powerpoint/2010/main" val="928766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4FE23-11BD-BE02-7413-758CAB247A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C9CCFA-04EA-A862-726A-AAE12F1A5E26}"/>
              </a:ext>
            </a:extLst>
          </p:cNvPr>
          <p:cNvSpPr>
            <a:spLocks noGrp="1"/>
          </p:cNvSpPr>
          <p:nvPr>
            <p:ph type="title"/>
          </p:nvPr>
        </p:nvSpPr>
        <p:spPr>
          <a:xfrm>
            <a:off x="1770810" y="861404"/>
            <a:ext cx="9471543" cy="618730"/>
          </a:xfrm>
        </p:spPr>
        <p:txBody>
          <a:bodyPr/>
          <a:lstStyle/>
          <a:p>
            <a:r>
              <a:rPr lang="en-GB" dirty="0"/>
              <a:t>What about Devon? </a:t>
            </a:r>
          </a:p>
        </p:txBody>
      </p:sp>
      <p:graphicFrame>
        <p:nvGraphicFramePr>
          <p:cNvPr id="3" name="Content Placeholder 2">
            <a:extLst>
              <a:ext uri="{FF2B5EF4-FFF2-40B4-BE49-F238E27FC236}">
                <a16:creationId xmlns:a16="http://schemas.microsoft.com/office/drawing/2014/main" id="{B8B32667-9911-374A-6C83-17CE7C04B270}"/>
              </a:ext>
            </a:extLst>
          </p:cNvPr>
          <p:cNvGraphicFramePr>
            <a:graphicFrameLocks/>
          </p:cNvGraphicFramePr>
          <p:nvPr>
            <p:extLst>
              <p:ext uri="{D42A27DB-BD31-4B8C-83A1-F6EECF244321}">
                <p14:modId xmlns:p14="http://schemas.microsoft.com/office/powerpoint/2010/main" val="2815963591"/>
              </p:ext>
            </p:extLst>
          </p:nvPr>
        </p:nvGraphicFramePr>
        <p:xfrm>
          <a:off x="3180060"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3129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7633D0-7370-0CEE-F903-3F404507FF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6F3E32-A4D2-FA8E-EE14-BE0B5E4A13FA}"/>
              </a:ext>
            </a:extLst>
          </p:cNvPr>
          <p:cNvSpPr>
            <a:spLocks noGrp="1"/>
          </p:cNvSpPr>
          <p:nvPr>
            <p:ph type="title"/>
          </p:nvPr>
        </p:nvSpPr>
        <p:spPr>
          <a:xfrm>
            <a:off x="1770810" y="861404"/>
            <a:ext cx="9471543" cy="618730"/>
          </a:xfrm>
        </p:spPr>
        <p:txBody>
          <a:bodyPr/>
          <a:lstStyle/>
          <a:p>
            <a:r>
              <a:rPr lang="en-GB" dirty="0"/>
              <a:t>Why it matters</a:t>
            </a:r>
          </a:p>
        </p:txBody>
      </p:sp>
      <p:graphicFrame>
        <p:nvGraphicFramePr>
          <p:cNvPr id="3" name="Content Placeholder 2">
            <a:extLst>
              <a:ext uri="{FF2B5EF4-FFF2-40B4-BE49-F238E27FC236}">
                <a16:creationId xmlns:a16="http://schemas.microsoft.com/office/drawing/2014/main" id="{9AD16C4C-9890-42C5-7530-10D6E11553B7}"/>
              </a:ext>
            </a:extLst>
          </p:cNvPr>
          <p:cNvGraphicFramePr>
            <a:graphicFrameLocks/>
          </p:cNvGraphicFramePr>
          <p:nvPr>
            <p:extLst>
              <p:ext uri="{D42A27DB-BD31-4B8C-83A1-F6EECF244321}">
                <p14:modId xmlns:p14="http://schemas.microsoft.com/office/powerpoint/2010/main" val="1839587283"/>
              </p:ext>
            </p:extLst>
          </p:nvPr>
        </p:nvGraphicFramePr>
        <p:xfrm>
          <a:off x="4777916" y="1154591"/>
          <a:ext cx="5000124"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3839642"/>
      </p:ext>
    </p:extLst>
  </p:cSld>
  <p:clrMapOvr>
    <a:masterClrMapping/>
  </p:clrMapOvr>
</p:sld>
</file>

<file path=ppt/theme/theme1.xml><?xml version="1.0" encoding="utf-8"?>
<a:theme xmlns:a="http://schemas.openxmlformats.org/drawingml/2006/main" name="RWK Goodman External">
  <a:themeElements>
    <a:clrScheme name="RWK Goodman 1">
      <a:dk1>
        <a:srgbClr val="790028"/>
      </a:dk1>
      <a:lt1>
        <a:srgbClr val="FFFFFF"/>
      </a:lt1>
      <a:dk2>
        <a:srgbClr val="F58C1F"/>
      </a:dk2>
      <a:lt2>
        <a:srgbClr val="FFFFFF"/>
      </a:lt2>
      <a:accent1>
        <a:srgbClr val="790028"/>
      </a:accent1>
      <a:accent2>
        <a:srgbClr val="ED7D31"/>
      </a:accent2>
      <a:accent3>
        <a:srgbClr val="FF4033"/>
      </a:accent3>
      <a:accent4>
        <a:srgbClr val="B81440"/>
      </a:accent4>
      <a:accent5>
        <a:srgbClr val="EC6B3C"/>
      </a:accent5>
      <a:accent6>
        <a:srgbClr val="6E6E6E"/>
      </a:accent6>
      <a:hlink>
        <a:srgbClr val="790028"/>
      </a:hlink>
      <a:folHlink>
        <a:srgbClr val="F58C1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5672ED2-62B6-2942-BB96-1491D28991B4}">
  <we:reference id="wa200001396" version="4.1.3.0" store="en-GB" storeType="OMEX"/>
  <we:alternateReferences>
    <we:reference id="wa200001396" version="4.1.3.0" store="WA200001396" storeType="OMEX"/>
  </we:alternateReferences>
  <we:properties/>
  <we:bindings/>
  <we:snapshot xmlns:r="http://schemas.openxmlformats.org/officeDocument/2006/relationships"/>
</we:webextension>
</file>

<file path=customXML/item4.xml><?xml version="1.0" encoding="utf-8"?>
<properties xmlns="http://www.imanage.com/work/xmlschema">
  <documentid>ACTIVE!41672777.1</documentid>
  <senderid>KEARA.BOWGEN-NICHOLAS@RWKGOODMAN.COM</senderid>
  <senderemail>KEARA.BOWGEN-NICHOLAS@RWKGOODMAN.COM</senderemail>
  <lastmodified>2026-02-12T13:53:42.0000000+00:00</lastmodified>
  <database>ACTIVE</database>
</properties>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partmentsTaxHTField xmlns="2478c5ea-47f5-42bc-8a3e-c5602b069011">
      <Terms xmlns="http://schemas.microsoft.com/office/infopath/2007/PartnerControls"/>
    </DepartmentsTaxHTField>
    <Owner xmlns="2478c5ea-47f5-42bc-8a3e-c5602b069011">
      <UserInfo>
        <DisplayName/>
        <AccountId xsi:nil="true"/>
        <AccountType/>
      </UserInfo>
    </Owner>
    <DocumentTypeTaxHTField xmlns="2478c5ea-47f5-42bc-8a3e-c5602b069011">
      <Terms xmlns="http://schemas.microsoft.com/office/infopath/2007/PartnerControls"/>
    </DocumentTypeTaxHTField>
    <KeywordsTagsTaxHTField xmlns="2478c5ea-47f5-42bc-8a3e-c5602b069011">
      <Terms xmlns="http://schemas.microsoft.com/office/infopath/2007/PartnerControls"/>
    </KeywordsTagsTaxHTField>
    <lcf76f155ced4ddcb4097134ff3c332f xmlns="b20ab04c-b7af-459b-a44a-c42c634dd90a">
      <Terms xmlns="http://schemas.microsoft.com/office/infopath/2007/PartnerControls"/>
    </lcf76f155ced4ddcb4097134ff3c332f>
    <LocationsTaxHTField xmlns="2478c5ea-47f5-42bc-8a3e-c5602b069011">
      <Terms xmlns="http://schemas.microsoft.com/office/infopath/2007/PartnerControls"/>
    </LocationsTaxHTField>
    <TaxCatchAll xmlns="2478c5ea-47f5-42bc-8a3e-c5602b06901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88C3B4AD1C0BE4EBF00BF736D07AEED" ma:contentTypeVersion="21" ma:contentTypeDescription="Create a new document." ma:contentTypeScope="" ma:versionID="4968b67d8b35fa8b604ffcefa89de65f">
  <xsd:schema xmlns:xsd="http://www.w3.org/2001/XMLSchema" xmlns:xs="http://www.w3.org/2001/XMLSchema" xmlns:p="http://schemas.microsoft.com/office/2006/metadata/properties" xmlns:ns2="2478c5ea-47f5-42bc-8a3e-c5602b069011" xmlns:ns3="b20ab04c-b7af-459b-a44a-c42c634dd90a" targetNamespace="http://schemas.microsoft.com/office/2006/metadata/properties" ma:root="true" ma:fieldsID="e0922aa891d19c676d00df5df8baac03" ns2:_="" ns3:_="">
    <xsd:import namespace="2478c5ea-47f5-42bc-8a3e-c5602b069011"/>
    <xsd:import namespace="b20ab04c-b7af-459b-a44a-c42c634dd90a"/>
    <xsd:element name="properties">
      <xsd:complexType>
        <xsd:sequence>
          <xsd:element name="documentManagement">
            <xsd:complexType>
              <xsd:all>
                <xsd:element ref="ns2:LocationsTaxHTField" minOccurs="0"/>
                <xsd:element ref="ns2:DocumentTypeTaxHTField" minOccurs="0"/>
                <xsd:element ref="ns2:DepartmentsTaxHTField" minOccurs="0"/>
                <xsd:element ref="ns2:KeywordsTagsTaxHTField" minOccurs="0"/>
                <xsd:element ref="ns2:TaxCatchAll" minOccurs="0"/>
                <xsd:element ref="ns2:Owner"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lcf76f155ced4ddcb4097134ff3c332f"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78c5ea-47f5-42bc-8a3e-c5602b069011" elementFormDefault="qualified">
    <xsd:import namespace="http://schemas.microsoft.com/office/2006/documentManagement/types"/>
    <xsd:import namespace="http://schemas.microsoft.com/office/infopath/2007/PartnerControls"/>
    <xsd:element name="LocationsTaxHTField" ma:index="8" nillable="true" ma:taxonomy="true" ma:internalName="LocationsTaxHTField" ma:taxonomyFieldName="Locations" ma:displayName="Locations" ma:default="" ma:fieldId="{9640f9c8-b4b1-4857-bdc6-71f534fc7d57}" ma:taxonomyMulti="true" ma:sspId="9eb42818-6408-48eb-abe1-564f4a4fb730" ma:termSetId="520fcd1e-a37f-4b37-b166-9a39e00fa880" ma:anchorId="00000000-0000-0000-0000-000000000000" ma:open="false" ma:isKeyword="false">
      <xsd:complexType>
        <xsd:sequence>
          <xsd:element ref="pc:Terms" minOccurs="0" maxOccurs="1"/>
        </xsd:sequence>
      </xsd:complexType>
    </xsd:element>
    <xsd:element name="DocumentTypeTaxHTField" ma:index="9" nillable="true" ma:taxonomy="true" ma:internalName="DocumentTypeTaxHTField" ma:taxonomyFieldName="DocumentType" ma:displayName="Document Type" ma:default="" ma:fieldId="{c9be4fc6-f559-4500-98a5-44dcf2e206c7}" ma:taxonomyMulti="true" ma:sspId="9eb42818-6408-48eb-abe1-564f4a4fb730" ma:termSetId="286ebe61-194d-4783-ab71-3d55852e3f10" ma:anchorId="00000000-0000-0000-0000-000000000000" ma:open="false" ma:isKeyword="false">
      <xsd:complexType>
        <xsd:sequence>
          <xsd:element ref="pc:Terms" minOccurs="0" maxOccurs="1"/>
        </xsd:sequence>
      </xsd:complexType>
    </xsd:element>
    <xsd:element name="DepartmentsTaxHTField" ma:index="10" nillable="true" ma:taxonomy="true" ma:internalName="DepartmentsTaxHTField" ma:taxonomyFieldName="Departments" ma:displayName="Departments" ma:default="" ma:fieldId="{b73a531b-f287-4837-a190-42fda8b245b9}" ma:taxonomyMulti="true" ma:sspId="9eb42818-6408-48eb-abe1-564f4a4fb730" ma:termSetId="7de4cc5f-e887-4f58-961c-84d30d95a9c2" ma:anchorId="00000000-0000-0000-0000-000000000000" ma:open="false" ma:isKeyword="false">
      <xsd:complexType>
        <xsd:sequence>
          <xsd:element ref="pc:Terms" minOccurs="0" maxOccurs="1"/>
        </xsd:sequence>
      </xsd:complexType>
    </xsd:element>
    <xsd:element name="KeywordsTagsTaxHTField" ma:index="11" nillable="true" ma:taxonomy="true" ma:internalName="KeywordsTagsTaxHTField" ma:taxonomyFieldName="KeywordsTags" ma:displayName="Keywords / Tags" ma:default="" ma:fieldId="{05236701-6266-40c1-ab96-021ee8d14cff}" ma:taxonomyMulti="true" ma:sspId="9eb42818-6408-48eb-abe1-564f4a4fb730" ma:termSetId="c9574fbc-165d-476a-96c1-c789a2ded63b" ma:anchorId="00000000-0000-0000-0000-000000000000" ma:open="true" ma:isKeyword="false">
      <xsd:complexType>
        <xsd:sequence>
          <xsd:element ref="pc:Terms" minOccurs="0" maxOccurs="1"/>
        </xsd:sequence>
      </xsd:complexType>
    </xsd:element>
    <xsd:element name="TaxCatchAll" ma:index="13" nillable="true" ma:displayName="Taxonomy Catch All Column" ma:hidden="true" ma:list="{8ddc6588-9f85-40ca-9d3d-04ac74a0afc4}" ma:internalName="TaxCatchAll" ma:showField="CatchAllData" ma:web="2478c5ea-47f5-42bc-8a3e-c5602b069011">
      <xsd:complexType>
        <xsd:complexContent>
          <xsd:extension base="dms:MultiChoiceLookup">
            <xsd:sequence>
              <xsd:element name="Value" type="dms:Lookup" maxOccurs="unbounded" minOccurs="0" nillable="true"/>
            </xsd:sequence>
          </xsd:extension>
        </xsd:complexContent>
      </xsd:complexType>
    </xsd:element>
    <xsd:element name="Owner" ma:index="17" nillable="true" ma:displayName="Owner" ma:format="Dropdown" ma:internalName="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0ab04c-b7af-459b-a44a-c42c634dd90a" elementFormDefault="qualified">
    <xsd:import namespace="http://schemas.microsoft.com/office/2006/documentManagement/types"/>
    <xsd:import namespace="http://schemas.microsoft.com/office/infopath/2007/PartnerControls"/>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9eb42818-6408-48eb-abe1-564f4a4fb730" ma:termSetId="09814cd3-568e-fe90-9814-8d621ff8fb84" ma:anchorId="fba54fb3-c3e1-fe81-a776-ca4b69148c4d" ma:open="true" ma:isKeyword="false">
      <xsd:complexType>
        <xsd:sequence>
          <xsd:element ref="pc:Terms" minOccurs="0" maxOccurs="1"/>
        </xsd:sequence>
      </xsd:complexType>
    </xsd:element>
    <xsd:element name="MediaServiceOCR" ma:index="27" nillable="true" ma:displayName="Extracted Text" ma:internalName="MediaServiceOCR" ma:readOnly="true">
      <xsd:simpleType>
        <xsd:restriction base="dms:Note">
          <xsd:maxLength value="255"/>
        </xsd:restriction>
      </xsd:simpleType>
    </xsd:element>
    <xsd:element name="MediaLengthInSeconds" ma:index="2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D99CD2-F309-4E6D-AEC2-03F19285FED9}">
  <ds:schemaRefs>
    <ds:schemaRef ds:uri="http://schemas.microsoft.com/sharepoint/v3/contenttype/forms"/>
  </ds:schemaRefs>
</ds:datastoreItem>
</file>

<file path=customXml/itemProps2.xml><?xml version="1.0" encoding="utf-8"?>
<ds:datastoreItem xmlns:ds="http://schemas.openxmlformats.org/officeDocument/2006/customXml" ds:itemID="{89EB46DC-B422-4371-9A8A-4DD492833232}">
  <ds:schemaRefs>
    <ds:schemaRef ds:uri="http://schemas.microsoft.com/office/2006/metadata/properties"/>
    <ds:schemaRef ds:uri="http://schemas.microsoft.com/office/2006/documentManagement/types"/>
    <ds:schemaRef ds:uri="http://purl.org/dc/terms/"/>
    <ds:schemaRef ds:uri="http://purl.org/dc/elements/1.1/"/>
    <ds:schemaRef ds:uri="2478c5ea-47f5-42bc-8a3e-c5602b069011"/>
    <ds:schemaRef ds:uri="http://www.w3.org/XML/1998/namespace"/>
    <ds:schemaRef ds:uri="http://schemas.microsoft.com/office/infopath/2007/PartnerControls"/>
    <ds:schemaRef ds:uri="http://schemas.openxmlformats.org/package/2006/metadata/core-properties"/>
    <ds:schemaRef ds:uri="b20ab04c-b7af-459b-a44a-c42c634dd90a"/>
    <ds:schemaRef ds:uri="http://purl.org/dc/dcmitype/"/>
  </ds:schemaRefs>
</ds:datastoreItem>
</file>

<file path=customXml/itemProps3.xml><?xml version="1.0" encoding="utf-8"?>
<ds:datastoreItem xmlns:ds="http://schemas.openxmlformats.org/officeDocument/2006/customXml" ds:itemID="{3F9D2137-FEC0-4635-A088-28FEE0E898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78c5ea-47f5-42bc-8a3e-c5602b069011"/>
    <ds:schemaRef ds:uri="b20ab04c-b7af-459b-a44a-c42c634dd9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9703</TotalTime>
  <Words>332</Words>
  <Application>Microsoft Office PowerPoint</Application>
  <PresentationFormat>Widescreen</PresentationFormat>
  <Paragraphs>120</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Times New Roman</vt:lpstr>
      <vt:lpstr>Poppins</vt:lpstr>
      <vt:lpstr>Calibri</vt:lpstr>
      <vt:lpstr>Aptos</vt:lpstr>
      <vt:lpstr>Book Antiqua</vt:lpstr>
      <vt:lpstr>Arial</vt:lpstr>
      <vt:lpstr>Museo Sans 300</vt:lpstr>
      <vt:lpstr>RWK Goodman External</vt:lpstr>
      <vt:lpstr>PowerPoint Presentation</vt:lpstr>
      <vt:lpstr>Agenda</vt:lpstr>
      <vt:lpstr>A look back </vt:lpstr>
      <vt:lpstr>The 2025 target</vt:lpstr>
      <vt:lpstr>2025 output</vt:lpstr>
      <vt:lpstr>Adult social care</vt:lpstr>
      <vt:lpstr>Adult social care</vt:lpstr>
      <vt:lpstr>What about Devon? </vt:lpstr>
      <vt:lpstr>Why it matters</vt:lpstr>
      <vt:lpstr>Positive steps</vt:lpstr>
      <vt:lpstr>What we need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ss</dc:title>
  <dc:creator>Natalie Drane</dc:creator>
  <cp:lastModifiedBy>Keara Bowgen-Nicholas</cp:lastModifiedBy>
  <cp:revision>60</cp:revision>
  <dcterms:created xsi:type="dcterms:W3CDTF">2022-03-31T09:27:29Z</dcterms:created>
  <dcterms:modified xsi:type="dcterms:W3CDTF">2026-02-12T13:53:42Z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0x010100088C3B4AD1C0BE4EBF00BF736D07AEED</vt:lpwstr>
  </property>
  <property fmtid="{D5CDD505-2E9C-101B-9397-08002B2CF9AE}" pid="4" name="Departments">
    <vt:lpwstr/>
  </property>
  <property fmtid="{D5CDD505-2E9C-101B-9397-08002B2CF9AE}" pid="5" name="DocumentType">
    <vt:lpwstr/>
  </property>
  <property fmtid="{D5CDD505-2E9C-101B-9397-08002B2CF9AE}" pid="6" name="KeywordsTags">
    <vt:lpwstr/>
  </property>
  <property fmtid="{D5CDD505-2E9C-101B-9397-08002B2CF9AE}" pid="7" name="Locations">
    <vt:lpwstr/>
  </property>
</Properties>
</file>