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96" r:id="rId4"/>
  </p:sldMasterIdLst>
  <p:notesMasterIdLst>
    <p:notesMasterId r:id="rId14"/>
  </p:notesMasterIdLst>
  <p:handoutMasterIdLst>
    <p:handoutMasterId r:id="rId15"/>
  </p:handoutMasterIdLst>
  <p:sldIdLst>
    <p:sldId id="275" r:id="rId5"/>
    <p:sldId id="331" r:id="rId6"/>
    <p:sldId id="329" r:id="rId7"/>
    <p:sldId id="328" r:id="rId8"/>
    <p:sldId id="332" r:id="rId9"/>
    <p:sldId id="330" r:id="rId10"/>
    <p:sldId id="333" r:id="rId11"/>
    <p:sldId id="313" r:id="rId12"/>
    <p:sldId id="314" r:id="rId13"/>
  </p:sldIdLst>
  <p:sldSz cx="12192000" cy="6858000"/>
  <p:notesSz cx="6858000" cy="9144000"/>
  <p:embeddedFontLst>
    <p:embeddedFont>
      <p:font typeface="Book Antiqua" panose="02040602050305030304" pitchFamily="18" charset="0"/>
      <p:regular r:id="rId16"/>
      <p:bold r:id="rId17"/>
      <p:italic r:id="rId18"/>
      <p:boldItalic r:id="rId19"/>
    </p:embeddedFont>
    <p:embeddedFont>
      <p:font typeface="Museo Sans 300" panose="02000000000000000000" charset="0"/>
      <p:regular r:id="rId20"/>
      <p:italic r:id="rId21"/>
    </p:embeddedFont>
    <p:embeddedFont>
      <p:font typeface="Verdana" panose="020B0604030504040204" pitchFamily="34" charset="0"/>
      <p:regular r:id="rId22"/>
      <p:bold r:id="rId23"/>
      <p:italic r:id="rId24"/>
      <p:bold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6D94688A-7440-43E9-8911-D9857D2ED664}">
          <p14:sldIdLst>
            <p14:sldId id="275"/>
            <p14:sldId id="331"/>
            <p14:sldId id="329"/>
            <p14:sldId id="328"/>
            <p14:sldId id="332"/>
            <p14:sldId id="330"/>
            <p14:sldId id="333"/>
            <p14:sldId id="313"/>
            <p14:sldId id="31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1C45"/>
    <a:srgbClr val="790028"/>
    <a:srgbClr val="D18242"/>
    <a:srgbClr val="631226"/>
    <a:srgbClr val="66823D"/>
    <a:srgbClr val="B0B53D"/>
    <a:srgbClr val="ED9EA6"/>
    <a:srgbClr val="6B43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99" autoAdjust="0"/>
    <p:restoredTop sz="96327"/>
  </p:normalViewPr>
  <p:slideViewPr>
    <p:cSldViewPr snapToGrid="0" snapToObjects="1">
      <p:cViewPr varScale="1">
        <p:scale>
          <a:sx n="82" d="100"/>
          <a:sy n="82" d="100"/>
        </p:scale>
        <p:origin x="864"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121" d="100"/>
          <a:sy n="121" d="100"/>
        </p:scale>
        <p:origin x="766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3.fntdata"/><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6.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customXml" Target="../customXml/item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9.fntdata"/><Relationship Id="rId5" Type="http://schemas.openxmlformats.org/officeDocument/2006/relationships/slide" Target="slides/slide1.xml"/><Relationship Id="rId15" Type="http://schemas.openxmlformats.org/officeDocument/2006/relationships/handoutMaster" Target="handoutMasters/handoutMaster1.xml"/><Relationship Id="rId23" Type="http://schemas.openxmlformats.org/officeDocument/2006/relationships/font" Target="fonts/font8.fntdata"/><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font" Target="fonts/font7.fntdata"/><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9DABFEF-9486-3984-9D1B-97E17A3AC65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D705831-DF47-C8E4-E560-FFF44F76A40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0202-D2B7-F748-991D-CE55A582F4FA}" type="datetimeFigureOut">
              <a:rPr lang="en-US" smtClean="0"/>
              <a:t>2/20/2026</a:t>
            </a:fld>
            <a:endParaRPr lang="en-US"/>
          </a:p>
        </p:txBody>
      </p:sp>
      <p:sp>
        <p:nvSpPr>
          <p:cNvPr id="4" name="Footer Placeholder 3">
            <a:extLst>
              <a:ext uri="{FF2B5EF4-FFF2-40B4-BE49-F238E27FC236}">
                <a16:creationId xmlns:a16="http://schemas.microsoft.com/office/drawing/2014/main" id="{0ADB655F-58A0-5476-C2D2-B4EFC86AFA1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CEA2A86-FC84-B47C-38CB-7DA51167944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A0A7DA-194F-A649-8E85-156655034774}" type="slidenum">
              <a:rPr lang="en-US" smtClean="0"/>
              <a:t>‹#›</a:t>
            </a:fld>
            <a:endParaRPr lang="en-US"/>
          </a:p>
        </p:txBody>
      </p:sp>
    </p:spTree>
    <p:extLst>
      <p:ext uri="{BB962C8B-B14F-4D97-AF65-F5344CB8AC3E}">
        <p14:creationId xmlns:p14="http://schemas.microsoft.com/office/powerpoint/2010/main" val="32902865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E3F225-A8E3-394E-9CE3-47BB6CDB3A65}" type="datetimeFigureOut">
              <a:rPr lang="en-US" smtClean="0"/>
              <a:t>2/20/2026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B20281-97D0-0545-9ED4-A16A3E1EF468}" type="slidenum">
              <a:rPr lang="en-US" smtClean="0"/>
              <a:t>‹#›</a:t>
            </a:fld>
            <a:endParaRPr lang="en-US"/>
          </a:p>
        </p:txBody>
      </p:sp>
    </p:spTree>
    <p:extLst>
      <p:ext uri="{BB962C8B-B14F-4D97-AF65-F5344CB8AC3E}">
        <p14:creationId xmlns:p14="http://schemas.microsoft.com/office/powerpoint/2010/main" val="3653993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20.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10" name="Date Placeholder 3">
            <a:extLst>
              <a:ext uri="{FF2B5EF4-FFF2-40B4-BE49-F238E27FC236}">
                <a16:creationId xmlns:a16="http://schemas.microsoft.com/office/drawing/2014/main" id="{E0B8F360-8600-B48F-17AD-E171E7A8A605}"/>
              </a:ext>
            </a:extLst>
          </p:cNvPr>
          <p:cNvSpPr>
            <a:spLocks noGrp="1"/>
          </p:cNvSpPr>
          <p:nvPr>
            <p:ph type="dt" sz="half" idx="2"/>
          </p:nvPr>
        </p:nvSpPr>
        <p:spPr>
          <a:xfrm>
            <a:off x="30238148" y="365125"/>
            <a:ext cx="2743200" cy="365125"/>
          </a:xfrm>
          <a:prstGeom prst="rect">
            <a:avLst/>
          </a:prstGeom>
        </p:spPr>
        <p:txBody>
          <a:bodyPr vert="horz" lIns="91440" tIns="45720" rIns="91440" bIns="45720" rtlCol="0" anchor="ctr"/>
          <a:lstStyle>
            <a:lvl1pPr algn="r">
              <a:defRPr sz="1200" b="0" i="0">
                <a:solidFill>
                  <a:schemeClr val="accent6"/>
                </a:solidFill>
                <a:latin typeface="Poppins" panose="00000500000000000000" pitchFamily="2" charset="0"/>
              </a:defRPr>
            </a:lvl1pPr>
          </a:lstStyle>
          <a:p>
            <a:fld id="{61DA24A2-C505-B642-BE13-81F78158BDA3}" type="datetime1">
              <a:rPr lang="en-GB" smtClean="0"/>
              <a:pPr/>
              <a:t>20/02/2026</a:t>
            </a:fld>
            <a:endParaRPr lang="en-US" dirty="0"/>
          </a:p>
        </p:txBody>
      </p:sp>
      <p:sp>
        <p:nvSpPr>
          <p:cNvPr id="2" name="object 6">
            <a:extLst>
              <a:ext uri="{FF2B5EF4-FFF2-40B4-BE49-F238E27FC236}">
                <a16:creationId xmlns:a16="http://schemas.microsoft.com/office/drawing/2014/main" id="{9180DFD2-6B12-D17B-0531-0B2302742E5F}"/>
              </a:ext>
            </a:extLst>
          </p:cNvPr>
          <p:cNvSpPr txBox="1">
            <a:spLocks noGrp="1"/>
          </p:cNvSpPr>
          <p:nvPr>
            <p:ph type="title"/>
          </p:nvPr>
        </p:nvSpPr>
        <p:spPr>
          <a:xfrm>
            <a:off x="776892" y="813724"/>
            <a:ext cx="10543926" cy="686441"/>
          </a:xfrm>
          <a:prstGeom prst="rect">
            <a:avLst/>
          </a:prstGeom>
        </p:spPr>
        <p:txBody>
          <a:bodyPr vert="horz" wrap="square" lIns="0" tIns="9242" rIns="0" bIns="0" rtlCol="0">
            <a:spAutoFit/>
          </a:bodyPr>
          <a:lstStyle>
            <a:lvl1pPr>
              <a:defRPr>
                <a:solidFill>
                  <a:srgbClr val="631226"/>
                </a:solidFill>
              </a:defRPr>
            </a:lvl1p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7" name="Text Placeholder 9">
            <a:extLst>
              <a:ext uri="{FF2B5EF4-FFF2-40B4-BE49-F238E27FC236}">
                <a16:creationId xmlns:a16="http://schemas.microsoft.com/office/drawing/2014/main" id="{9187EC51-1C5B-3E9D-6DC7-1BCE5FF0F3C4}"/>
              </a:ext>
            </a:extLst>
          </p:cNvPr>
          <p:cNvSpPr>
            <a:spLocks noGrp="1"/>
          </p:cNvSpPr>
          <p:nvPr>
            <p:ph type="body" sz="quarter" idx="10" hasCustomPrompt="1"/>
          </p:nvPr>
        </p:nvSpPr>
        <p:spPr>
          <a:xfrm>
            <a:off x="776892" y="1663238"/>
            <a:ext cx="10543926" cy="464820"/>
          </a:xfrm>
        </p:spPr>
        <p:txBody>
          <a:bodyPr/>
          <a:lstStyle>
            <a:lvl1pPr>
              <a:defRPr sz="1640">
                <a:solidFill>
                  <a:srgbClr val="631226"/>
                </a:solidFill>
              </a:defRPr>
            </a:lvl1pPr>
          </a:lstStyle>
          <a:p>
            <a:pPr lvl="0"/>
            <a:r>
              <a:rPr lang="en-GB" dirty="0"/>
              <a:t>Sub-title or second heading goes here.</a:t>
            </a:r>
          </a:p>
        </p:txBody>
      </p:sp>
      <p:sp>
        <p:nvSpPr>
          <p:cNvPr id="8" name="Text Placeholder 11">
            <a:extLst>
              <a:ext uri="{FF2B5EF4-FFF2-40B4-BE49-F238E27FC236}">
                <a16:creationId xmlns:a16="http://schemas.microsoft.com/office/drawing/2014/main" id="{8EFDCCE2-E4A6-D2D3-C529-DB60A08E1226}"/>
              </a:ext>
            </a:extLst>
          </p:cNvPr>
          <p:cNvSpPr>
            <a:spLocks noGrp="1"/>
          </p:cNvSpPr>
          <p:nvPr>
            <p:ph type="body" sz="quarter" idx="11" hasCustomPrompt="1"/>
          </p:nvPr>
        </p:nvSpPr>
        <p:spPr>
          <a:xfrm>
            <a:off x="776288" y="1995834"/>
            <a:ext cx="10544175"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1550988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object 6">
            <a:extLst>
              <a:ext uri="{FF2B5EF4-FFF2-40B4-BE49-F238E27FC236}">
                <a16:creationId xmlns:a16="http://schemas.microsoft.com/office/drawing/2014/main" id="{EED3A1C7-49FC-8883-F8EA-B489D4EE495B}"/>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2" name="Text Placeholder 9">
            <a:extLst>
              <a:ext uri="{FF2B5EF4-FFF2-40B4-BE49-F238E27FC236}">
                <a16:creationId xmlns:a16="http://schemas.microsoft.com/office/drawing/2014/main" id="{5D9BB3DE-14C8-F269-CA44-3EEABF5620C9}"/>
              </a:ext>
            </a:extLst>
          </p:cNvPr>
          <p:cNvSpPr>
            <a:spLocks noGrp="1"/>
          </p:cNvSpPr>
          <p:nvPr>
            <p:ph type="body" sz="quarter" idx="10" hasCustomPrompt="1"/>
          </p:nvPr>
        </p:nvSpPr>
        <p:spPr>
          <a:xfrm>
            <a:off x="776892" y="1663238"/>
            <a:ext cx="4826376" cy="464820"/>
          </a:xfrm>
        </p:spPr>
        <p:txBody>
          <a:bodyPr/>
          <a:lstStyle>
            <a:lvl1pPr>
              <a:defRPr sz="1640">
                <a:solidFill>
                  <a:srgbClr val="790028"/>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CC7E8AC4-1581-8953-23C8-2BA485C0C9E9}"/>
              </a:ext>
            </a:extLst>
          </p:cNvPr>
          <p:cNvSpPr>
            <a:spLocks noGrp="1"/>
          </p:cNvSpPr>
          <p:nvPr>
            <p:ph type="body" sz="quarter" idx="11" hasCustomPrompt="1"/>
          </p:nvPr>
        </p:nvSpPr>
        <p:spPr>
          <a:xfrm>
            <a:off x="776289" y="1995834"/>
            <a:ext cx="4826490" cy="1753206"/>
          </a:xfrm>
        </p:spPr>
        <p:txBody>
          <a:bodyPr>
            <a:normAutofit/>
          </a:bodyPr>
          <a:lstStyle>
            <a:lvl1pPr>
              <a:defRPr sz="1100"/>
            </a:lvl1pPr>
          </a:lstStyle>
          <a:p>
            <a:pPr lvl="0"/>
            <a:r>
              <a:rPr lang="en-GB" dirty="0"/>
              <a:t>Please add your text here. This will be the main body of information.</a:t>
            </a:r>
          </a:p>
        </p:txBody>
      </p:sp>
      <p:pic>
        <p:nvPicPr>
          <p:cNvPr id="4" name="Picture 3">
            <a:extLst>
              <a:ext uri="{FF2B5EF4-FFF2-40B4-BE49-F238E27FC236}">
                <a16:creationId xmlns:a16="http://schemas.microsoft.com/office/drawing/2014/main" id="{D46BBC39-AD06-0F9C-9C8F-69CA2535451B}"/>
              </a:ext>
            </a:extLst>
          </p:cNvPr>
          <p:cNvPicPr/>
          <p:nvPr userDrawn="1"/>
        </p:nvPicPr>
        <p:blipFill rotWithShape="1">
          <a:blip r:embed="rId2"/>
          <a:srcRect l="39253"/>
          <a:stretch/>
        </p:blipFill>
        <p:spPr>
          <a:xfrm>
            <a:off x="5404044" y="365125"/>
            <a:ext cx="6787955" cy="6285473"/>
          </a:xfrm>
          <a:prstGeom prst="rect">
            <a:avLst/>
          </a:prstGeom>
        </p:spPr>
      </p:pic>
    </p:spTree>
    <p:extLst>
      <p:ext uri="{BB962C8B-B14F-4D97-AF65-F5344CB8AC3E}">
        <p14:creationId xmlns:p14="http://schemas.microsoft.com/office/powerpoint/2010/main" val="183149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object 6">
            <a:extLst>
              <a:ext uri="{FF2B5EF4-FFF2-40B4-BE49-F238E27FC236}">
                <a16:creationId xmlns:a16="http://schemas.microsoft.com/office/drawing/2014/main" id="{C1134362-2B65-EB70-F64B-5C1DE185F649}"/>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4" name="Text Placeholder 9">
            <a:extLst>
              <a:ext uri="{FF2B5EF4-FFF2-40B4-BE49-F238E27FC236}">
                <a16:creationId xmlns:a16="http://schemas.microsoft.com/office/drawing/2014/main" id="{3DE452E2-1A5D-3C08-1E9B-205708FC27CC}"/>
              </a:ext>
            </a:extLst>
          </p:cNvPr>
          <p:cNvSpPr>
            <a:spLocks noGrp="1"/>
          </p:cNvSpPr>
          <p:nvPr>
            <p:ph type="body" sz="quarter" idx="10" hasCustomPrompt="1"/>
          </p:nvPr>
        </p:nvSpPr>
        <p:spPr>
          <a:xfrm>
            <a:off x="776892" y="1663238"/>
            <a:ext cx="7951888" cy="464820"/>
          </a:xfrm>
        </p:spPr>
        <p:txBody>
          <a:bodyPr/>
          <a:lstStyle>
            <a:lvl1pPr>
              <a:defRPr sz="1640">
                <a:solidFill>
                  <a:srgbClr val="790028"/>
                </a:solidFill>
              </a:defRPr>
            </a:lvl1pPr>
          </a:lstStyle>
          <a:p>
            <a:pPr lvl="0"/>
            <a:r>
              <a:rPr lang="en-GB" dirty="0"/>
              <a:t>Sub-title or second heading goes here.</a:t>
            </a:r>
          </a:p>
        </p:txBody>
      </p:sp>
      <p:sp>
        <p:nvSpPr>
          <p:cNvPr id="5" name="Text Placeholder 11">
            <a:extLst>
              <a:ext uri="{FF2B5EF4-FFF2-40B4-BE49-F238E27FC236}">
                <a16:creationId xmlns:a16="http://schemas.microsoft.com/office/drawing/2014/main" id="{3AEECFB3-ECCE-317F-75DB-1496D9304473}"/>
              </a:ext>
            </a:extLst>
          </p:cNvPr>
          <p:cNvSpPr>
            <a:spLocks noGrp="1"/>
          </p:cNvSpPr>
          <p:nvPr>
            <p:ph type="body" sz="quarter" idx="11" hasCustomPrompt="1"/>
          </p:nvPr>
        </p:nvSpPr>
        <p:spPr>
          <a:xfrm>
            <a:off x="776289" y="1995834"/>
            <a:ext cx="7952076" cy="1753206"/>
          </a:xfrm>
        </p:spPr>
        <p:txBody>
          <a:bodyPr>
            <a:normAutofit/>
          </a:bodyPr>
          <a:lstStyle>
            <a:lvl1pPr>
              <a:defRPr sz="1100"/>
            </a:lvl1pPr>
          </a:lstStyle>
          <a:p>
            <a:pPr lvl="0"/>
            <a:r>
              <a:rPr lang="en-GB" dirty="0"/>
              <a:t>Please add your text here. This will be the main body of information.</a:t>
            </a:r>
          </a:p>
        </p:txBody>
      </p:sp>
      <p:pic>
        <p:nvPicPr>
          <p:cNvPr id="2" name="Picture 1" descr="A black background with orange and purple circles">
            <a:extLst>
              <a:ext uri="{FF2B5EF4-FFF2-40B4-BE49-F238E27FC236}">
                <a16:creationId xmlns:a16="http://schemas.microsoft.com/office/drawing/2014/main" id="{4F7D1BD0-91A8-9A59-0D2A-7AC761897BEA}"/>
              </a:ext>
            </a:extLst>
          </p:cNvPr>
          <p:cNvPicPr>
            <a:picLocks noChangeAspect="1"/>
          </p:cNvPicPr>
          <p:nvPr userDrawn="1"/>
        </p:nvPicPr>
        <p:blipFill rotWithShape="1">
          <a:blip r:embed="rId2"/>
          <a:srcRect l="64533"/>
          <a:stretch/>
        </p:blipFill>
        <p:spPr>
          <a:xfrm>
            <a:off x="7867934" y="-1"/>
            <a:ext cx="4324066" cy="6858001"/>
          </a:xfrm>
          <a:prstGeom prst="rect">
            <a:avLst/>
          </a:prstGeom>
        </p:spPr>
      </p:pic>
    </p:spTree>
    <p:extLst>
      <p:ext uri="{BB962C8B-B14F-4D97-AF65-F5344CB8AC3E}">
        <p14:creationId xmlns:p14="http://schemas.microsoft.com/office/powerpoint/2010/main" val="3099117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object 9">
            <a:extLst>
              <a:ext uri="{FF2B5EF4-FFF2-40B4-BE49-F238E27FC236}">
                <a16:creationId xmlns:a16="http://schemas.microsoft.com/office/drawing/2014/main" id="{D26D8A63-7070-B24B-3EE9-31B94140D204}"/>
              </a:ext>
            </a:extLst>
          </p:cNvPr>
          <p:cNvSpPr txBox="1">
            <a:spLocks/>
          </p:cNvSpPr>
          <p:nvPr userDrawn="1"/>
        </p:nvSpPr>
        <p:spPr>
          <a:xfrm>
            <a:off x="881828" y="2524049"/>
            <a:ext cx="7177651" cy="781447"/>
          </a:xfrm>
          <a:prstGeom prst="rect">
            <a:avLst/>
          </a:prstGeom>
        </p:spPr>
        <p:txBody>
          <a:bodyPr vert="horz" wrap="square" lIns="0" tIns="91645" rIns="0" bIns="0" rtlCol="0" anchor="ctr">
            <a:spAutoFit/>
          </a:bodyPr>
          <a:lstStyle>
            <a:lvl1pPr algn="l" defTabSz="914400" rtl="0" eaLnBrk="1" latinLnBrk="0" hangingPunct="1">
              <a:lnSpc>
                <a:spcPct val="90000"/>
              </a:lnSpc>
              <a:spcBef>
                <a:spcPct val="0"/>
              </a:spcBef>
              <a:buNone/>
              <a:defRPr sz="4400" b="1" i="0" kern="1200" baseline="0">
                <a:solidFill>
                  <a:schemeClr val="tx1"/>
                </a:solidFill>
                <a:latin typeface="Mixta Sharp Bold" panose="00000800000000000000" pitchFamily="50" charset="0"/>
                <a:ea typeface="+mj-ea"/>
                <a:cs typeface="Times New Roman" panose="02020603050405020304" pitchFamily="18" charset="0"/>
              </a:defRPr>
            </a:lvl1pPr>
          </a:lstStyle>
          <a:p>
            <a:pPr marL="7701" marR="3081">
              <a:lnSpc>
                <a:spcPts val="5100"/>
              </a:lnSpc>
              <a:spcBef>
                <a:spcPts val="722"/>
              </a:spcBef>
            </a:pPr>
            <a:r>
              <a:rPr lang="en-GB" sz="6600" spc="-273" dirty="0">
                <a:solidFill>
                  <a:srgbClr val="FFFFFF"/>
                </a:solidFill>
                <a:latin typeface="Times New Roman" panose="02020603050405020304" pitchFamily="18" charset="0"/>
              </a:rPr>
              <a:t>Title goes here</a:t>
            </a:r>
            <a:endParaRPr lang="en-GB" sz="6600" dirty="0">
              <a:latin typeface="Times New Roman" panose="02020603050405020304" pitchFamily="18" charset="0"/>
            </a:endParaRPr>
          </a:p>
        </p:txBody>
      </p:sp>
      <p:sp>
        <p:nvSpPr>
          <p:cNvPr id="6" name="object 9">
            <a:extLst>
              <a:ext uri="{FF2B5EF4-FFF2-40B4-BE49-F238E27FC236}">
                <a16:creationId xmlns:a16="http://schemas.microsoft.com/office/drawing/2014/main" id="{19E0D3B4-8770-4838-69F7-250DCBDF6BEA}"/>
              </a:ext>
            </a:extLst>
          </p:cNvPr>
          <p:cNvSpPr txBox="1">
            <a:spLocks/>
          </p:cNvSpPr>
          <p:nvPr userDrawn="1"/>
        </p:nvSpPr>
        <p:spPr>
          <a:xfrm>
            <a:off x="966888" y="3429000"/>
            <a:ext cx="3489773" cy="683599"/>
          </a:xfrm>
          <a:prstGeom prst="rect">
            <a:avLst/>
          </a:prstGeom>
        </p:spPr>
        <p:txBody>
          <a:bodyPr vert="horz" wrap="square" lIns="0" tIns="91645" rIns="0" bIns="0" rtlCol="0" anchor="ctr">
            <a:spAutoFit/>
          </a:bodyPr>
          <a:lstStyle>
            <a:lvl1pPr algn="l" defTabSz="914400" rtl="0" eaLnBrk="1" latinLnBrk="0" hangingPunct="1">
              <a:lnSpc>
                <a:spcPct val="90000"/>
              </a:lnSpc>
              <a:spcBef>
                <a:spcPct val="0"/>
              </a:spcBef>
              <a:buNone/>
              <a:defRPr sz="4400" b="1" i="0" kern="1200" baseline="0">
                <a:solidFill>
                  <a:schemeClr val="tx1"/>
                </a:solidFill>
                <a:latin typeface="Mixta Sharp Bold" panose="00000800000000000000" pitchFamily="50" charset="0"/>
                <a:ea typeface="+mj-ea"/>
                <a:cs typeface="Times New Roman" panose="02020603050405020304" pitchFamily="18" charset="0"/>
              </a:defRPr>
            </a:lvl1pPr>
          </a:lstStyle>
          <a:p>
            <a:pPr marL="7701" marR="3081">
              <a:lnSpc>
                <a:spcPts val="5100"/>
              </a:lnSpc>
              <a:spcBef>
                <a:spcPts val="722"/>
              </a:spcBef>
            </a:pPr>
            <a:r>
              <a:rPr lang="en-GB" sz="2800" b="0" spc="-273" dirty="0">
                <a:solidFill>
                  <a:srgbClr val="FFFFFF"/>
                </a:solidFill>
                <a:latin typeface="Poppins" panose="00000500000000000000" pitchFamily="2" charset="0"/>
                <a:cs typeface="Poppins" panose="00000500000000000000" pitchFamily="2" charset="0"/>
              </a:rPr>
              <a:t>Sub-heading</a:t>
            </a:r>
            <a:endParaRPr lang="en-GB" sz="2800" b="0" dirty="0">
              <a:latin typeface="Poppins" panose="00000500000000000000" pitchFamily="2" charset="0"/>
              <a:cs typeface="Poppins" panose="00000500000000000000" pitchFamily="2" charset="0"/>
            </a:endParaRPr>
          </a:p>
        </p:txBody>
      </p:sp>
      <p:pic>
        <p:nvPicPr>
          <p:cNvPr id="3" name="Picture 2">
            <a:extLst>
              <a:ext uri="{FF2B5EF4-FFF2-40B4-BE49-F238E27FC236}">
                <a16:creationId xmlns:a16="http://schemas.microsoft.com/office/drawing/2014/main" id="{57F4C98E-4A68-E351-1DC4-C34CF25E61D8}"/>
              </a:ext>
            </a:extLst>
          </p:cNvPr>
          <p:cNvPicPr>
            <a:picLocks noChangeAspect="1"/>
          </p:cNvPicPr>
          <p:nvPr userDrawn="1"/>
        </p:nvPicPr>
        <p:blipFill>
          <a:blip r:embed="rId2"/>
          <a:srcRect/>
          <a:stretch/>
        </p:blipFill>
        <p:spPr>
          <a:xfrm>
            <a:off x="0" y="0"/>
            <a:ext cx="12191999" cy="6858000"/>
          </a:xfrm>
          <a:prstGeom prst="rect">
            <a:avLst/>
          </a:prstGeom>
        </p:spPr>
      </p:pic>
      <p:sp>
        <p:nvSpPr>
          <p:cNvPr id="7" name="Text Placeholder 6">
            <a:extLst>
              <a:ext uri="{FF2B5EF4-FFF2-40B4-BE49-F238E27FC236}">
                <a16:creationId xmlns:a16="http://schemas.microsoft.com/office/drawing/2014/main" id="{7080F34C-07E9-5462-50A0-981B9FDE6BCB}"/>
              </a:ext>
            </a:extLst>
          </p:cNvPr>
          <p:cNvSpPr>
            <a:spLocks noGrp="1"/>
          </p:cNvSpPr>
          <p:nvPr>
            <p:ph type="body" sz="quarter" idx="10" hasCustomPrompt="1"/>
          </p:nvPr>
        </p:nvSpPr>
        <p:spPr>
          <a:xfrm>
            <a:off x="723122" y="2332932"/>
            <a:ext cx="8113712" cy="1665288"/>
          </a:xfrm>
        </p:spPr>
        <p:txBody>
          <a:bodyPr>
            <a:normAutofit/>
          </a:bodyPr>
          <a:lstStyle>
            <a:lvl1pPr>
              <a:defRPr sz="8000" b="1">
                <a:solidFill>
                  <a:schemeClr val="bg2"/>
                </a:solidFill>
                <a:latin typeface="Times New Roman" panose="02020603050405020304" pitchFamily="18" charset="0"/>
                <a:cs typeface="Times New Roman" panose="02020603050405020304" pitchFamily="18" charset="0"/>
              </a:defRPr>
            </a:lvl1pPr>
          </a:lstStyle>
          <a:p>
            <a:pPr lvl="0"/>
            <a:r>
              <a:rPr lang="en-US" dirty="0"/>
              <a:t>Title Here</a:t>
            </a:r>
            <a:endParaRPr lang="en-GB" dirty="0"/>
          </a:p>
        </p:txBody>
      </p:sp>
      <p:sp>
        <p:nvSpPr>
          <p:cNvPr id="10" name="Text Placeholder 9">
            <a:extLst>
              <a:ext uri="{FF2B5EF4-FFF2-40B4-BE49-F238E27FC236}">
                <a16:creationId xmlns:a16="http://schemas.microsoft.com/office/drawing/2014/main" id="{7D5B14E2-3BB1-0DDF-29C1-770E7C7FB318}"/>
              </a:ext>
            </a:extLst>
          </p:cNvPr>
          <p:cNvSpPr>
            <a:spLocks noGrp="1"/>
          </p:cNvSpPr>
          <p:nvPr>
            <p:ph type="body" sz="quarter" idx="11" hasCustomPrompt="1"/>
          </p:nvPr>
        </p:nvSpPr>
        <p:spPr>
          <a:xfrm>
            <a:off x="723900" y="4235450"/>
            <a:ext cx="6200775" cy="684213"/>
          </a:xfrm>
        </p:spPr>
        <p:txBody>
          <a:bodyPr/>
          <a:lstStyle>
            <a:lvl1pPr>
              <a:defRPr>
                <a:solidFill>
                  <a:schemeClr val="bg2"/>
                </a:solidFill>
              </a:defRPr>
            </a:lvl1pPr>
          </a:lstStyle>
          <a:p>
            <a:pPr lvl="0"/>
            <a:r>
              <a:rPr lang="en-GB" dirty="0"/>
              <a:t>Sub-title here</a:t>
            </a:r>
          </a:p>
        </p:txBody>
      </p:sp>
    </p:spTree>
    <p:extLst>
      <p:ext uri="{BB962C8B-B14F-4D97-AF65-F5344CB8AC3E}">
        <p14:creationId xmlns:p14="http://schemas.microsoft.com/office/powerpoint/2010/main" val="31697338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AEE2093-6075-4519-688C-342100B0D14D}"/>
              </a:ext>
            </a:extLst>
          </p:cNvPr>
          <p:cNvPicPr>
            <a:picLocks noChangeAspect="1"/>
          </p:cNvPicPr>
          <p:nvPr userDrawn="1"/>
        </p:nvPicPr>
        <p:blipFill>
          <a:blip r:embed="rId2"/>
          <a:srcRect/>
          <a:stretch/>
        </p:blipFill>
        <p:spPr>
          <a:xfrm>
            <a:off x="0" y="0"/>
            <a:ext cx="12191999" cy="6858000"/>
          </a:xfrm>
          <a:prstGeom prst="rect">
            <a:avLst/>
          </a:prstGeom>
        </p:spPr>
      </p:pic>
      <p:sp>
        <p:nvSpPr>
          <p:cNvPr id="4" name="Text Placeholder 6">
            <a:extLst>
              <a:ext uri="{FF2B5EF4-FFF2-40B4-BE49-F238E27FC236}">
                <a16:creationId xmlns:a16="http://schemas.microsoft.com/office/drawing/2014/main" id="{95A71D48-DB47-0B1A-BC80-E0147D8D3F83}"/>
              </a:ext>
            </a:extLst>
          </p:cNvPr>
          <p:cNvSpPr>
            <a:spLocks noGrp="1"/>
          </p:cNvSpPr>
          <p:nvPr>
            <p:ph type="body" sz="quarter" idx="10" hasCustomPrompt="1"/>
          </p:nvPr>
        </p:nvSpPr>
        <p:spPr>
          <a:xfrm>
            <a:off x="723122" y="2332932"/>
            <a:ext cx="8113712" cy="1665288"/>
          </a:xfrm>
        </p:spPr>
        <p:txBody>
          <a:bodyPr>
            <a:normAutofit/>
          </a:bodyPr>
          <a:lstStyle>
            <a:lvl1pPr>
              <a:defRPr sz="8000" b="1">
                <a:solidFill>
                  <a:schemeClr val="bg2"/>
                </a:solidFill>
                <a:latin typeface="Times New Roman" panose="02020603050405020304" pitchFamily="18" charset="0"/>
                <a:cs typeface="Times New Roman" panose="02020603050405020304" pitchFamily="18" charset="0"/>
              </a:defRPr>
            </a:lvl1pPr>
          </a:lstStyle>
          <a:p>
            <a:pPr lvl="0"/>
            <a:r>
              <a:rPr lang="en-US" dirty="0"/>
              <a:t>End Slide Here</a:t>
            </a:r>
            <a:endParaRPr lang="en-GB" dirty="0"/>
          </a:p>
        </p:txBody>
      </p:sp>
      <p:sp>
        <p:nvSpPr>
          <p:cNvPr id="8" name="Text Placeholder 9">
            <a:extLst>
              <a:ext uri="{FF2B5EF4-FFF2-40B4-BE49-F238E27FC236}">
                <a16:creationId xmlns:a16="http://schemas.microsoft.com/office/drawing/2014/main" id="{ED4DB072-E6A3-FD9B-E5A0-16476EB4AFD9}"/>
              </a:ext>
            </a:extLst>
          </p:cNvPr>
          <p:cNvSpPr>
            <a:spLocks noGrp="1"/>
          </p:cNvSpPr>
          <p:nvPr>
            <p:ph type="body" sz="quarter" idx="11" hasCustomPrompt="1"/>
          </p:nvPr>
        </p:nvSpPr>
        <p:spPr>
          <a:xfrm>
            <a:off x="723900" y="4235450"/>
            <a:ext cx="6200775" cy="684213"/>
          </a:xfrm>
        </p:spPr>
        <p:txBody>
          <a:bodyPr/>
          <a:lstStyle>
            <a:lvl1pPr>
              <a:defRPr>
                <a:solidFill>
                  <a:schemeClr val="bg2"/>
                </a:solidFill>
              </a:defRPr>
            </a:lvl1pPr>
          </a:lstStyle>
          <a:p>
            <a:pPr lvl="0"/>
            <a:r>
              <a:rPr lang="en-GB" dirty="0"/>
              <a:t>Sub-title here</a:t>
            </a:r>
          </a:p>
        </p:txBody>
      </p:sp>
    </p:spTree>
    <p:extLst>
      <p:ext uri="{BB962C8B-B14F-4D97-AF65-F5344CB8AC3E}">
        <p14:creationId xmlns:p14="http://schemas.microsoft.com/office/powerpoint/2010/main" val="624663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E8812F-CAB8-AF5F-83EB-806CCFB0FA75}"/>
              </a:ext>
            </a:extLst>
          </p:cNvPr>
          <p:cNvPicPr/>
          <p:nvPr userDrawn="1"/>
        </p:nvPicPr>
        <p:blipFill>
          <a:blip r:embed="rId2"/>
          <a:srcRect/>
          <a:stretch/>
        </p:blipFill>
        <p:spPr>
          <a:xfrm>
            <a:off x="0" y="-109"/>
            <a:ext cx="12191999" cy="6857999"/>
          </a:xfrm>
          <a:prstGeom prst="rect">
            <a:avLst/>
          </a:prstGeom>
        </p:spPr>
      </p:pic>
      <p:sp>
        <p:nvSpPr>
          <p:cNvPr id="7" name="object 10">
            <a:extLst>
              <a:ext uri="{FF2B5EF4-FFF2-40B4-BE49-F238E27FC236}">
                <a16:creationId xmlns:a16="http://schemas.microsoft.com/office/drawing/2014/main" id="{81D59299-AB49-1432-A8C5-185532A2C449}"/>
              </a:ext>
            </a:extLst>
          </p:cNvPr>
          <p:cNvSpPr txBox="1"/>
          <p:nvPr userDrawn="1"/>
        </p:nvSpPr>
        <p:spPr>
          <a:xfrm>
            <a:off x="9969167" y="6447514"/>
            <a:ext cx="2001565" cy="221412"/>
          </a:xfrm>
          <a:prstGeom prst="rect">
            <a:avLst/>
          </a:prstGeom>
        </p:spPr>
        <p:txBody>
          <a:bodyPr vert="horz" wrap="square" lIns="0" tIns="9627" rIns="0" bIns="0" rtlCol="0">
            <a:spAutoFit/>
          </a:bodyPr>
          <a:lstStyle/>
          <a:p>
            <a:pPr marL="7701">
              <a:lnSpc>
                <a:spcPct val="100000"/>
              </a:lnSpc>
              <a:spcBef>
                <a:spcPts val="76"/>
              </a:spcBef>
            </a:pPr>
            <a:endParaRPr sz="2001" baseline="-3787" dirty="0">
              <a:latin typeface="Book Antiqua"/>
              <a:cs typeface="Book Antiqua"/>
            </a:endParaRPr>
          </a:p>
        </p:txBody>
      </p:sp>
      <p:sp>
        <p:nvSpPr>
          <p:cNvPr id="9" name="object 13">
            <a:extLst>
              <a:ext uri="{FF2B5EF4-FFF2-40B4-BE49-F238E27FC236}">
                <a16:creationId xmlns:a16="http://schemas.microsoft.com/office/drawing/2014/main" id="{DC4DB3FC-B362-2207-633A-2D310B3F44D9}"/>
              </a:ext>
            </a:extLst>
          </p:cNvPr>
          <p:cNvSpPr/>
          <p:nvPr userDrawn="1"/>
        </p:nvSpPr>
        <p:spPr>
          <a:xfrm>
            <a:off x="5937261" y="476216"/>
            <a:ext cx="0" cy="5905350"/>
          </a:xfrm>
          <a:custGeom>
            <a:avLst/>
            <a:gdLst/>
            <a:ahLst/>
            <a:cxnLst/>
            <a:rect l="l" t="t" r="r" b="b"/>
            <a:pathLst>
              <a:path h="9738360">
                <a:moveTo>
                  <a:pt x="0" y="0"/>
                </a:moveTo>
                <a:lnTo>
                  <a:pt x="0" y="9737923"/>
                </a:lnTo>
              </a:path>
            </a:pathLst>
          </a:custGeom>
          <a:ln w="10470">
            <a:solidFill>
              <a:schemeClr val="bg1"/>
            </a:solidFill>
          </a:ln>
        </p:spPr>
        <p:txBody>
          <a:bodyPr wrap="square" lIns="0" tIns="0" rIns="0" bIns="0" rtlCol="0"/>
          <a:lstStyle/>
          <a:p>
            <a:endParaRPr/>
          </a:p>
        </p:txBody>
      </p:sp>
      <p:sp>
        <p:nvSpPr>
          <p:cNvPr id="10" name="Rectangle 9">
            <a:extLst>
              <a:ext uri="{FF2B5EF4-FFF2-40B4-BE49-F238E27FC236}">
                <a16:creationId xmlns:a16="http://schemas.microsoft.com/office/drawing/2014/main" id="{FEED3E98-333E-4FC4-1CD5-CBD3EF5B8CA8}"/>
              </a:ext>
            </a:extLst>
          </p:cNvPr>
          <p:cNvSpPr/>
          <p:nvPr userDrawn="1"/>
        </p:nvSpPr>
        <p:spPr>
          <a:xfrm>
            <a:off x="6254740" y="476216"/>
            <a:ext cx="1188707" cy="117328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lumMod val="50000"/>
                  </a:schemeClr>
                </a:solidFill>
              </a:rPr>
              <a:t>Headshot here</a:t>
            </a:r>
            <a:endParaRPr lang="en-GB" dirty="0">
              <a:solidFill>
                <a:schemeClr val="tx1">
                  <a:lumMod val="50000"/>
                </a:schemeClr>
              </a:solidFill>
            </a:endParaRPr>
          </a:p>
        </p:txBody>
      </p:sp>
      <p:sp>
        <p:nvSpPr>
          <p:cNvPr id="3" name="Text Placeholder 6">
            <a:extLst>
              <a:ext uri="{FF2B5EF4-FFF2-40B4-BE49-F238E27FC236}">
                <a16:creationId xmlns:a16="http://schemas.microsoft.com/office/drawing/2014/main" id="{E9E11ED6-0906-9534-C7F7-2FE3F2BE3A1D}"/>
              </a:ext>
            </a:extLst>
          </p:cNvPr>
          <p:cNvSpPr>
            <a:spLocks noGrp="1"/>
          </p:cNvSpPr>
          <p:nvPr>
            <p:ph type="body" sz="quarter" idx="10" hasCustomPrompt="1"/>
          </p:nvPr>
        </p:nvSpPr>
        <p:spPr>
          <a:xfrm>
            <a:off x="723900" y="452437"/>
            <a:ext cx="4805028" cy="927476"/>
          </a:xfrm>
        </p:spPr>
        <p:txBody>
          <a:bodyPr>
            <a:normAutofit/>
          </a:bodyPr>
          <a:lstStyle>
            <a:lvl1pPr>
              <a:defRPr sz="6000" b="1">
                <a:solidFill>
                  <a:schemeClr val="bg2"/>
                </a:solidFill>
                <a:latin typeface="Times New Roman" panose="02020603050405020304" pitchFamily="18" charset="0"/>
                <a:cs typeface="Times New Roman" panose="02020603050405020304" pitchFamily="18" charset="0"/>
              </a:defRPr>
            </a:lvl1pPr>
          </a:lstStyle>
          <a:p>
            <a:pPr lvl="0"/>
            <a:r>
              <a:rPr lang="en-US" dirty="0"/>
              <a:t>Title</a:t>
            </a:r>
            <a:endParaRPr lang="en-GB" dirty="0"/>
          </a:p>
        </p:txBody>
      </p:sp>
      <p:sp>
        <p:nvSpPr>
          <p:cNvPr id="4" name="Text Placeholder 9">
            <a:extLst>
              <a:ext uri="{FF2B5EF4-FFF2-40B4-BE49-F238E27FC236}">
                <a16:creationId xmlns:a16="http://schemas.microsoft.com/office/drawing/2014/main" id="{B9C3F5EB-E009-65EE-B2F1-BFDA458A2849}"/>
              </a:ext>
            </a:extLst>
          </p:cNvPr>
          <p:cNvSpPr>
            <a:spLocks noGrp="1"/>
          </p:cNvSpPr>
          <p:nvPr>
            <p:ph type="body" sz="quarter" idx="11" hasCustomPrompt="1"/>
          </p:nvPr>
        </p:nvSpPr>
        <p:spPr>
          <a:xfrm>
            <a:off x="6255343" y="2116079"/>
            <a:ext cx="5740754" cy="464820"/>
          </a:xfrm>
        </p:spPr>
        <p:txBody>
          <a:bodyPr>
            <a:normAutofit/>
          </a:bodyPr>
          <a:lstStyle>
            <a:lvl1pPr>
              <a:defRPr sz="2000">
                <a:solidFill>
                  <a:schemeClr val="bg2"/>
                </a:solidFill>
              </a:defRPr>
            </a:lvl1pPr>
          </a:lstStyle>
          <a:p>
            <a:pPr lvl="0"/>
            <a:r>
              <a:rPr lang="en-GB" dirty="0"/>
              <a:t>“Quote goes here”</a:t>
            </a:r>
          </a:p>
        </p:txBody>
      </p:sp>
      <p:sp>
        <p:nvSpPr>
          <p:cNvPr id="11" name="Text Placeholder 11">
            <a:extLst>
              <a:ext uri="{FF2B5EF4-FFF2-40B4-BE49-F238E27FC236}">
                <a16:creationId xmlns:a16="http://schemas.microsoft.com/office/drawing/2014/main" id="{B5F6A1A5-BD07-E6EB-B905-74D9F2E76A2B}"/>
              </a:ext>
            </a:extLst>
          </p:cNvPr>
          <p:cNvSpPr>
            <a:spLocks noGrp="1"/>
          </p:cNvSpPr>
          <p:nvPr>
            <p:ph type="body" sz="quarter" idx="12" hasCustomPrompt="1"/>
          </p:nvPr>
        </p:nvSpPr>
        <p:spPr>
          <a:xfrm>
            <a:off x="6254740" y="2649120"/>
            <a:ext cx="5740890" cy="1753206"/>
          </a:xfrm>
        </p:spPr>
        <p:txBody>
          <a:bodyPr>
            <a:normAutofit/>
          </a:bodyPr>
          <a:lstStyle>
            <a:lvl1pPr>
              <a:defRPr sz="1100">
                <a:solidFill>
                  <a:schemeClr val="bg1"/>
                </a:solidFill>
              </a:defRPr>
            </a:lvl1pPr>
          </a:lstStyle>
          <a:p>
            <a:pPr lvl="0"/>
            <a:r>
              <a:rPr lang="en-GB" dirty="0"/>
              <a:t>Information and text to go with quote</a:t>
            </a:r>
          </a:p>
        </p:txBody>
      </p:sp>
    </p:spTree>
    <p:extLst>
      <p:ext uri="{BB962C8B-B14F-4D97-AF65-F5344CB8AC3E}">
        <p14:creationId xmlns:p14="http://schemas.microsoft.com/office/powerpoint/2010/main" val="556393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DED75A-5D0C-1DAB-81F3-DCC76271BB67}"/>
              </a:ext>
            </a:extLst>
          </p:cNvPr>
          <p:cNvPicPr>
            <a:picLocks/>
          </p:cNvPicPr>
          <p:nvPr userDrawn="1"/>
        </p:nvPicPr>
        <p:blipFill>
          <a:blip r:embed="rId2"/>
          <a:srcRect l="25459" r="25459"/>
          <a:stretch/>
        </p:blipFill>
        <p:spPr>
          <a:xfrm>
            <a:off x="6246949" y="-11827"/>
            <a:ext cx="5984152" cy="6858001"/>
          </a:xfrm>
          <a:prstGeom prst="rect">
            <a:avLst/>
          </a:prstGeom>
        </p:spPr>
      </p:pic>
      <p:sp>
        <p:nvSpPr>
          <p:cNvPr id="7" name="object 5">
            <a:extLst>
              <a:ext uri="{FF2B5EF4-FFF2-40B4-BE49-F238E27FC236}">
                <a16:creationId xmlns:a16="http://schemas.microsoft.com/office/drawing/2014/main" id="{64DAE6A4-07DA-D6D1-9450-C2CA15FFA96F}"/>
              </a:ext>
            </a:extLst>
          </p:cNvPr>
          <p:cNvSpPr>
            <a:spLocks/>
          </p:cNvSpPr>
          <p:nvPr/>
        </p:nvSpPr>
        <p:spPr>
          <a:xfrm>
            <a:off x="5536908" y="-11827"/>
            <a:ext cx="3676358" cy="7635371"/>
          </a:xfrm>
          <a:custGeom>
            <a:avLst/>
            <a:gdLst/>
            <a:ahLst/>
            <a:cxnLst/>
            <a:rect l="l" t="t" r="r" b="b"/>
            <a:pathLst>
              <a:path w="4639310" h="11308715">
                <a:moveTo>
                  <a:pt x="3324161" y="0"/>
                </a:moveTo>
                <a:lnTo>
                  <a:pt x="0" y="0"/>
                </a:lnTo>
                <a:lnTo>
                  <a:pt x="0" y="11308556"/>
                </a:lnTo>
                <a:lnTo>
                  <a:pt x="144955" y="11308556"/>
                </a:lnTo>
                <a:lnTo>
                  <a:pt x="226706" y="11243834"/>
                </a:lnTo>
                <a:lnTo>
                  <a:pt x="381177" y="11119240"/>
                </a:lnTo>
                <a:lnTo>
                  <a:pt x="457530" y="11056527"/>
                </a:lnTo>
                <a:lnTo>
                  <a:pt x="533290" y="10993541"/>
                </a:lnTo>
                <a:lnTo>
                  <a:pt x="608454" y="10930285"/>
                </a:lnTo>
                <a:lnTo>
                  <a:pt x="683021" y="10866762"/>
                </a:lnTo>
                <a:lnTo>
                  <a:pt x="756987" y="10802976"/>
                </a:lnTo>
                <a:lnTo>
                  <a:pt x="830350" y="10738930"/>
                </a:lnTo>
                <a:lnTo>
                  <a:pt x="903106" y="10674627"/>
                </a:lnTo>
                <a:lnTo>
                  <a:pt x="975253" y="10610071"/>
                </a:lnTo>
                <a:lnTo>
                  <a:pt x="1046787" y="10545265"/>
                </a:lnTo>
                <a:lnTo>
                  <a:pt x="1117707" y="10480211"/>
                </a:lnTo>
                <a:lnTo>
                  <a:pt x="1188010" y="10414915"/>
                </a:lnTo>
                <a:lnTo>
                  <a:pt x="1257692" y="10349377"/>
                </a:lnTo>
                <a:lnTo>
                  <a:pt x="1326751" y="10283603"/>
                </a:lnTo>
                <a:lnTo>
                  <a:pt x="1395184" y="10217594"/>
                </a:lnTo>
                <a:lnTo>
                  <a:pt x="1462988" y="10151356"/>
                </a:lnTo>
                <a:lnTo>
                  <a:pt x="1530160" y="10084890"/>
                </a:lnTo>
                <a:lnTo>
                  <a:pt x="1596698" y="10018199"/>
                </a:lnTo>
                <a:lnTo>
                  <a:pt x="1662599" y="9951289"/>
                </a:lnTo>
                <a:lnTo>
                  <a:pt x="1727860" y="9884160"/>
                </a:lnTo>
                <a:lnTo>
                  <a:pt x="1792478" y="9816818"/>
                </a:lnTo>
                <a:lnTo>
                  <a:pt x="1856450" y="9749264"/>
                </a:lnTo>
                <a:lnTo>
                  <a:pt x="1919774" y="9681503"/>
                </a:lnTo>
                <a:lnTo>
                  <a:pt x="1982447" y="9613537"/>
                </a:lnTo>
                <a:lnTo>
                  <a:pt x="2044466" y="9545371"/>
                </a:lnTo>
                <a:lnTo>
                  <a:pt x="2105828" y="9477006"/>
                </a:lnTo>
                <a:lnTo>
                  <a:pt x="2166531" y="9408447"/>
                </a:lnTo>
                <a:lnTo>
                  <a:pt x="2226571" y="9339697"/>
                </a:lnTo>
                <a:lnTo>
                  <a:pt x="2285946" y="9270759"/>
                </a:lnTo>
                <a:lnTo>
                  <a:pt x="2344653" y="9201635"/>
                </a:lnTo>
                <a:lnTo>
                  <a:pt x="2402689" y="9132331"/>
                </a:lnTo>
                <a:lnTo>
                  <a:pt x="2460052" y="9062848"/>
                </a:lnTo>
                <a:lnTo>
                  <a:pt x="2516738" y="8993190"/>
                </a:lnTo>
                <a:lnTo>
                  <a:pt x="2572745" y="8923361"/>
                </a:lnTo>
                <a:lnTo>
                  <a:pt x="2628070" y="8853363"/>
                </a:lnTo>
                <a:lnTo>
                  <a:pt x="2682711" y="8783200"/>
                </a:lnTo>
                <a:lnTo>
                  <a:pt x="2736664" y="8712876"/>
                </a:lnTo>
                <a:lnTo>
                  <a:pt x="2789926" y="8642392"/>
                </a:lnTo>
                <a:lnTo>
                  <a:pt x="2842495" y="8571754"/>
                </a:lnTo>
                <a:lnTo>
                  <a:pt x="2894368" y="8500963"/>
                </a:lnTo>
                <a:lnTo>
                  <a:pt x="2945543" y="8430024"/>
                </a:lnTo>
                <a:lnTo>
                  <a:pt x="2996016" y="8358939"/>
                </a:lnTo>
                <a:lnTo>
                  <a:pt x="3045784" y="8287712"/>
                </a:lnTo>
                <a:lnTo>
                  <a:pt x="3094846" y="8216346"/>
                </a:lnTo>
                <a:lnTo>
                  <a:pt x="3143197" y="8144844"/>
                </a:lnTo>
                <a:lnTo>
                  <a:pt x="3190836" y="8073210"/>
                </a:lnTo>
                <a:lnTo>
                  <a:pt x="3237759" y="8001447"/>
                </a:lnTo>
                <a:lnTo>
                  <a:pt x="3283964" y="7929558"/>
                </a:lnTo>
                <a:lnTo>
                  <a:pt x="3329447" y="7857547"/>
                </a:lnTo>
                <a:lnTo>
                  <a:pt x="3374207" y="7785416"/>
                </a:lnTo>
                <a:lnTo>
                  <a:pt x="3418240" y="7713169"/>
                </a:lnTo>
                <a:lnTo>
                  <a:pt x="3461543" y="7640809"/>
                </a:lnTo>
                <a:lnTo>
                  <a:pt x="3504114" y="7568340"/>
                </a:lnTo>
                <a:lnTo>
                  <a:pt x="3545950" y="7495765"/>
                </a:lnTo>
                <a:lnTo>
                  <a:pt x="3587048" y="7423086"/>
                </a:lnTo>
                <a:lnTo>
                  <a:pt x="3627405" y="7350308"/>
                </a:lnTo>
                <a:lnTo>
                  <a:pt x="3667019" y="7277434"/>
                </a:lnTo>
                <a:lnTo>
                  <a:pt x="3705886" y="7204466"/>
                </a:lnTo>
                <a:lnTo>
                  <a:pt x="3744004" y="7131409"/>
                </a:lnTo>
                <a:lnTo>
                  <a:pt x="3781370" y="7058265"/>
                </a:lnTo>
                <a:lnTo>
                  <a:pt x="3817981" y="6985038"/>
                </a:lnTo>
                <a:lnTo>
                  <a:pt x="3853835" y="6911731"/>
                </a:lnTo>
                <a:lnTo>
                  <a:pt x="3888929" y="6838347"/>
                </a:lnTo>
                <a:lnTo>
                  <a:pt x="3923259" y="6764889"/>
                </a:lnTo>
                <a:lnTo>
                  <a:pt x="3956824" y="6691362"/>
                </a:lnTo>
                <a:lnTo>
                  <a:pt x="3989619" y="6617767"/>
                </a:lnTo>
                <a:lnTo>
                  <a:pt x="4021643" y="6544109"/>
                </a:lnTo>
                <a:lnTo>
                  <a:pt x="4052893" y="6470390"/>
                </a:lnTo>
                <a:lnTo>
                  <a:pt x="4083366" y="6396614"/>
                </a:lnTo>
                <a:lnTo>
                  <a:pt x="4113059" y="6322784"/>
                </a:lnTo>
                <a:lnTo>
                  <a:pt x="4141969" y="6248904"/>
                </a:lnTo>
                <a:lnTo>
                  <a:pt x="4170093" y="6174977"/>
                </a:lnTo>
                <a:lnTo>
                  <a:pt x="4197429" y="6101005"/>
                </a:lnTo>
                <a:lnTo>
                  <a:pt x="4223974" y="6026993"/>
                </a:lnTo>
                <a:lnTo>
                  <a:pt x="4249725" y="5952943"/>
                </a:lnTo>
                <a:lnTo>
                  <a:pt x="4274680" y="5878859"/>
                </a:lnTo>
                <a:lnTo>
                  <a:pt x="4298834" y="5804744"/>
                </a:lnTo>
                <a:lnTo>
                  <a:pt x="4322187" y="5730601"/>
                </a:lnTo>
                <a:lnTo>
                  <a:pt x="4344734" y="5656434"/>
                </a:lnTo>
                <a:lnTo>
                  <a:pt x="4366474" y="5582246"/>
                </a:lnTo>
                <a:lnTo>
                  <a:pt x="4387402" y="5508039"/>
                </a:lnTo>
                <a:lnTo>
                  <a:pt x="4407518" y="5433819"/>
                </a:lnTo>
                <a:lnTo>
                  <a:pt x="4426817" y="5359587"/>
                </a:lnTo>
                <a:lnTo>
                  <a:pt x="4445296" y="5285347"/>
                </a:lnTo>
                <a:lnTo>
                  <a:pt x="4462954" y="5211102"/>
                </a:lnTo>
                <a:lnTo>
                  <a:pt x="4479787" y="5136856"/>
                </a:lnTo>
                <a:lnTo>
                  <a:pt x="4495793" y="5062611"/>
                </a:lnTo>
                <a:lnTo>
                  <a:pt x="4510968" y="4988372"/>
                </a:lnTo>
                <a:lnTo>
                  <a:pt x="4525310" y="4914141"/>
                </a:lnTo>
                <a:lnTo>
                  <a:pt x="4538817" y="4839921"/>
                </a:lnTo>
                <a:lnTo>
                  <a:pt x="4551484" y="4765716"/>
                </a:lnTo>
                <a:lnTo>
                  <a:pt x="4563310" y="4691530"/>
                </a:lnTo>
                <a:lnTo>
                  <a:pt x="4574292" y="4617365"/>
                </a:lnTo>
                <a:lnTo>
                  <a:pt x="4584427" y="4543224"/>
                </a:lnTo>
                <a:lnTo>
                  <a:pt x="4593711" y="4469112"/>
                </a:lnTo>
                <a:lnTo>
                  <a:pt x="4602143" y="4395030"/>
                </a:lnTo>
                <a:lnTo>
                  <a:pt x="4609720" y="4320984"/>
                </a:lnTo>
                <a:lnTo>
                  <a:pt x="4616438" y="4246975"/>
                </a:lnTo>
                <a:lnTo>
                  <a:pt x="4622295" y="4173007"/>
                </a:lnTo>
                <a:lnTo>
                  <a:pt x="4627288" y="4099083"/>
                </a:lnTo>
                <a:lnTo>
                  <a:pt x="4631415" y="4025207"/>
                </a:lnTo>
                <a:lnTo>
                  <a:pt x="4634672" y="3951382"/>
                </a:lnTo>
                <a:lnTo>
                  <a:pt x="4637057" y="3877611"/>
                </a:lnTo>
                <a:lnTo>
                  <a:pt x="4638566" y="3803897"/>
                </a:lnTo>
                <a:lnTo>
                  <a:pt x="4639198" y="3730244"/>
                </a:lnTo>
                <a:lnTo>
                  <a:pt x="4638949" y="3656655"/>
                </a:lnTo>
                <a:lnTo>
                  <a:pt x="4637816" y="3583134"/>
                </a:lnTo>
                <a:lnTo>
                  <a:pt x="4635798" y="3509682"/>
                </a:lnTo>
                <a:lnTo>
                  <a:pt x="4632890" y="3436305"/>
                </a:lnTo>
                <a:lnTo>
                  <a:pt x="4629090" y="3363005"/>
                </a:lnTo>
                <a:lnTo>
                  <a:pt x="4624396" y="3289784"/>
                </a:lnTo>
                <a:lnTo>
                  <a:pt x="4618804" y="3216648"/>
                </a:lnTo>
                <a:lnTo>
                  <a:pt x="4612311" y="3143598"/>
                </a:lnTo>
                <a:lnTo>
                  <a:pt x="4604916" y="3070639"/>
                </a:lnTo>
                <a:lnTo>
                  <a:pt x="4596615" y="2997772"/>
                </a:lnTo>
                <a:lnTo>
                  <a:pt x="4587405" y="2925003"/>
                </a:lnTo>
                <a:lnTo>
                  <a:pt x="4577284" y="2852334"/>
                </a:lnTo>
                <a:lnTo>
                  <a:pt x="4566248" y="2779767"/>
                </a:lnTo>
                <a:lnTo>
                  <a:pt x="4554295" y="2707307"/>
                </a:lnTo>
                <a:lnTo>
                  <a:pt x="4541423" y="2634957"/>
                </a:lnTo>
                <a:lnTo>
                  <a:pt x="4527628" y="2562720"/>
                </a:lnTo>
                <a:lnTo>
                  <a:pt x="4512907" y="2490600"/>
                </a:lnTo>
                <a:lnTo>
                  <a:pt x="4497258" y="2418599"/>
                </a:lnTo>
                <a:lnTo>
                  <a:pt x="4480678" y="2346720"/>
                </a:lnTo>
                <a:lnTo>
                  <a:pt x="4463164" y="2274968"/>
                </a:lnTo>
                <a:lnTo>
                  <a:pt x="4444713" y="2203346"/>
                </a:lnTo>
                <a:lnTo>
                  <a:pt x="4425323" y="2131856"/>
                </a:lnTo>
                <a:lnTo>
                  <a:pt x="4404991" y="2060501"/>
                </a:lnTo>
                <a:lnTo>
                  <a:pt x="4383713" y="1989287"/>
                </a:lnTo>
                <a:lnTo>
                  <a:pt x="4361530" y="1918349"/>
                </a:lnTo>
                <a:lnTo>
                  <a:pt x="4338486" y="1847825"/>
                </a:lnTo>
                <a:lnTo>
                  <a:pt x="4314585" y="1777715"/>
                </a:lnTo>
                <a:lnTo>
                  <a:pt x="4289831" y="1708020"/>
                </a:lnTo>
                <a:lnTo>
                  <a:pt x="4264227" y="1638742"/>
                </a:lnTo>
                <a:lnTo>
                  <a:pt x="4237779" y="1569881"/>
                </a:lnTo>
                <a:lnTo>
                  <a:pt x="4210491" y="1501439"/>
                </a:lnTo>
                <a:lnTo>
                  <a:pt x="4182365" y="1433417"/>
                </a:lnTo>
                <a:lnTo>
                  <a:pt x="4153408" y="1365816"/>
                </a:lnTo>
                <a:lnTo>
                  <a:pt x="4123622" y="1298638"/>
                </a:lnTo>
                <a:lnTo>
                  <a:pt x="4093013" y="1231882"/>
                </a:lnTo>
                <a:lnTo>
                  <a:pt x="4061583" y="1165552"/>
                </a:lnTo>
                <a:lnTo>
                  <a:pt x="4029338" y="1099647"/>
                </a:lnTo>
                <a:lnTo>
                  <a:pt x="3996282" y="1034168"/>
                </a:lnTo>
                <a:lnTo>
                  <a:pt x="3962418" y="969118"/>
                </a:lnTo>
                <a:lnTo>
                  <a:pt x="3927750" y="904497"/>
                </a:lnTo>
                <a:lnTo>
                  <a:pt x="3892284" y="840306"/>
                </a:lnTo>
                <a:lnTo>
                  <a:pt x="3856023" y="776547"/>
                </a:lnTo>
                <a:lnTo>
                  <a:pt x="3818970" y="713220"/>
                </a:lnTo>
                <a:lnTo>
                  <a:pt x="3781132" y="650327"/>
                </a:lnTo>
                <a:lnTo>
                  <a:pt x="3742510" y="587869"/>
                </a:lnTo>
                <a:lnTo>
                  <a:pt x="3703111" y="525846"/>
                </a:lnTo>
                <a:lnTo>
                  <a:pt x="3662937" y="464261"/>
                </a:lnTo>
                <a:lnTo>
                  <a:pt x="3621993" y="403114"/>
                </a:lnTo>
                <a:lnTo>
                  <a:pt x="3580283" y="342407"/>
                </a:lnTo>
                <a:lnTo>
                  <a:pt x="3537812" y="282140"/>
                </a:lnTo>
                <a:lnTo>
                  <a:pt x="3494583" y="222315"/>
                </a:lnTo>
                <a:lnTo>
                  <a:pt x="3450600" y="162933"/>
                </a:lnTo>
                <a:lnTo>
                  <a:pt x="3405868" y="103995"/>
                </a:lnTo>
                <a:lnTo>
                  <a:pt x="3360391" y="45502"/>
                </a:lnTo>
                <a:lnTo>
                  <a:pt x="3324161" y="0"/>
                </a:lnTo>
                <a:close/>
              </a:path>
            </a:pathLst>
          </a:custGeom>
          <a:solidFill>
            <a:srgbClr val="FFFFFF"/>
          </a:solidFill>
        </p:spPr>
        <p:txBody>
          <a:bodyPr wrap="square" lIns="0" tIns="0" rIns="0" bIns="0" rtlCol="0"/>
          <a:lstStyle/>
          <a:p>
            <a:endParaRPr/>
          </a:p>
        </p:txBody>
      </p:sp>
      <p:sp>
        <p:nvSpPr>
          <p:cNvPr id="8" name="object 13">
            <a:extLst>
              <a:ext uri="{FF2B5EF4-FFF2-40B4-BE49-F238E27FC236}">
                <a16:creationId xmlns:a16="http://schemas.microsoft.com/office/drawing/2014/main" id="{84867685-8BD2-A638-AE8B-26F83B2E9B28}"/>
              </a:ext>
            </a:extLst>
          </p:cNvPr>
          <p:cNvSpPr txBox="1">
            <a:spLocks noGrp="1"/>
          </p:cNvSpPr>
          <p:nvPr userDrawn="1">
            <p:ph type="title" hasCustomPrompt="1"/>
          </p:nvPr>
        </p:nvSpPr>
        <p:spPr>
          <a:xfrm>
            <a:off x="424553" y="721365"/>
            <a:ext cx="4540862" cy="684322"/>
          </a:xfrm>
          <a:prstGeom prst="rect">
            <a:avLst/>
          </a:prstGeom>
        </p:spPr>
        <p:txBody>
          <a:bodyPr vert="horz" wrap="square" lIns="0" tIns="159417" rIns="0" bIns="0" rtlCol="0">
            <a:spAutoFit/>
          </a:bodyPr>
          <a:lstStyle>
            <a:lvl1pPr>
              <a:defRPr/>
            </a:lvl1pPr>
          </a:lstStyle>
          <a:p>
            <a:pPr marL="7701" marR="510595">
              <a:lnSpc>
                <a:spcPct val="77300"/>
              </a:lnSpc>
              <a:spcBef>
                <a:spcPts val="1255"/>
              </a:spcBef>
            </a:pPr>
            <a:r>
              <a:rPr lang="en-GB" spc="-282" dirty="0">
                <a:latin typeface="Times New Roman" panose="02020603050405020304" pitchFamily="18" charset="0"/>
                <a:cs typeface="Times New Roman" panose="02020603050405020304" pitchFamily="18" charset="0"/>
              </a:rPr>
              <a:t>Title Here</a:t>
            </a:r>
            <a:endParaRPr spc="-173" dirty="0">
              <a:latin typeface="Times New Roman" panose="02020603050405020304" pitchFamily="18" charset="0"/>
              <a:cs typeface="Times New Roman" panose="02020603050405020304" pitchFamily="18" charset="0"/>
            </a:endParaRPr>
          </a:p>
        </p:txBody>
      </p:sp>
      <p:pic>
        <p:nvPicPr>
          <p:cNvPr id="19" name="object 25">
            <a:extLst>
              <a:ext uri="{FF2B5EF4-FFF2-40B4-BE49-F238E27FC236}">
                <a16:creationId xmlns:a16="http://schemas.microsoft.com/office/drawing/2014/main" id="{E14E3AC9-B71F-3124-8526-65F2F2031692}"/>
              </a:ext>
            </a:extLst>
          </p:cNvPr>
          <p:cNvPicPr/>
          <p:nvPr userDrawn="1"/>
        </p:nvPicPr>
        <p:blipFill>
          <a:blip r:embed="rId3" cstate="print"/>
          <a:stretch>
            <a:fillRect/>
          </a:stretch>
        </p:blipFill>
        <p:spPr>
          <a:xfrm>
            <a:off x="3832349" y="4331332"/>
            <a:ext cx="3588400" cy="2549127"/>
          </a:xfrm>
          <a:prstGeom prst="rect">
            <a:avLst/>
          </a:prstGeom>
        </p:spPr>
      </p:pic>
      <p:pic>
        <p:nvPicPr>
          <p:cNvPr id="20" name="object 21">
            <a:extLst>
              <a:ext uri="{FF2B5EF4-FFF2-40B4-BE49-F238E27FC236}">
                <a16:creationId xmlns:a16="http://schemas.microsoft.com/office/drawing/2014/main" id="{67D46FFD-1269-61CE-685F-35BDE4ACDE7E}"/>
              </a:ext>
            </a:extLst>
          </p:cNvPr>
          <p:cNvPicPr/>
          <p:nvPr userDrawn="1"/>
        </p:nvPicPr>
        <p:blipFill>
          <a:blip r:embed="rId4" cstate="print"/>
          <a:stretch>
            <a:fillRect/>
          </a:stretch>
        </p:blipFill>
        <p:spPr>
          <a:xfrm>
            <a:off x="5154359" y="-11827"/>
            <a:ext cx="3387837" cy="2371918"/>
          </a:xfrm>
          <a:prstGeom prst="rect">
            <a:avLst/>
          </a:prstGeom>
        </p:spPr>
      </p:pic>
      <p:sp>
        <p:nvSpPr>
          <p:cNvPr id="3" name="Text Placeholder 9">
            <a:extLst>
              <a:ext uri="{FF2B5EF4-FFF2-40B4-BE49-F238E27FC236}">
                <a16:creationId xmlns:a16="http://schemas.microsoft.com/office/drawing/2014/main" id="{9C7A7B82-B883-1422-1B6D-8B48B7B8C72B}"/>
              </a:ext>
            </a:extLst>
          </p:cNvPr>
          <p:cNvSpPr>
            <a:spLocks noGrp="1"/>
          </p:cNvSpPr>
          <p:nvPr userDrawn="1">
            <p:ph type="body" sz="quarter" idx="10" hasCustomPrompt="1"/>
          </p:nvPr>
        </p:nvSpPr>
        <p:spPr>
          <a:xfrm>
            <a:off x="424553" y="1442451"/>
            <a:ext cx="4540862" cy="464820"/>
          </a:xfrm>
        </p:spPr>
        <p:txBody>
          <a:bodyPr/>
          <a:lstStyle>
            <a:lvl1pPr>
              <a:defRPr sz="1640">
                <a:solidFill>
                  <a:srgbClr val="631226"/>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73D6B423-B3CF-CFE6-2FB4-CB202E83440F}"/>
              </a:ext>
            </a:extLst>
          </p:cNvPr>
          <p:cNvSpPr>
            <a:spLocks noGrp="1"/>
          </p:cNvSpPr>
          <p:nvPr userDrawn="1">
            <p:ph type="body" sz="quarter" idx="11" hasCustomPrompt="1"/>
          </p:nvPr>
        </p:nvSpPr>
        <p:spPr>
          <a:xfrm>
            <a:off x="424553" y="2392097"/>
            <a:ext cx="3056060" cy="1753206"/>
          </a:xfrm>
        </p:spPr>
        <p:txBody>
          <a:bodyPr>
            <a:normAutofit/>
          </a:bodyPr>
          <a:lstStyle>
            <a:lvl1pPr>
              <a:defRPr sz="1100"/>
            </a:lvl1pPr>
          </a:lstStyle>
          <a:p>
            <a:pPr lvl="0"/>
            <a:r>
              <a:rPr lang="en-GB" dirty="0"/>
              <a:t>Please add your text here. This will be the main body of information.</a:t>
            </a:r>
          </a:p>
        </p:txBody>
      </p:sp>
      <p:sp>
        <p:nvSpPr>
          <p:cNvPr id="23" name="Text Placeholder 11">
            <a:extLst>
              <a:ext uri="{FF2B5EF4-FFF2-40B4-BE49-F238E27FC236}">
                <a16:creationId xmlns:a16="http://schemas.microsoft.com/office/drawing/2014/main" id="{53236779-A04F-B772-37FD-45DA98D69653}"/>
              </a:ext>
            </a:extLst>
          </p:cNvPr>
          <p:cNvSpPr>
            <a:spLocks noGrp="1"/>
          </p:cNvSpPr>
          <p:nvPr userDrawn="1">
            <p:ph type="body" sz="quarter" idx="12" hasCustomPrompt="1"/>
          </p:nvPr>
        </p:nvSpPr>
        <p:spPr>
          <a:xfrm>
            <a:off x="3621119" y="2392097"/>
            <a:ext cx="3056060" cy="1753206"/>
          </a:xfrm>
        </p:spPr>
        <p:txBody>
          <a:bodyPr>
            <a:normAutofit/>
          </a:bodyPr>
          <a:lstStyle>
            <a:lvl1pPr>
              <a:defRPr sz="1100"/>
            </a:lvl1pPr>
          </a:lstStyle>
          <a:p>
            <a:pPr lvl="0"/>
            <a:r>
              <a:rPr lang="en-GB" dirty="0"/>
              <a:t>Please add your text here. This will be the main body of information.</a:t>
            </a:r>
          </a:p>
        </p:txBody>
      </p:sp>
      <p:grpSp>
        <p:nvGrpSpPr>
          <p:cNvPr id="13" name="object 18">
            <a:extLst>
              <a:ext uri="{FF2B5EF4-FFF2-40B4-BE49-F238E27FC236}">
                <a16:creationId xmlns:a16="http://schemas.microsoft.com/office/drawing/2014/main" id="{D0EA5FA3-D637-1BF1-0B5A-B05011E8D502}"/>
              </a:ext>
            </a:extLst>
          </p:cNvPr>
          <p:cNvGrpSpPr/>
          <p:nvPr userDrawn="1"/>
        </p:nvGrpSpPr>
        <p:grpSpPr>
          <a:xfrm>
            <a:off x="9499361" y="760644"/>
            <a:ext cx="6546" cy="4989282"/>
            <a:chOff x="15664443" y="1254358"/>
            <a:chExt cx="10795" cy="8227695"/>
          </a:xfrm>
        </p:grpSpPr>
        <p:sp>
          <p:nvSpPr>
            <p:cNvPr id="14" name="object 19">
              <a:extLst>
                <a:ext uri="{FF2B5EF4-FFF2-40B4-BE49-F238E27FC236}">
                  <a16:creationId xmlns:a16="http://schemas.microsoft.com/office/drawing/2014/main" id="{274BF641-62AD-B919-BB65-217572379A43}"/>
                </a:ext>
              </a:extLst>
            </p:cNvPr>
            <p:cNvSpPr/>
            <p:nvPr/>
          </p:nvSpPr>
          <p:spPr>
            <a:xfrm>
              <a:off x="15669679" y="1290955"/>
              <a:ext cx="0" cy="8169909"/>
            </a:xfrm>
            <a:custGeom>
              <a:avLst/>
              <a:gdLst/>
              <a:ahLst/>
              <a:cxnLst/>
              <a:rect l="l" t="t" r="r" b="b"/>
              <a:pathLst>
                <a:path h="8169909">
                  <a:moveTo>
                    <a:pt x="0" y="0"/>
                  </a:moveTo>
                  <a:lnTo>
                    <a:pt x="0" y="8169583"/>
                  </a:lnTo>
                </a:path>
              </a:pathLst>
            </a:custGeom>
            <a:ln w="10470">
              <a:solidFill>
                <a:srgbClr val="FFFFFF"/>
              </a:solidFill>
              <a:prstDash val="dot"/>
            </a:ln>
          </p:spPr>
          <p:txBody>
            <a:bodyPr wrap="square" lIns="0" tIns="0" rIns="0" bIns="0" rtlCol="0"/>
            <a:lstStyle/>
            <a:p>
              <a:endParaRPr/>
            </a:p>
          </p:txBody>
        </p:sp>
        <p:sp>
          <p:nvSpPr>
            <p:cNvPr id="15" name="object 20">
              <a:extLst>
                <a:ext uri="{FF2B5EF4-FFF2-40B4-BE49-F238E27FC236}">
                  <a16:creationId xmlns:a16="http://schemas.microsoft.com/office/drawing/2014/main" id="{51ADE014-2E96-0AA5-5934-7067F8F56AA8}"/>
                </a:ext>
              </a:extLst>
            </p:cNvPr>
            <p:cNvSpPr/>
            <p:nvPr/>
          </p:nvSpPr>
          <p:spPr>
            <a:xfrm>
              <a:off x="15664434" y="1254359"/>
              <a:ext cx="10795" cy="8227695"/>
            </a:xfrm>
            <a:custGeom>
              <a:avLst/>
              <a:gdLst/>
              <a:ahLst/>
              <a:cxnLst/>
              <a:rect l="l" t="t" r="r" b="b"/>
              <a:pathLst>
                <a:path w="10794" h="8227695">
                  <a:moveTo>
                    <a:pt x="10477" y="8221866"/>
                  </a:moveTo>
                  <a:lnTo>
                    <a:pt x="8940" y="8218170"/>
                  </a:lnTo>
                  <a:lnTo>
                    <a:pt x="5245" y="8216633"/>
                  </a:lnTo>
                  <a:lnTo>
                    <a:pt x="1536" y="8218170"/>
                  </a:lnTo>
                  <a:lnTo>
                    <a:pt x="0" y="8221866"/>
                  </a:lnTo>
                  <a:lnTo>
                    <a:pt x="1536" y="8225574"/>
                  </a:lnTo>
                  <a:lnTo>
                    <a:pt x="5245" y="8227111"/>
                  </a:lnTo>
                  <a:lnTo>
                    <a:pt x="8940" y="8225574"/>
                  </a:lnTo>
                  <a:lnTo>
                    <a:pt x="10477" y="8221866"/>
                  </a:lnTo>
                  <a:close/>
                </a:path>
                <a:path w="10794" h="8227695">
                  <a:moveTo>
                    <a:pt x="10477" y="5245"/>
                  </a:moveTo>
                  <a:lnTo>
                    <a:pt x="8940" y="1536"/>
                  </a:lnTo>
                  <a:lnTo>
                    <a:pt x="5245" y="0"/>
                  </a:lnTo>
                  <a:lnTo>
                    <a:pt x="1536" y="1536"/>
                  </a:lnTo>
                  <a:lnTo>
                    <a:pt x="0" y="5245"/>
                  </a:lnTo>
                  <a:lnTo>
                    <a:pt x="1536" y="8940"/>
                  </a:lnTo>
                  <a:lnTo>
                    <a:pt x="5245" y="10477"/>
                  </a:lnTo>
                  <a:lnTo>
                    <a:pt x="8940" y="8940"/>
                  </a:lnTo>
                  <a:lnTo>
                    <a:pt x="10477" y="5245"/>
                  </a:lnTo>
                  <a:close/>
                </a:path>
              </a:pathLst>
            </a:custGeom>
            <a:solidFill>
              <a:srgbClr val="FFFFFF"/>
            </a:solidFill>
          </p:spPr>
          <p:txBody>
            <a:bodyPr wrap="square" lIns="0" tIns="0" rIns="0" bIns="0" rtlCol="0"/>
            <a:lstStyle/>
            <a:p>
              <a:endParaRPr/>
            </a:p>
          </p:txBody>
        </p:sp>
      </p:grpSp>
      <p:sp>
        <p:nvSpPr>
          <p:cNvPr id="31" name="Text Placeholder 29">
            <a:extLst>
              <a:ext uri="{FF2B5EF4-FFF2-40B4-BE49-F238E27FC236}">
                <a16:creationId xmlns:a16="http://schemas.microsoft.com/office/drawing/2014/main" id="{55796673-CD79-AB1B-3E0F-676EF14D5C97}"/>
              </a:ext>
            </a:extLst>
          </p:cNvPr>
          <p:cNvSpPr>
            <a:spLocks noGrp="1"/>
          </p:cNvSpPr>
          <p:nvPr userDrawn="1">
            <p:ph type="body" sz="quarter" idx="14" hasCustomPrompt="1"/>
          </p:nvPr>
        </p:nvSpPr>
        <p:spPr>
          <a:xfrm>
            <a:off x="9613232" y="1573341"/>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2" name="Text Placeholder 26">
            <a:extLst>
              <a:ext uri="{FF2B5EF4-FFF2-40B4-BE49-F238E27FC236}">
                <a16:creationId xmlns:a16="http://schemas.microsoft.com/office/drawing/2014/main" id="{234DE911-499F-1778-1707-DE40AB3DBA10}"/>
              </a:ext>
            </a:extLst>
          </p:cNvPr>
          <p:cNvSpPr>
            <a:spLocks noGrp="1"/>
          </p:cNvSpPr>
          <p:nvPr userDrawn="1">
            <p:ph type="body" sz="quarter" idx="15" hasCustomPrompt="1"/>
          </p:nvPr>
        </p:nvSpPr>
        <p:spPr>
          <a:xfrm>
            <a:off x="9613231" y="1964691"/>
            <a:ext cx="2099649" cy="323850"/>
          </a:xfrm>
        </p:spPr>
        <p:txBody>
          <a:bodyPr/>
          <a:lstStyle>
            <a:lvl4pPr>
              <a:defRPr>
                <a:solidFill>
                  <a:schemeClr val="bg1"/>
                </a:solidFill>
              </a:defRPr>
            </a:lvl4pPr>
          </a:lstStyle>
          <a:p>
            <a:pPr lvl="3"/>
            <a:r>
              <a:rPr lang="en-GB" dirty="0"/>
              <a:t>Supporting text here</a:t>
            </a:r>
          </a:p>
        </p:txBody>
      </p:sp>
      <p:sp>
        <p:nvSpPr>
          <p:cNvPr id="33" name="Text Placeholder 29">
            <a:extLst>
              <a:ext uri="{FF2B5EF4-FFF2-40B4-BE49-F238E27FC236}">
                <a16:creationId xmlns:a16="http://schemas.microsoft.com/office/drawing/2014/main" id="{7EF4D584-3672-1155-934B-255E129E71C3}"/>
              </a:ext>
            </a:extLst>
          </p:cNvPr>
          <p:cNvSpPr>
            <a:spLocks noGrp="1"/>
          </p:cNvSpPr>
          <p:nvPr userDrawn="1">
            <p:ph type="body" sz="quarter" idx="16" hasCustomPrompt="1"/>
          </p:nvPr>
        </p:nvSpPr>
        <p:spPr>
          <a:xfrm>
            <a:off x="9595816" y="2969603"/>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4" name="Text Placeholder 26">
            <a:extLst>
              <a:ext uri="{FF2B5EF4-FFF2-40B4-BE49-F238E27FC236}">
                <a16:creationId xmlns:a16="http://schemas.microsoft.com/office/drawing/2014/main" id="{96DA0B0A-BA54-8B03-0F04-A83938BFF339}"/>
              </a:ext>
            </a:extLst>
          </p:cNvPr>
          <p:cNvSpPr>
            <a:spLocks noGrp="1"/>
          </p:cNvSpPr>
          <p:nvPr userDrawn="1">
            <p:ph type="body" sz="quarter" idx="17" hasCustomPrompt="1"/>
          </p:nvPr>
        </p:nvSpPr>
        <p:spPr>
          <a:xfrm>
            <a:off x="9595815" y="3360953"/>
            <a:ext cx="2099649" cy="323850"/>
          </a:xfrm>
        </p:spPr>
        <p:txBody>
          <a:bodyPr/>
          <a:lstStyle>
            <a:lvl4pPr>
              <a:defRPr>
                <a:solidFill>
                  <a:schemeClr val="bg1"/>
                </a:solidFill>
              </a:defRPr>
            </a:lvl4pPr>
          </a:lstStyle>
          <a:p>
            <a:pPr lvl="3"/>
            <a:r>
              <a:rPr lang="en-GB" dirty="0"/>
              <a:t>Supporting text here</a:t>
            </a:r>
          </a:p>
        </p:txBody>
      </p:sp>
      <p:sp>
        <p:nvSpPr>
          <p:cNvPr id="35" name="Text Placeholder 29">
            <a:extLst>
              <a:ext uri="{FF2B5EF4-FFF2-40B4-BE49-F238E27FC236}">
                <a16:creationId xmlns:a16="http://schemas.microsoft.com/office/drawing/2014/main" id="{AD75885C-AB1C-0E33-F97A-61992021E82F}"/>
              </a:ext>
            </a:extLst>
          </p:cNvPr>
          <p:cNvSpPr>
            <a:spLocks noGrp="1"/>
          </p:cNvSpPr>
          <p:nvPr userDrawn="1">
            <p:ph type="body" sz="quarter" idx="18" hasCustomPrompt="1"/>
          </p:nvPr>
        </p:nvSpPr>
        <p:spPr>
          <a:xfrm>
            <a:off x="9595817" y="4408149"/>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6" name="Text Placeholder 26">
            <a:extLst>
              <a:ext uri="{FF2B5EF4-FFF2-40B4-BE49-F238E27FC236}">
                <a16:creationId xmlns:a16="http://schemas.microsoft.com/office/drawing/2014/main" id="{2E975530-2E0A-2330-9936-0BB0D27DE3E1}"/>
              </a:ext>
            </a:extLst>
          </p:cNvPr>
          <p:cNvSpPr>
            <a:spLocks noGrp="1"/>
          </p:cNvSpPr>
          <p:nvPr>
            <p:ph type="body" sz="quarter" idx="19" hasCustomPrompt="1"/>
          </p:nvPr>
        </p:nvSpPr>
        <p:spPr>
          <a:xfrm>
            <a:off x="9595816" y="4799499"/>
            <a:ext cx="2099649" cy="323850"/>
          </a:xfrm>
        </p:spPr>
        <p:txBody>
          <a:bodyPr/>
          <a:lstStyle>
            <a:lvl4pPr>
              <a:defRPr>
                <a:solidFill>
                  <a:schemeClr val="bg1"/>
                </a:solidFill>
              </a:defRPr>
            </a:lvl4pPr>
          </a:lstStyle>
          <a:p>
            <a:pPr lvl="3"/>
            <a:r>
              <a:rPr lang="en-GB" dirty="0"/>
              <a:t>Supporting text here</a:t>
            </a:r>
          </a:p>
        </p:txBody>
      </p:sp>
      <p:sp>
        <p:nvSpPr>
          <p:cNvPr id="27" name="Text Placeholder 26">
            <a:extLst>
              <a:ext uri="{FF2B5EF4-FFF2-40B4-BE49-F238E27FC236}">
                <a16:creationId xmlns:a16="http://schemas.microsoft.com/office/drawing/2014/main" id="{DE7C80B9-EE61-E7D0-7B21-4268595512F0}"/>
              </a:ext>
            </a:extLst>
          </p:cNvPr>
          <p:cNvSpPr>
            <a:spLocks noGrp="1"/>
          </p:cNvSpPr>
          <p:nvPr userDrawn="1">
            <p:ph type="body" sz="quarter" idx="13" hasCustomPrompt="1"/>
          </p:nvPr>
        </p:nvSpPr>
        <p:spPr>
          <a:xfrm>
            <a:off x="9601200" y="782638"/>
            <a:ext cx="1976438" cy="323850"/>
          </a:xfrm>
        </p:spPr>
        <p:txBody>
          <a:bodyPr/>
          <a:lstStyle>
            <a:lvl4pPr>
              <a:defRPr>
                <a:solidFill>
                  <a:srgbClr val="D18242"/>
                </a:solidFill>
              </a:defRPr>
            </a:lvl4pPr>
          </a:lstStyle>
          <a:p>
            <a:pPr lvl="3"/>
            <a:r>
              <a:rPr lang="en-GB" dirty="0"/>
              <a:t>Heading</a:t>
            </a:r>
          </a:p>
        </p:txBody>
      </p:sp>
    </p:spTree>
    <p:extLst>
      <p:ext uri="{BB962C8B-B14F-4D97-AF65-F5344CB8AC3E}">
        <p14:creationId xmlns:p14="http://schemas.microsoft.com/office/powerpoint/2010/main" val="20503892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6B892FA-E96A-42B5-0E89-BCD3855791B7}"/>
              </a:ext>
            </a:extLst>
          </p:cNvPr>
          <p:cNvPicPr>
            <a:picLocks/>
          </p:cNvPicPr>
          <p:nvPr userDrawn="1"/>
        </p:nvPicPr>
        <p:blipFill>
          <a:blip r:embed="rId2"/>
          <a:srcRect l="1351" r="1351"/>
          <a:stretch/>
        </p:blipFill>
        <p:spPr>
          <a:xfrm flipH="1">
            <a:off x="407324" y="0"/>
            <a:ext cx="11862644" cy="6858000"/>
          </a:xfrm>
          <a:prstGeom prst="rect">
            <a:avLst/>
          </a:prstGeom>
        </p:spPr>
      </p:pic>
      <p:sp>
        <p:nvSpPr>
          <p:cNvPr id="2" name="object 6">
            <a:extLst>
              <a:ext uri="{FF2B5EF4-FFF2-40B4-BE49-F238E27FC236}">
                <a16:creationId xmlns:a16="http://schemas.microsoft.com/office/drawing/2014/main" id="{9DD66541-E5B5-19DE-7B97-65499CDCEFF8}"/>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3" name="Text Placeholder 9">
            <a:extLst>
              <a:ext uri="{FF2B5EF4-FFF2-40B4-BE49-F238E27FC236}">
                <a16:creationId xmlns:a16="http://schemas.microsoft.com/office/drawing/2014/main" id="{175629C5-B5D0-BE81-3A37-D93C1404A4EA}"/>
              </a:ext>
            </a:extLst>
          </p:cNvPr>
          <p:cNvSpPr>
            <a:spLocks noGrp="1"/>
          </p:cNvSpPr>
          <p:nvPr>
            <p:ph type="body" sz="quarter" idx="10" hasCustomPrompt="1"/>
          </p:nvPr>
        </p:nvSpPr>
        <p:spPr>
          <a:xfrm>
            <a:off x="776892" y="1663238"/>
            <a:ext cx="7951888" cy="464820"/>
          </a:xfrm>
        </p:spPr>
        <p:txBody>
          <a:bodyPr/>
          <a:lstStyle>
            <a:lvl1pPr>
              <a:defRPr sz="1640">
                <a:solidFill>
                  <a:srgbClr val="631226"/>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7135E4BF-7EAE-1C43-90A0-C52C4948FD11}"/>
              </a:ext>
            </a:extLst>
          </p:cNvPr>
          <p:cNvSpPr>
            <a:spLocks noGrp="1"/>
          </p:cNvSpPr>
          <p:nvPr>
            <p:ph type="body" sz="quarter" idx="11" hasCustomPrompt="1"/>
          </p:nvPr>
        </p:nvSpPr>
        <p:spPr>
          <a:xfrm>
            <a:off x="776289" y="1995834"/>
            <a:ext cx="7952076" cy="1753206"/>
          </a:xfrm>
        </p:spPr>
        <p:txBody>
          <a:bodyPr>
            <a:normAutofit/>
          </a:bodyPr>
          <a:lstStyle>
            <a:lvl1pPr>
              <a:defRPr sz="1100"/>
            </a:lvl1pPr>
          </a:lstStyle>
          <a:p>
            <a:pPr lvl="0"/>
            <a:r>
              <a:rPr lang="en-GB" dirty="0"/>
              <a:t>Please add your text here. This will be the main body of information.</a:t>
            </a:r>
          </a:p>
        </p:txBody>
      </p:sp>
      <p:pic>
        <p:nvPicPr>
          <p:cNvPr id="6" name="Picture 5">
            <a:extLst>
              <a:ext uri="{FF2B5EF4-FFF2-40B4-BE49-F238E27FC236}">
                <a16:creationId xmlns:a16="http://schemas.microsoft.com/office/drawing/2014/main" id="{2378BEB7-F847-6DF8-D324-A534D5A6777F}"/>
              </a:ext>
            </a:extLst>
          </p:cNvPr>
          <p:cNvPicPr>
            <a:picLocks noChangeAspect="1"/>
          </p:cNvPicPr>
          <p:nvPr userDrawn="1"/>
        </p:nvPicPr>
        <p:blipFill>
          <a:blip r:embed="rId3"/>
          <a:srcRect/>
          <a:stretch/>
        </p:blipFill>
        <p:spPr>
          <a:xfrm>
            <a:off x="10491595" y="5963585"/>
            <a:ext cx="1142978" cy="515703"/>
          </a:xfrm>
          <a:prstGeom prst="rect">
            <a:avLst/>
          </a:prstGeom>
        </p:spPr>
      </p:pic>
    </p:spTree>
    <p:extLst>
      <p:ext uri="{BB962C8B-B14F-4D97-AF65-F5344CB8AC3E}">
        <p14:creationId xmlns:p14="http://schemas.microsoft.com/office/powerpoint/2010/main" val="13256443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B3BF5D25-6856-FDDD-7A29-E13DA4505CBB}"/>
              </a:ext>
            </a:extLst>
          </p:cNvPr>
          <p:cNvSpPr txBox="1">
            <a:spLocks noGrp="1"/>
          </p:cNvSpPr>
          <p:nvPr>
            <p:ph type="title"/>
          </p:nvPr>
        </p:nvSpPr>
        <p:spPr>
          <a:xfrm>
            <a:off x="776892" y="813724"/>
            <a:ext cx="604501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3" name="Text Placeholder 9">
            <a:extLst>
              <a:ext uri="{FF2B5EF4-FFF2-40B4-BE49-F238E27FC236}">
                <a16:creationId xmlns:a16="http://schemas.microsoft.com/office/drawing/2014/main" id="{3B3FCD81-169D-DDC8-775D-EDE1027EBA1D}"/>
              </a:ext>
            </a:extLst>
          </p:cNvPr>
          <p:cNvSpPr>
            <a:spLocks noGrp="1"/>
          </p:cNvSpPr>
          <p:nvPr>
            <p:ph type="body" sz="quarter" idx="10" hasCustomPrompt="1"/>
          </p:nvPr>
        </p:nvSpPr>
        <p:spPr>
          <a:xfrm>
            <a:off x="776892" y="1663238"/>
            <a:ext cx="6045014" cy="464820"/>
          </a:xfrm>
        </p:spPr>
        <p:txBody>
          <a:bodyPr/>
          <a:lstStyle>
            <a:lvl1pPr>
              <a:defRPr sz="1640">
                <a:solidFill>
                  <a:srgbClr val="631226"/>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3C1A886D-0225-6721-AC5A-1C02C63A6AD1}"/>
              </a:ext>
            </a:extLst>
          </p:cNvPr>
          <p:cNvSpPr>
            <a:spLocks noGrp="1"/>
          </p:cNvSpPr>
          <p:nvPr>
            <p:ph type="body" sz="quarter" idx="11" hasCustomPrompt="1"/>
          </p:nvPr>
        </p:nvSpPr>
        <p:spPr>
          <a:xfrm>
            <a:off x="776288" y="1995834"/>
            <a:ext cx="6045617" cy="1753206"/>
          </a:xfrm>
        </p:spPr>
        <p:txBody>
          <a:bodyPr>
            <a:normAutofit/>
          </a:bodyPr>
          <a:lstStyle>
            <a:lvl1pPr>
              <a:defRPr sz="1100"/>
            </a:lvl1pPr>
          </a:lstStyle>
          <a:p>
            <a:pPr lvl="0"/>
            <a:r>
              <a:rPr lang="en-GB" dirty="0"/>
              <a:t>Please add your text here. This will be the main body of information.</a:t>
            </a:r>
          </a:p>
        </p:txBody>
      </p:sp>
      <p:sp>
        <p:nvSpPr>
          <p:cNvPr id="6" name="Picture Placeholder 5">
            <a:extLst>
              <a:ext uri="{FF2B5EF4-FFF2-40B4-BE49-F238E27FC236}">
                <a16:creationId xmlns:a16="http://schemas.microsoft.com/office/drawing/2014/main" id="{C1D1B310-B331-935E-4FA9-FA2D10FECCF5}"/>
              </a:ext>
            </a:extLst>
          </p:cNvPr>
          <p:cNvSpPr>
            <a:spLocks noGrp="1"/>
          </p:cNvSpPr>
          <p:nvPr>
            <p:ph type="pic" sz="quarter" idx="12"/>
          </p:nvPr>
        </p:nvSpPr>
        <p:spPr>
          <a:xfrm>
            <a:off x="7194550" y="0"/>
            <a:ext cx="4997450" cy="6858000"/>
          </a:xfrm>
          <a:solidFill>
            <a:srgbClr val="790028"/>
          </a:solidFill>
        </p:spPr>
        <p:txBody>
          <a:bodyPr/>
          <a:lstStyle/>
          <a:p>
            <a:endParaRPr lang="en-GB" dirty="0"/>
          </a:p>
        </p:txBody>
      </p:sp>
    </p:spTree>
    <p:extLst>
      <p:ext uri="{BB962C8B-B14F-4D97-AF65-F5344CB8AC3E}">
        <p14:creationId xmlns:p14="http://schemas.microsoft.com/office/powerpoint/2010/main" val="903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sp>
        <p:nvSpPr>
          <p:cNvPr id="12" name="Text Placeholder 33">
            <a:extLst>
              <a:ext uri="{FF2B5EF4-FFF2-40B4-BE49-F238E27FC236}">
                <a16:creationId xmlns:a16="http://schemas.microsoft.com/office/drawing/2014/main" id="{C3419BEB-076E-ADA6-2011-0F2EBD1380E7}"/>
              </a:ext>
            </a:extLst>
          </p:cNvPr>
          <p:cNvSpPr>
            <a:spLocks noGrp="1"/>
          </p:cNvSpPr>
          <p:nvPr>
            <p:ph type="body" sz="quarter" idx="14" hasCustomPrompt="1"/>
          </p:nvPr>
        </p:nvSpPr>
        <p:spPr>
          <a:xfrm>
            <a:off x="776890" y="1761554"/>
            <a:ext cx="10668537" cy="204993"/>
          </a:xfrm>
          <a:noFill/>
          <a:ln>
            <a:noFill/>
          </a:ln>
        </p:spPr>
        <p:style>
          <a:lnRef idx="0">
            <a:scrgbClr r="0" g="0" b="0"/>
          </a:lnRef>
          <a:fillRef idx="0">
            <a:scrgbClr r="0" g="0" b="0"/>
          </a:fillRef>
          <a:effectRef idx="0">
            <a:scrgbClr r="0" g="0" b="0"/>
          </a:effectRef>
          <a:fontRef idx="minor">
            <a:schemeClr val="accent6"/>
          </a:fontRef>
        </p:style>
        <p:txBody>
          <a:bodyPr wrap="square" lIns="0" tIns="0" rIns="180000" bIns="0">
            <a:noAutofit/>
          </a:bodyPr>
          <a:lstStyle>
            <a:lvl1pPr marL="0" indent="0">
              <a:buNone/>
              <a:defRPr sz="1600" b="0" i="0">
                <a:solidFill>
                  <a:srgbClr val="631226"/>
                </a:solidFill>
                <a:latin typeface="Poppins" panose="00000500000000000000" pitchFamily="2" charset="0"/>
              </a:defRPr>
            </a:lvl1pPr>
          </a:lstStyle>
          <a:p>
            <a:pPr lvl="0"/>
            <a:r>
              <a:rPr lang="en-GB" dirty="0"/>
              <a:t>Recent cases, clients and accolades subheading (x1 line max)</a:t>
            </a:r>
          </a:p>
        </p:txBody>
      </p:sp>
      <p:sp>
        <p:nvSpPr>
          <p:cNvPr id="14" name="Text Placeholder 33">
            <a:extLst>
              <a:ext uri="{FF2B5EF4-FFF2-40B4-BE49-F238E27FC236}">
                <a16:creationId xmlns:a16="http://schemas.microsoft.com/office/drawing/2014/main" id="{29AD0F80-40F9-480A-9489-46836899BDC1}"/>
              </a:ext>
            </a:extLst>
          </p:cNvPr>
          <p:cNvSpPr>
            <a:spLocks noGrp="1"/>
          </p:cNvSpPr>
          <p:nvPr>
            <p:ph type="body" sz="quarter" idx="16" hasCustomPrompt="1"/>
          </p:nvPr>
        </p:nvSpPr>
        <p:spPr>
          <a:xfrm>
            <a:off x="776891" y="2201311"/>
            <a:ext cx="5257800" cy="298174"/>
          </a:xfrm>
          <a:noFill/>
          <a:ln>
            <a:noFill/>
          </a:ln>
        </p:spPr>
        <p:style>
          <a:lnRef idx="0">
            <a:scrgbClr r="0" g="0" b="0"/>
          </a:lnRef>
          <a:fillRef idx="0">
            <a:scrgbClr r="0" g="0" b="0"/>
          </a:fillRef>
          <a:effectRef idx="0">
            <a:scrgbClr r="0" g="0" b="0"/>
          </a:effectRef>
          <a:fontRef idx="minor">
            <a:schemeClr val="accent6"/>
          </a:fontRef>
        </p:style>
        <p:txBody>
          <a:bodyPr wrap="square" lIns="0" tIns="0" rIns="180000" bIns="0">
            <a:noAutofit/>
          </a:bodyPr>
          <a:lstStyle>
            <a:lvl1pPr marL="0" indent="0">
              <a:buNone/>
              <a:defRPr sz="1400" b="0" i="0">
                <a:latin typeface="Poppins" panose="00000500000000000000" pitchFamily="2" charset="0"/>
              </a:defRPr>
            </a:lvl1pPr>
          </a:lstStyle>
          <a:p>
            <a:pPr lvl="0"/>
            <a:r>
              <a:rPr lang="en-GB" dirty="0"/>
              <a:t>Case study title (x1 line max)</a:t>
            </a:r>
          </a:p>
        </p:txBody>
      </p:sp>
      <p:sp>
        <p:nvSpPr>
          <p:cNvPr id="15" name="Text Placeholder 36">
            <a:extLst>
              <a:ext uri="{FF2B5EF4-FFF2-40B4-BE49-F238E27FC236}">
                <a16:creationId xmlns:a16="http://schemas.microsoft.com/office/drawing/2014/main" id="{F20BF93E-82A6-DEBA-B579-29B89ECAF479}"/>
              </a:ext>
            </a:extLst>
          </p:cNvPr>
          <p:cNvSpPr>
            <a:spLocks noGrp="1"/>
          </p:cNvSpPr>
          <p:nvPr>
            <p:ph type="body" sz="quarter" idx="17" hasCustomPrompt="1"/>
          </p:nvPr>
        </p:nvSpPr>
        <p:spPr>
          <a:xfrm>
            <a:off x="776891" y="2642704"/>
            <a:ext cx="5257800" cy="1910867"/>
          </a:xfrm>
        </p:spPr>
        <p:txBody>
          <a:bodyPr vert="horz" lIns="0" tIns="0" rIns="180000" bIns="0" rtlCol="0">
            <a:noAutofit/>
          </a:bodyPr>
          <a:lstStyle>
            <a:lvl1pPr marL="0" indent="0">
              <a:lnSpc>
                <a:spcPct val="129000"/>
              </a:lnSpc>
              <a:spcBef>
                <a:spcPts val="0"/>
              </a:spcBef>
              <a:buNone/>
              <a:defRPr lang="en-GB" sz="1200" dirty="0" smtClean="0">
                <a:latin typeface="Poppins" panose="00000500000000000000" pitchFamily="2" charset="0"/>
              </a:defRPr>
            </a:lvl1pPr>
          </a:lstStyle>
          <a:p>
            <a:pPr marL="228600" lvl="0" indent="-228600"/>
            <a:r>
              <a:rPr lang="en-GB" dirty="0"/>
              <a:t>Case study text (x8 lines max)</a:t>
            </a:r>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p:txBody>
      </p:sp>
      <p:sp>
        <p:nvSpPr>
          <p:cNvPr id="21" name="Text Placeholder 33">
            <a:extLst>
              <a:ext uri="{FF2B5EF4-FFF2-40B4-BE49-F238E27FC236}">
                <a16:creationId xmlns:a16="http://schemas.microsoft.com/office/drawing/2014/main" id="{B56B25EC-711F-2192-0A72-DB896435BCFF}"/>
              </a:ext>
            </a:extLst>
          </p:cNvPr>
          <p:cNvSpPr>
            <a:spLocks noGrp="1"/>
          </p:cNvSpPr>
          <p:nvPr>
            <p:ph type="body" sz="quarter" idx="19" hasCustomPrompt="1"/>
          </p:nvPr>
        </p:nvSpPr>
        <p:spPr>
          <a:xfrm>
            <a:off x="6187628" y="2206046"/>
            <a:ext cx="5257800" cy="298174"/>
          </a:xfrm>
          <a:noFill/>
          <a:ln>
            <a:noFill/>
          </a:ln>
        </p:spPr>
        <p:style>
          <a:lnRef idx="0">
            <a:scrgbClr r="0" g="0" b="0"/>
          </a:lnRef>
          <a:fillRef idx="0">
            <a:scrgbClr r="0" g="0" b="0"/>
          </a:fillRef>
          <a:effectRef idx="0">
            <a:scrgbClr r="0" g="0" b="0"/>
          </a:effectRef>
          <a:fontRef idx="minor">
            <a:schemeClr val="accent6"/>
          </a:fontRef>
        </p:style>
        <p:txBody>
          <a:bodyPr wrap="square" lIns="180000" tIns="0" rIns="0" bIns="0">
            <a:noAutofit/>
          </a:bodyPr>
          <a:lstStyle>
            <a:lvl1pPr marL="0" indent="0">
              <a:buNone/>
              <a:defRPr sz="1400" b="0" i="0">
                <a:latin typeface="Poppins" panose="00000500000000000000" pitchFamily="2" charset="0"/>
              </a:defRPr>
            </a:lvl1pPr>
          </a:lstStyle>
          <a:p>
            <a:pPr lvl="0"/>
            <a:r>
              <a:rPr lang="en-GB" dirty="0"/>
              <a:t>Case study title (x1 line max)</a:t>
            </a:r>
          </a:p>
        </p:txBody>
      </p:sp>
      <p:sp>
        <p:nvSpPr>
          <p:cNvPr id="22" name="Text Placeholder 36">
            <a:extLst>
              <a:ext uri="{FF2B5EF4-FFF2-40B4-BE49-F238E27FC236}">
                <a16:creationId xmlns:a16="http://schemas.microsoft.com/office/drawing/2014/main" id="{96778EF8-DC1C-1BAA-C24A-61780CEBD4B4}"/>
              </a:ext>
            </a:extLst>
          </p:cNvPr>
          <p:cNvSpPr>
            <a:spLocks noGrp="1" noChangeAspect="1"/>
          </p:cNvSpPr>
          <p:nvPr>
            <p:ph type="body" sz="quarter" idx="20" hasCustomPrompt="1"/>
          </p:nvPr>
        </p:nvSpPr>
        <p:spPr>
          <a:xfrm>
            <a:off x="6187628" y="2647438"/>
            <a:ext cx="5257800" cy="1910867"/>
          </a:xfrm>
        </p:spPr>
        <p:txBody>
          <a:bodyPr vert="horz" lIns="180000" tIns="0" rIns="0" bIns="0" rtlCol="0">
            <a:noAutofit/>
          </a:bodyPr>
          <a:lstStyle>
            <a:lvl1pPr marL="0" indent="0">
              <a:lnSpc>
                <a:spcPct val="129000"/>
              </a:lnSpc>
              <a:spcBef>
                <a:spcPts val="0"/>
              </a:spcBef>
              <a:buNone/>
              <a:defRPr lang="en-GB" sz="1200" dirty="0" smtClean="0">
                <a:latin typeface="Poppins" panose="00000500000000000000" pitchFamily="2" charset="0"/>
              </a:defRPr>
            </a:lvl1pPr>
          </a:lstStyle>
          <a:p>
            <a:pPr marL="228600" lvl="0" indent="-228600"/>
            <a:r>
              <a:rPr lang="en-GB" dirty="0"/>
              <a:t>Case study text (x8 lines max)</a:t>
            </a:r>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p:txBody>
      </p:sp>
      <p:sp>
        <p:nvSpPr>
          <p:cNvPr id="2" name="object 6">
            <a:extLst>
              <a:ext uri="{FF2B5EF4-FFF2-40B4-BE49-F238E27FC236}">
                <a16:creationId xmlns:a16="http://schemas.microsoft.com/office/drawing/2014/main" id="{081D6A84-8820-02D2-31D7-DF63C93382C3}"/>
              </a:ext>
            </a:extLst>
          </p:cNvPr>
          <p:cNvSpPr txBox="1">
            <a:spLocks noGrp="1"/>
          </p:cNvSpPr>
          <p:nvPr>
            <p:ph type="title"/>
          </p:nvPr>
        </p:nvSpPr>
        <p:spPr>
          <a:xfrm>
            <a:off x="776891" y="813724"/>
            <a:ext cx="10668537" cy="686441"/>
          </a:xfrm>
          <a:prstGeom prst="rect">
            <a:avLst/>
          </a:prstGeom>
        </p:spPr>
        <p:txBody>
          <a:bodyPr vert="horz" wrap="square" lIns="0" tIns="9242" rIns="0" bIns="0" rtlCol="0">
            <a:spAutoFit/>
          </a:bodyPr>
          <a:lstStyle>
            <a:lvl1pPr>
              <a:defRPr>
                <a:solidFill>
                  <a:srgbClr val="631226"/>
                </a:solidFill>
              </a:defRPr>
            </a:lvl1p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9664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amshee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33D3B3E-157E-034E-4C66-81A3FFC568B2}"/>
              </a:ext>
            </a:extLst>
          </p:cNvPr>
          <p:cNvPicPr>
            <a:picLocks noChangeAspect="1"/>
          </p:cNvPicPr>
          <p:nvPr userDrawn="1"/>
        </p:nvPicPr>
        <p:blipFill>
          <a:blip r:embed="rId2"/>
          <a:srcRect/>
          <a:stretch/>
        </p:blipFill>
        <p:spPr>
          <a:xfrm>
            <a:off x="5981152" y="2807298"/>
            <a:ext cx="2987449" cy="3003863"/>
          </a:xfrm>
          <a:prstGeom prst="rect">
            <a:avLst/>
          </a:prstGeom>
        </p:spPr>
      </p:pic>
      <p:pic>
        <p:nvPicPr>
          <p:cNvPr id="5" name="Picture 4">
            <a:extLst>
              <a:ext uri="{FF2B5EF4-FFF2-40B4-BE49-F238E27FC236}">
                <a16:creationId xmlns:a16="http://schemas.microsoft.com/office/drawing/2014/main" id="{5DF8B355-300F-0178-B75A-E93E24B0BB29}"/>
              </a:ext>
            </a:extLst>
          </p:cNvPr>
          <p:cNvPicPr>
            <a:picLocks noChangeAspect="1"/>
          </p:cNvPicPr>
          <p:nvPr userDrawn="1"/>
        </p:nvPicPr>
        <p:blipFill>
          <a:blip r:embed="rId2"/>
          <a:srcRect/>
          <a:stretch/>
        </p:blipFill>
        <p:spPr>
          <a:xfrm>
            <a:off x="8721061" y="2807296"/>
            <a:ext cx="2987449" cy="3003863"/>
          </a:xfrm>
          <a:prstGeom prst="rect">
            <a:avLst/>
          </a:prstGeom>
        </p:spPr>
      </p:pic>
      <p:pic>
        <p:nvPicPr>
          <p:cNvPr id="4" name="Picture 3">
            <a:extLst>
              <a:ext uri="{FF2B5EF4-FFF2-40B4-BE49-F238E27FC236}">
                <a16:creationId xmlns:a16="http://schemas.microsoft.com/office/drawing/2014/main" id="{8A3834D6-7381-EE08-9A37-A0373359AE51}"/>
              </a:ext>
            </a:extLst>
          </p:cNvPr>
          <p:cNvPicPr>
            <a:picLocks noChangeAspect="1"/>
          </p:cNvPicPr>
          <p:nvPr userDrawn="1"/>
        </p:nvPicPr>
        <p:blipFill>
          <a:blip r:embed="rId2"/>
          <a:srcRect/>
          <a:stretch/>
        </p:blipFill>
        <p:spPr>
          <a:xfrm>
            <a:off x="3274137" y="2807297"/>
            <a:ext cx="2987449" cy="3003863"/>
          </a:xfrm>
          <a:prstGeom prst="rect">
            <a:avLst/>
          </a:prstGeom>
        </p:spPr>
      </p:pic>
      <p:pic>
        <p:nvPicPr>
          <p:cNvPr id="3" name="Picture 2">
            <a:extLst>
              <a:ext uri="{FF2B5EF4-FFF2-40B4-BE49-F238E27FC236}">
                <a16:creationId xmlns:a16="http://schemas.microsoft.com/office/drawing/2014/main" id="{02163F7A-24F6-2D0A-2E72-5E397951985E}"/>
              </a:ext>
            </a:extLst>
          </p:cNvPr>
          <p:cNvPicPr>
            <a:picLocks noChangeAspect="1"/>
          </p:cNvPicPr>
          <p:nvPr userDrawn="1"/>
        </p:nvPicPr>
        <p:blipFill>
          <a:blip r:embed="rId2"/>
          <a:srcRect/>
          <a:stretch/>
        </p:blipFill>
        <p:spPr>
          <a:xfrm>
            <a:off x="495854" y="2807298"/>
            <a:ext cx="2987449" cy="3003863"/>
          </a:xfrm>
          <a:prstGeom prst="rect">
            <a:avLst/>
          </a:prstGeom>
        </p:spPr>
      </p:pic>
      <p:sp>
        <p:nvSpPr>
          <p:cNvPr id="33" name="Picture Placeholder 2">
            <a:extLst>
              <a:ext uri="{FF2B5EF4-FFF2-40B4-BE49-F238E27FC236}">
                <a16:creationId xmlns:a16="http://schemas.microsoft.com/office/drawing/2014/main" id="{A3D58A8D-EABA-C605-4FC7-82180EA32FA6}"/>
              </a:ext>
            </a:extLst>
          </p:cNvPr>
          <p:cNvSpPr>
            <a:spLocks noGrp="1" noChangeAspect="1"/>
          </p:cNvSpPr>
          <p:nvPr>
            <p:ph type="pic" sz="quarter" idx="72" hasCustomPrompt="1"/>
          </p:nvPr>
        </p:nvSpPr>
        <p:spPr>
          <a:xfrm>
            <a:off x="869435"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4" name="Text Placeholder 36">
            <a:extLst>
              <a:ext uri="{FF2B5EF4-FFF2-40B4-BE49-F238E27FC236}">
                <a16:creationId xmlns:a16="http://schemas.microsoft.com/office/drawing/2014/main" id="{F99907C4-21B7-0785-EB9A-1A03BFA9AD2C}"/>
              </a:ext>
            </a:extLst>
          </p:cNvPr>
          <p:cNvSpPr>
            <a:spLocks noGrp="1"/>
          </p:cNvSpPr>
          <p:nvPr>
            <p:ph type="body" sz="quarter" idx="73" hasCustomPrompt="1"/>
          </p:nvPr>
        </p:nvSpPr>
        <p:spPr>
          <a:xfrm>
            <a:off x="960104"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5" name="Text Placeholder 36">
            <a:extLst>
              <a:ext uri="{FF2B5EF4-FFF2-40B4-BE49-F238E27FC236}">
                <a16:creationId xmlns:a16="http://schemas.microsoft.com/office/drawing/2014/main" id="{76949A43-8A14-AB75-2177-3E1BDCEF7C67}"/>
              </a:ext>
            </a:extLst>
          </p:cNvPr>
          <p:cNvSpPr>
            <a:spLocks noGrp="1"/>
          </p:cNvSpPr>
          <p:nvPr>
            <p:ph type="body" sz="quarter" idx="74" hasCustomPrompt="1"/>
          </p:nvPr>
        </p:nvSpPr>
        <p:spPr>
          <a:xfrm>
            <a:off x="960104"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36" name="Text Placeholder 36">
            <a:extLst>
              <a:ext uri="{FF2B5EF4-FFF2-40B4-BE49-F238E27FC236}">
                <a16:creationId xmlns:a16="http://schemas.microsoft.com/office/drawing/2014/main" id="{2EB2073C-0A4D-1BB3-34CE-E3C63B6F5598}"/>
              </a:ext>
            </a:extLst>
          </p:cNvPr>
          <p:cNvSpPr>
            <a:spLocks noGrp="1"/>
          </p:cNvSpPr>
          <p:nvPr>
            <p:ph type="body" sz="quarter" idx="75" hasCustomPrompt="1"/>
          </p:nvPr>
        </p:nvSpPr>
        <p:spPr>
          <a:xfrm>
            <a:off x="960104"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7" name="Picture Placeholder 2">
            <a:extLst>
              <a:ext uri="{FF2B5EF4-FFF2-40B4-BE49-F238E27FC236}">
                <a16:creationId xmlns:a16="http://schemas.microsoft.com/office/drawing/2014/main" id="{79C058B9-E51C-00DB-E454-42113B844098}"/>
              </a:ext>
            </a:extLst>
          </p:cNvPr>
          <p:cNvSpPr>
            <a:spLocks noGrp="1" noChangeAspect="1"/>
          </p:cNvSpPr>
          <p:nvPr>
            <p:ph type="pic" sz="quarter" idx="76" hasCustomPrompt="1"/>
          </p:nvPr>
        </p:nvSpPr>
        <p:spPr>
          <a:xfrm>
            <a:off x="3652338"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8" name="Text Placeholder 36">
            <a:extLst>
              <a:ext uri="{FF2B5EF4-FFF2-40B4-BE49-F238E27FC236}">
                <a16:creationId xmlns:a16="http://schemas.microsoft.com/office/drawing/2014/main" id="{BE106C21-8D5C-85DD-02C8-11A49174BDCF}"/>
              </a:ext>
            </a:extLst>
          </p:cNvPr>
          <p:cNvSpPr>
            <a:spLocks noGrp="1"/>
          </p:cNvSpPr>
          <p:nvPr>
            <p:ph type="body" sz="quarter" idx="77" hasCustomPrompt="1"/>
          </p:nvPr>
        </p:nvSpPr>
        <p:spPr>
          <a:xfrm>
            <a:off x="3777732"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9" name="Text Placeholder 36">
            <a:extLst>
              <a:ext uri="{FF2B5EF4-FFF2-40B4-BE49-F238E27FC236}">
                <a16:creationId xmlns:a16="http://schemas.microsoft.com/office/drawing/2014/main" id="{DEB32AAF-56B6-92FE-4398-7EFF54F09825}"/>
              </a:ext>
            </a:extLst>
          </p:cNvPr>
          <p:cNvSpPr>
            <a:spLocks noGrp="1"/>
          </p:cNvSpPr>
          <p:nvPr>
            <p:ph type="body" sz="quarter" idx="78" hasCustomPrompt="1"/>
          </p:nvPr>
        </p:nvSpPr>
        <p:spPr>
          <a:xfrm>
            <a:off x="3777732"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0" name="Text Placeholder 36">
            <a:extLst>
              <a:ext uri="{FF2B5EF4-FFF2-40B4-BE49-F238E27FC236}">
                <a16:creationId xmlns:a16="http://schemas.microsoft.com/office/drawing/2014/main" id="{6D42C367-76F8-FB90-A8E1-B960FF33E563}"/>
              </a:ext>
            </a:extLst>
          </p:cNvPr>
          <p:cNvSpPr>
            <a:spLocks noGrp="1"/>
          </p:cNvSpPr>
          <p:nvPr>
            <p:ph type="body" sz="quarter" idx="79" hasCustomPrompt="1"/>
          </p:nvPr>
        </p:nvSpPr>
        <p:spPr>
          <a:xfrm>
            <a:off x="3777732"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41" name="Picture Placeholder 2">
            <a:extLst>
              <a:ext uri="{FF2B5EF4-FFF2-40B4-BE49-F238E27FC236}">
                <a16:creationId xmlns:a16="http://schemas.microsoft.com/office/drawing/2014/main" id="{787604BB-ECD9-DB5E-2E04-2FB46B03A522}"/>
              </a:ext>
            </a:extLst>
          </p:cNvPr>
          <p:cNvSpPr>
            <a:spLocks noGrp="1" noChangeAspect="1"/>
          </p:cNvSpPr>
          <p:nvPr>
            <p:ph type="pic" sz="quarter" idx="80" hasCustomPrompt="1"/>
          </p:nvPr>
        </p:nvSpPr>
        <p:spPr>
          <a:xfrm>
            <a:off x="6365525"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42" name="Text Placeholder 36">
            <a:extLst>
              <a:ext uri="{FF2B5EF4-FFF2-40B4-BE49-F238E27FC236}">
                <a16:creationId xmlns:a16="http://schemas.microsoft.com/office/drawing/2014/main" id="{E45FFC98-9E91-9578-10FF-25B704C26261}"/>
              </a:ext>
            </a:extLst>
          </p:cNvPr>
          <p:cNvSpPr>
            <a:spLocks noGrp="1"/>
          </p:cNvSpPr>
          <p:nvPr>
            <p:ph type="body" sz="quarter" idx="81" hasCustomPrompt="1"/>
          </p:nvPr>
        </p:nvSpPr>
        <p:spPr>
          <a:xfrm>
            <a:off x="6490919"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43" name="Text Placeholder 36">
            <a:extLst>
              <a:ext uri="{FF2B5EF4-FFF2-40B4-BE49-F238E27FC236}">
                <a16:creationId xmlns:a16="http://schemas.microsoft.com/office/drawing/2014/main" id="{A40B3C70-6057-C696-8ECF-711A69DB2741}"/>
              </a:ext>
            </a:extLst>
          </p:cNvPr>
          <p:cNvSpPr>
            <a:spLocks noGrp="1"/>
          </p:cNvSpPr>
          <p:nvPr>
            <p:ph type="body" sz="quarter" idx="82" hasCustomPrompt="1"/>
          </p:nvPr>
        </p:nvSpPr>
        <p:spPr>
          <a:xfrm>
            <a:off x="6490919"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8" name="Text Placeholder 36">
            <a:extLst>
              <a:ext uri="{FF2B5EF4-FFF2-40B4-BE49-F238E27FC236}">
                <a16:creationId xmlns:a16="http://schemas.microsoft.com/office/drawing/2014/main" id="{2BCB3B0B-BD84-B8E4-8FA6-1BF47F46A54A}"/>
              </a:ext>
            </a:extLst>
          </p:cNvPr>
          <p:cNvSpPr>
            <a:spLocks noGrp="1"/>
          </p:cNvSpPr>
          <p:nvPr>
            <p:ph type="body" sz="quarter" idx="83" hasCustomPrompt="1"/>
          </p:nvPr>
        </p:nvSpPr>
        <p:spPr>
          <a:xfrm>
            <a:off x="6490919"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49" name="Text Placeholder 36">
            <a:extLst>
              <a:ext uri="{FF2B5EF4-FFF2-40B4-BE49-F238E27FC236}">
                <a16:creationId xmlns:a16="http://schemas.microsoft.com/office/drawing/2014/main" id="{22503651-277F-8405-F720-5457574D1486}"/>
              </a:ext>
            </a:extLst>
          </p:cNvPr>
          <p:cNvSpPr>
            <a:spLocks noGrp="1"/>
          </p:cNvSpPr>
          <p:nvPr>
            <p:ph type="body" sz="quarter" idx="85" hasCustomPrompt="1"/>
          </p:nvPr>
        </p:nvSpPr>
        <p:spPr>
          <a:xfrm>
            <a:off x="9232234"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4" name="Text Placeholder 36">
            <a:extLst>
              <a:ext uri="{FF2B5EF4-FFF2-40B4-BE49-F238E27FC236}">
                <a16:creationId xmlns:a16="http://schemas.microsoft.com/office/drawing/2014/main" id="{DB3720B0-0B36-7B70-65D9-6D8BF01B6C34}"/>
              </a:ext>
            </a:extLst>
          </p:cNvPr>
          <p:cNvSpPr>
            <a:spLocks noGrp="1"/>
          </p:cNvSpPr>
          <p:nvPr>
            <p:ph type="body" sz="quarter" idx="86" hasCustomPrompt="1"/>
          </p:nvPr>
        </p:nvSpPr>
        <p:spPr>
          <a:xfrm>
            <a:off x="9232234"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55" name="Text Placeholder 36">
            <a:extLst>
              <a:ext uri="{FF2B5EF4-FFF2-40B4-BE49-F238E27FC236}">
                <a16:creationId xmlns:a16="http://schemas.microsoft.com/office/drawing/2014/main" id="{83A290C0-B5B5-F78E-BC5A-6C3BE8E6848E}"/>
              </a:ext>
            </a:extLst>
          </p:cNvPr>
          <p:cNvSpPr>
            <a:spLocks noGrp="1"/>
          </p:cNvSpPr>
          <p:nvPr>
            <p:ph type="body" sz="quarter" idx="87" hasCustomPrompt="1"/>
          </p:nvPr>
        </p:nvSpPr>
        <p:spPr>
          <a:xfrm>
            <a:off x="9232234"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7" name="Picture Placeholder 2">
            <a:extLst>
              <a:ext uri="{FF2B5EF4-FFF2-40B4-BE49-F238E27FC236}">
                <a16:creationId xmlns:a16="http://schemas.microsoft.com/office/drawing/2014/main" id="{75656739-D6DE-12BB-AC0F-64757F804209}"/>
              </a:ext>
            </a:extLst>
          </p:cNvPr>
          <p:cNvSpPr>
            <a:spLocks noGrp="1" noChangeAspect="1"/>
          </p:cNvSpPr>
          <p:nvPr>
            <p:ph type="pic" sz="quarter" idx="84" hasCustomPrompt="1"/>
          </p:nvPr>
        </p:nvSpPr>
        <p:spPr>
          <a:xfrm>
            <a:off x="9106840" y="3047598"/>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2" name="object 6">
            <a:extLst>
              <a:ext uri="{FF2B5EF4-FFF2-40B4-BE49-F238E27FC236}">
                <a16:creationId xmlns:a16="http://schemas.microsoft.com/office/drawing/2014/main" id="{ECB91429-6FF5-73CA-5616-67F34D1A4B7B}"/>
              </a:ext>
            </a:extLst>
          </p:cNvPr>
          <p:cNvSpPr txBox="1">
            <a:spLocks noGrp="1"/>
          </p:cNvSpPr>
          <p:nvPr>
            <p:ph type="title"/>
          </p:nvPr>
        </p:nvSpPr>
        <p:spPr>
          <a:xfrm>
            <a:off x="776892" y="813724"/>
            <a:ext cx="10583956"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6" name="object 6">
            <a:extLst>
              <a:ext uri="{FF2B5EF4-FFF2-40B4-BE49-F238E27FC236}">
                <a16:creationId xmlns:a16="http://schemas.microsoft.com/office/drawing/2014/main" id="{75CD72C3-0680-85F6-D5C6-440A91752C3C}"/>
              </a:ext>
            </a:extLst>
          </p:cNvPr>
          <p:cNvSpPr txBox="1">
            <a:spLocks/>
          </p:cNvSpPr>
          <p:nvPr userDrawn="1"/>
        </p:nvSpPr>
        <p:spPr>
          <a:xfrm>
            <a:off x="776892" y="813724"/>
            <a:ext cx="10543926" cy="686441"/>
          </a:xfrm>
          <a:prstGeom prst="rect">
            <a:avLst/>
          </a:prstGeom>
        </p:spPr>
        <p:txBody>
          <a:bodyPr vert="horz" wrap="square" lIns="0" tIns="9242" rIns="0" bIns="0" rtlCol="0" anchor="ctr">
            <a:spAutoFit/>
          </a:bodyPr>
          <a:lstStyle>
            <a:lvl1pPr algn="l" defTabSz="914400" rtl="0" eaLnBrk="1" latinLnBrk="0" hangingPunct="1">
              <a:lnSpc>
                <a:spcPct val="90000"/>
              </a:lnSpc>
              <a:spcBef>
                <a:spcPct val="0"/>
              </a:spcBef>
              <a:buNone/>
              <a:defRPr sz="4400" b="1" i="0" kern="1200" baseline="0">
                <a:solidFill>
                  <a:srgbClr val="661C45"/>
                </a:solidFill>
                <a:latin typeface="Times New Roman" panose="02020603050405020304" pitchFamily="18" charset="0"/>
                <a:ea typeface="+mj-ea"/>
                <a:cs typeface="Times New Roman" panose="02020603050405020304" pitchFamily="18" charset="0"/>
              </a:defRPr>
            </a:lvl1pPr>
          </a:lstStyle>
          <a:p>
            <a:pPr marL="7701">
              <a:lnSpc>
                <a:spcPct val="100000"/>
              </a:lnSpc>
              <a:spcBef>
                <a:spcPts val="73"/>
              </a:spcBef>
            </a:pPr>
            <a:r>
              <a:rPr lang="en-GB" spc="-139" dirty="0">
                <a:solidFill>
                  <a:srgbClr val="631226"/>
                </a:solidFill>
              </a:rPr>
              <a:t>Title goes here</a:t>
            </a:r>
            <a:endParaRPr lang="en-GB" spc="-176" dirty="0">
              <a:solidFill>
                <a:srgbClr val="631226"/>
              </a:solidFill>
            </a:endParaRPr>
          </a:p>
        </p:txBody>
      </p:sp>
      <p:sp>
        <p:nvSpPr>
          <p:cNvPr id="7" name="Text Placeholder 9">
            <a:extLst>
              <a:ext uri="{FF2B5EF4-FFF2-40B4-BE49-F238E27FC236}">
                <a16:creationId xmlns:a16="http://schemas.microsoft.com/office/drawing/2014/main" id="{FEB057F3-B8DD-5DC9-EEC3-0421BF90F406}"/>
              </a:ext>
            </a:extLst>
          </p:cNvPr>
          <p:cNvSpPr>
            <a:spLocks noGrp="1"/>
          </p:cNvSpPr>
          <p:nvPr>
            <p:ph type="body" sz="quarter" idx="10" hasCustomPrompt="1"/>
          </p:nvPr>
        </p:nvSpPr>
        <p:spPr>
          <a:xfrm>
            <a:off x="776892" y="1663238"/>
            <a:ext cx="10543926" cy="464820"/>
          </a:xfrm>
        </p:spPr>
        <p:txBody>
          <a:bodyPr/>
          <a:lstStyle>
            <a:lvl1pPr>
              <a:defRPr sz="1640">
                <a:solidFill>
                  <a:srgbClr val="631226"/>
                </a:solidFill>
              </a:defRPr>
            </a:lvl1pPr>
          </a:lstStyle>
          <a:p>
            <a:pPr lvl="0"/>
            <a:r>
              <a:rPr lang="en-GB" dirty="0"/>
              <a:t>Sub-title or second heading goes here.</a:t>
            </a:r>
          </a:p>
        </p:txBody>
      </p:sp>
      <p:sp>
        <p:nvSpPr>
          <p:cNvPr id="8" name="Text Placeholder 11">
            <a:extLst>
              <a:ext uri="{FF2B5EF4-FFF2-40B4-BE49-F238E27FC236}">
                <a16:creationId xmlns:a16="http://schemas.microsoft.com/office/drawing/2014/main" id="{F76ACF11-E535-852C-1ECA-B56C7C379E2B}"/>
              </a:ext>
            </a:extLst>
          </p:cNvPr>
          <p:cNvSpPr>
            <a:spLocks noGrp="1"/>
          </p:cNvSpPr>
          <p:nvPr>
            <p:ph type="body" sz="quarter" idx="11" hasCustomPrompt="1"/>
          </p:nvPr>
        </p:nvSpPr>
        <p:spPr>
          <a:xfrm>
            <a:off x="776288" y="1995834"/>
            <a:ext cx="10544175"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4050455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amsheet Overflow">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717FF656-FEC5-760F-83BD-8685F7FFF917}"/>
              </a:ext>
            </a:extLst>
          </p:cNvPr>
          <p:cNvPicPr>
            <a:picLocks noChangeAspect="1"/>
          </p:cNvPicPr>
          <p:nvPr userDrawn="1"/>
        </p:nvPicPr>
        <p:blipFill>
          <a:blip r:embed="rId2"/>
          <a:srcRect/>
          <a:stretch/>
        </p:blipFill>
        <p:spPr>
          <a:xfrm>
            <a:off x="5981152" y="263604"/>
            <a:ext cx="2987449" cy="3003863"/>
          </a:xfrm>
          <a:prstGeom prst="rect">
            <a:avLst/>
          </a:prstGeom>
        </p:spPr>
      </p:pic>
      <p:pic>
        <p:nvPicPr>
          <p:cNvPr id="23" name="Picture 22">
            <a:extLst>
              <a:ext uri="{FF2B5EF4-FFF2-40B4-BE49-F238E27FC236}">
                <a16:creationId xmlns:a16="http://schemas.microsoft.com/office/drawing/2014/main" id="{9B11043F-BD50-7061-7327-BCDAEFB71345}"/>
              </a:ext>
            </a:extLst>
          </p:cNvPr>
          <p:cNvPicPr>
            <a:picLocks noChangeAspect="1"/>
          </p:cNvPicPr>
          <p:nvPr userDrawn="1"/>
        </p:nvPicPr>
        <p:blipFill>
          <a:blip r:embed="rId2"/>
          <a:srcRect/>
          <a:stretch/>
        </p:blipFill>
        <p:spPr>
          <a:xfrm>
            <a:off x="8721061" y="263602"/>
            <a:ext cx="2987449" cy="3003863"/>
          </a:xfrm>
          <a:prstGeom prst="rect">
            <a:avLst/>
          </a:prstGeom>
        </p:spPr>
      </p:pic>
      <p:pic>
        <p:nvPicPr>
          <p:cNvPr id="24" name="Picture 23">
            <a:extLst>
              <a:ext uri="{FF2B5EF4-FFF2-40B4-BE49-F238E27FC236}">
                <a16:creationId xmlns:a16="http://schemas.microsoft.com/office/drawing/2014/main" id="{BDE6FDAF-F4BE-ECC0-1069-7BF2F6CC99D8}"/>
              </a:ext>
            </a:extLst>
          </p:cNvPr>
          <p:cNvPicPr>
            <a:picLocks noChangeAspect="1"/>
          </p:cNvPicPr>
          <p:nvPr userDrawn="1"/>
        </p:nvPicPr>
        <p:blipFill>
          <a:blip r:embed="rId2"/>
          <a:srcRect/>
          <a:stretch/>
        </p:blipFill>
        <p:spPr>
          <a:xfrm>
            <a:off x="3274137" y="263603"/>
            <a:ext cx="2987449" cy="3003863"/>
          </a:xfrm>
          <a:prstGeom prst="rect">
            <a:avLst/>
          </a:prstGeom>
        </p:spPr>
      </p:pic>
      <p:pic>
        <p:nvPicPr>
          <p:cNvPr id="25" name="Picture 24">
            <a:extLst>
              <a:ext uri="{FF2B5EF4-FFF2-40B4-BE49-F238E27FC236}">
                <a16:creationId xmlns:a16="http://schemas.microsoft.com/office/drawing/2014/main" id="{6426F555-315C-1AA6-0375-C3A43DF552A6}"/>
              </a:ext>
            </a:extLst>
          </p:cNvPr>
          <p:cNvPicPr>
            <a:picLocks noChangeAspect="1"/>
          </p:cNvPicPr>
          <p:nvPr userDrawn="1"/>
        </p:nvPicPr>
        <p:blipFill>
          <a:blip r:embed="rId2"/>
          <a:srcRect/>
          <a:stretch/>
        </p:blipFill>
        <p:spPr>
          <a:xfrm>
            <a:off x="495854" y="263604"/>
            <a:ext cx="2987449" cy="3003863"/>
          </a:xfrm>
          <a:prstGeom prst="rect">
            <a:avLst/>
          </a:prstGeom>
        </p:spPr>
      </p:pic>
      <p:sp>
        <p:nvSpPr>
          <p:cNvPr id="26" name="Picture Placeholder 2">
            <a:extLst>
              <a:ext uri="{FF2B5EF4-FFF2-40B4-BE49-F238E27FC236}">
                <a16:creationId xmlns:a16="http://schemas.microsoft.com/office/drawing/2014/main" id="{951CC141-23CA-6AA6-3A12-189712E29679}"/>
              </a:ext>
            </a:extLst>
          </p:cNvPr>
          <p:cNvSpPr>
            <a:spLocks noGrp="1" noChangeAspect="1"/>
          </p:cNvSpPr>
          <p:nvPr>
            <p:ph type="pic" sz="quarter" idx="72" hasCustomPrompt="1"/>
          </p:nvPr>
        </p:nvSpPr>
        <p:spPr>
          <a:xfrm>
            <a:off x="869435" y="51649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27" name="Text Placeholder 36">
            <a:extLst>
              <a:ext uri="{FF2B5EF4-FFF2-40B4-BE49-F238E27FC236}">
                <a16:creationId xmlns:a16="http://schemas.microsoft.com/office/drawing/2014/main" id="{D5B71AD5-2ECB-B06D-A484-64BD437D243D}"/>
              </a:ext>
            </a:extLst>
          </p:cNvPr>
          <p:cNvSpPr>
            <a:spLocks noGrp="1"/>
          </p:cNvSpPr>
          <p:nvPr>
            <p:ph type="body" sz="quarter" idx="73" hasCustomPrompt="1"/>
          </p:nvPr>
        </p:nvSpPr>
        <p:spPr>
          <a:xfrm>
            <a:off x="960104"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28" name="Text Placeholder 36">
            <a:extLst>
              <a:ext uri="{FF2B5EF4-FFF2-40B4-BE49-F238E27FC236}">
                <a16:creationId xmlns:a16="http://schemas.microsoft.com/office/drawing/2014/main" id="{9577184C-5B17-46C2-5A64-EFB680F8EED6}"/>
              </a:ext>
            </a:extLst>
          </p:cNvPr>
          <p:cNvSpPr>
            <a:spLocks noGrp="1"/>
          </p:cNvSpPr>
          <p:nvPr>
            <p:ph type="body" sz="quarter" idx="74" hasCustomPrompt="1"/>
          </p:nvPr>
        </p:nvSpPr>
        <p:spPr>
          <a:xfrm>
            <a:off x="960104"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29" name="Text Placeholder 36">
            <a:extLst>
              <a:ext uri="{FF2B5EF4-FFF2-40B4-BE49-F238E27FC236}">
                <a16:creationId xmlns:a16="http://schemas.microsoft.com/office/drawing/2014/main" id="{388EAEE2-0395-6C2F-3096-A66E5450A7E1}"/>
              </a:ext>
            </a:extLst>
          </p:cNvPr>
          <p:cNvSpPr>
            <a:spLocks noGrp="1"/>
          </p:cNvSpPr>
          <p:nvPr>
            <p:ph type="body" sz="quarter" idx="75" hasCustomPrompt="1"/>
          </p:nvPr>
        </p:nvSpPr>
        <p:spPr>
          <a:xfrm>
            <a:off x="960104"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0" name="Picture Placeholder 2">
            <a:extLst>
              <a:ext uri="{FF2B5EF4-FFF2-40B4-BE49-F238E27FC236}">
                <a16:creationId xmlns:a16="http://schemas.microsoft.com/office/drawing/2014/main" id="{7345D3D5-474D-7D36-9854-8B552D96E08B}"/>
              </a:ext>
            </a:extLst>
          </p:cNvPr>
          <p:cNvSpPr>
            <a:spLocks noGrp="1" noChangeAspect="1"/>
          </p:cNvSpPr>
          <p:nvPr>
            <p:ph type="pic" sz="quarter" idx="76" hasCustomPrompt="1"/>
          </p:nvPr>
        </p:nvSpPr>
        <p:spPr>
          <a:xfrm>
            <a:off x="3652338" y="51649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1" name="Text Placeholder 36">
            <a:extLst>
              <a:ext uri="{FF2B5EF4-FFF2-40B4-BE49-F238E27FC236}">
                <a16:creationId xmlns:a16="http://schemas.microsoft.com/office/drawing/2014/main" id="{C77EC396-C2AD-8119-6464-B295A75FBA29}"/>
              </a:ext>
            </a:extLst>
          </p:cNvPr>
          <p:cNvSpPr>
            <a:spLocks noGrp="1"/>
          </p:cNvSpPr>
          <p:nvPr>
            <p:ph type="body" sz="quarter" idx="77" hasCustomPrompt="1"/>
          </p:nvPr>
        </p:nvSpPr>
        <p:spPr>
          <a:xfrm>
            <a:off x="3777732"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2" name="Text Placeholder 36">
            <a:extLst>
              <a:ext uri="{FF2B5EF4-FFF2-40B4-BE49-F238E27FC236}">
                <a16:creationId xmlns:a16="http://schemas.microsoft.com/office/drawing/2014/main" id="{56C5F1DB-BDE0-1E5D-D781-5B5DAC55D1A6}"/>
              </a:ext>
            </a:extLst>
          </p:cNvPr>
          <p:cNvSpPr>
            <a:spLocks noGrp="1"/>
          </p:cNvSpPr>
          <p:nvPr>
            <p:ph type="body" sz="quarter" idx="78" hasCustomPrompt="1"/>
          </p:nvPr>
        </p:nvSpPr>
        <p:spPr>
          <a:xfrm>
            <a:off x="3777732"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33" name="Text Placeholder 36">
            <a:extLst>
              <a:ext uri="{FF2B5EF4-FFF2-40B4-BE49-F238E27FC236}">
                <a16:creationId xmlns:a16="http://schemas.microsoft.com/office/drawing/2014/main" id="{B70BB83D-C888-882F-E158-1D7166DA64F4}"/>
              </a:ext>
            </a:extLst>
          </p:cNvPr>
          <p:cNvSpPr>
            <a:spLocks noGrp="1"/>
          </p:cNvSpPr>
          <p:nvPr>
            <p:ph type="body" sz="quarter" idx="79" hasCustomPrompt="1"/>
          </p:nvPr>
        </p:nvSpPr>
        <p:spPr>
          <a:xfrm>
            <a:off x="3777732"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4" name="Picture Placeholder 2">
            <a:extLst>
              <a:ext uri="{FF2B5EF4-FFF2-40B4-BE49-F238E27FC236}">
                <a16:creationId xmlns:a16="http://schemas.microsoft.com/office/drawing/2014/main" id="{45449D9A-5ABE-3F2D-F4DD-BBB5C5E3FE5A}"/>
              </a:ext>
            </a:extLst>
          </p:cNvPr>
          <p:cNvSpPr>
            <a:spLocks noGrp="1" noChangeAspect="1"/>
          </p:cNvSpPr>
          <p:nvPr>
            <p:ph type="pic" sz="quarter" idx="80" hasCustomPrompt="1"/>
          </p:nvPr>
        </p:nvSpPr>
        <p:spPr>
          <a:xfrm>
            <a:off x="6365525" y="51649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5" name="Text Placeholder 36">
            <a:extLst>
              <a:ext uri="{FF2B5EF4-FFF2-40B4-BE49-F238E27FC236}">
                <a16:creationId xmlns:a16="http://schemas.microsoft.com/office/drawing/2014/main" id="{EE1F8F5E-F00B-5A0E-C370-9E66F0283AC4}"/>
              </a:ext>
            </a:extLst>
          </p:cNvPr>
          <p:cNvSpPr>
            <a:spLocks noGrp="1"/>
          </p:cNvSpPr>
          <p:nvPr>
            <p:ph type="body" sz="quarter" idx="81" hasCustomPrompt="1"/>
          </p:nvPr>
        </p:nvSpPr>
        <p:spPr>
          <a:xfrm>
            <a:off x="6490919"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6" name="Text Placeholder 36">
            <a:extLst>
              <a:ext uri="{FF2B5EF4-FFF2-40B4-BE49-F238E27FC236}">
                <a16:creationId xmlns:a16="http://schemas.microsoft.com/office/drawing/2014/main" id="{7165186A-8603-63DE-EDC2-AC7229B2172F}"/>
              </a:ext>
            </a:extLst>
          </p:cNvPr>
          <p:cNvSpPr>
            <a:spLocks noGrp="1"/>
          </p:cNvSpPr>
          <p:nvPr>
            <p:ph type="body" sz="quarter" idx="82" hasCustomPrompt="1"/>
          </p:nvPr>
        </p:nvSpPr>
        <p:spPr>
          <a:xfrm>
            <a:off x="6490919"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37" name="Text Placeholder 36">
            <a:extLst>
              <a:ext uri="{FF2B5EF4-FFF2-40B4-BE49-F238E27FC236}">
                <a16:creationId xmlns:a16="http://schemas.microsoft.com/office/drawing/2014/main" id="{06BC1ABF-90B0-C197-E49C-63A8769EB4C3}"/>
              </a:ext>
            </a:extLst>
          </p:cNvPr>
          <p:cNvSpPr>
            <a:spLocks noGrp="1"/>
          </p:cNvSpPr>
          <p:nvPr>
            <p:ph type="body" sz="quarter" idx="83" hasCustomPrompt="1"/>
          </p:nvPr>
        </p:nvSpPr>
        <p:spPr>
          <a:xfrm>
            <a:off x="6490919"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8" name="Text Placeholder 36">
            <a:extLst>
              <a:ext uri="{FF2B5EF4-FFF2-40B4-BE49-F238E27FC236}">
                <a16:creationId xmlns:a16="http://schemas.microsoft.com/office/drawing/2014/main" id="{A98E054F-2DCC-5740-8681-B61D7AE7DA5A}"/>
              </a:ext>
            </a:extLst>
          </p:cNvPr>
          <p:cNvSpPr>
            <a:spLocks noGrp="1"/>
          </p:cNvSpPr>
          <p:nvPr>
            <p:ph type="body" sz="quarter" idx="85" hasCustomPrompt="1"/>
          </p:nvPr>
        </p:nvSpPr>
        <p:spPr>
          <a:xfrm>
            <a:off x="9232234"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9" name="Text Placeholder 36">
            <a:extLst>
              <a:ext uri="{FF2B5EF4-FFF2-40B4-BE49-F238E27FC236}">
                <a16:creationId xmlns:a16="http://schemas.microsoft.com/office/drawing/2014/main" id="{72B2EDF3-131B-F8E4-11DF-9776EBE3C824}"/>
              </a:ext>
            </a:extLst>
          </p:cNvPr>
          <p:cNvSpPr>
            <a:spLocks noGrp="1"/>
          </p:cNvSpPr>
          <p:nvPr>
            <p:ph type="body" sz="quarter" idx="86" hasCustomPrompt="1"/>
          </p:nvPr>
        </p:nvSpPr>
        <p:spPr>
          <a:xfrm>
            <a:off x="9232234"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0" name="Text Placeholder 36">
            <a:extLst>
              <a:ext uri="{FF2B5EF4-FFF2-40B4-BE49-F238E27FC236}">
                <a16:creationId xmlns:a16="http://schemas.microsoft.com/office/drawing/2014/main" id="{0327A7D4-86EB-C20E-A433-51927F35C6F2}"/>
              </a:ext>
            </a:extLst>
          </p:cNvPr>
          <p:cNvSpPr>
            <a:spLocks noGrp="1"/>
          </p:cNvSpPr>
          <p:nvPr>
            <p:ph type="body" sz="quarter" idx="87" hasCustomPrompt="1"/>
          </p:nvPr>
        </p:nvSpPr>
        <p:spPr>
          <a:xfrm>
            <a:off x="9232234"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41" name="Picture Placeholder 2">
            <a:extLst>
              <a:ext uri="{FF2B5EF4-FFF2-40B4-BE49-F238E27FC236}">
                <a16:creationId xmlns:a16="http://schemas.microsoft.com/office/drawing/2014/main" id="{03E55016-195B-559F-797D-291E9D550BDD}"/>
              </a:ext>
            </a:extLst>
          </p:cNvPr>
          <p:cNvSpPr>
            <a:spLocks noGrp="1" noChangeAspect="1"/>
          </p:cNvSpPr>
          <p:nvPr>
            <p:ph type="pic" sz="quarter" idx="84" hasCustomPrompt="1"/>
          </p:nvPr>
        </p:nvSpPr>
        <p:spPr>
          <a:xfrm>
            <a:off x="9106840" y="503904"/>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pic>
        <p:nvPicPr>
          <p:cNvPr id="42" name="Picture 41">
            <a:extLst>
              <a:ext uri="{FF2B5EF4-FFF2-40B4-BE49-F238E27FC236}">
                <a16:creationId xmlns:a16="http://schemas.microsoft.com/office/drawing/2014/main" id="{0FAF7A00-E871-8E28-2434-F9EA65D25A00}"/>
              </a:ext>
            </a:extLst>
          </p:cNvPr>
          <p:cNvPicPr>
            <a:picLocks noChangeAspect="1"/>
          </p:cNvPicPr>
          <p:nvPr userDrawn="1"/>
        </p:nvPicPr>
        <p:blipFill>
          <a:blip r:embed="rId2"/>
          <a:srcRect/>
          <a:stretch/>
        </p:blipFill>
        <p:spPr>
          <a:xfrm>
            <a:off x="5981152" y="3058244"/>
            <a:ext cx="2987449" cy="3003863"/>
          </a:xfrm>
          <a:prstGeom prst="rect">
            <a:avLst/>
          </a:prstGeom>
        </p:spPr>
      </p:pic>
      <p:pic>
        <p:nvPicPr>
          <p:cNvPr id="43" name="Picture 42">
            <a:extLst>
              <a:ext uri="{FF2B5EF4-FFF2-40B4-BE49-F238E27FC236}">
                <a16:creationId xmlns:a16="http://schemas.microsoft.com/office/drawing/2014/main" id="{00F0C5E5-8200-DD50-D014-4A69C46E5376}"/>
              </a:ext>
            </a:extLst>
          </p:cNvPr>
          <p:cNvPicPr>
            <a:picLocks noChangeAspect="1"/>
          </p:cNvPicPr>
          <p:nvPr userDrawn="1"/>
        </p:nvPicPr>
        <p:blipFill>
          <a:blip r:embed="rId2"/>
          <a:srcRect/>
          <a:stretch/>
        </p:blipFill>
        <p:spPr>
          <a:xfrm>
            <a:off x="8721061" y="3058242"/>
            <a:ext cx="2987449" cy="3003863"/>
          </a:xfrm>
          <a:prstGeom prst="rect">
            <a:avLst/>
          </a:prstGeom>
        </p:spPr>
      </p:pic>
      <p:pic>
        <p:nvPicPr>
          <p:cNvPr id="44" name="Picture 43">
            <a:extLst>
              <a:ext uri="{FF2B5EF4-FFF2-40B4-BE49-F238E27FC236}">
                <a16:creationId xmlns:a16="http://schemas.microsoft.com/office/drawing/2014/main" id="{26703BC9-F69F-FF9A-4B98-C4998902F3DD}"/>
              </a:ext>
            </a:extLst>
          </p:cNvPr>
          <p:cNvPicPr>
            <a:picLocks noChangeAspect="1"/>
          </p:cNvPicPr>
          <p:nvPr userDrawn="1"/>
        </p:nvPicPr>
        <p:blipFill>
          <a:blip r:embed="rId2"/>
          <a:srcRect/>
          <a:stretch/>
        </p:blipFill>
        <p:spPr>
          <a:xfrm>
            <a:off x="3274137" y="3058243"/>
            <a:ext cx="2987449" cy="3003863"/>
          </a:xfrm>
          <a:prstGeom prst="rect">
            <a:avLst/>
          </a:prstGeom>
        </p:spPr>
      </p:pic>
      <p:pic>
        <p:nvPicPr>
          <p:cNvPr id="45" name="Picture 44">
            <a:extLst>
              <a:ext uri="{FF2B5EF4-FFF2-40B4-BE49-F238E27FC236}">
                <a16:creationId xmlns:a16="http://schemas.microsoft.com/office/drawing/2014/main" id="{F446836E-9429-F8E0-A34D-9B01E6A289B4}"/>
              </a:ext>
            </a:extLst>
          </p:cNvPr>
          <p:cNvPicPr>
            <a:picLocks noChangeAspect="1"/>
          </p:cNvPicPr>
          <p:nvPr userDrawn="1"/>
        </p:nvPicPr>
        <p:blipFill>
          <a:blip r:embed="rId2"/>
          <a:srcRect/>
          <a:stretch/>
        </p:blipFill>
        <p:spPr>
          <a:xfrm>
            <a:off x="495854" y="3058244"/>
            <a:ext cx="2987449" cy="3003863"/>
          </a:xfrm>
          <a:prstGeom prst="rect">
            <a:avLst/>
          </a:prstGeom>
        </p:spPr>
      </p:pic>
      <p:sp>
        <p:nvSpPr>
          <p:cNvPr id="46" name="Picture Placeholder 2">
            <a:extLst>
              <a:ext uri="{FF2B5EF4-FFF2-40B4-BE49-F238E27FC236}">
                <a16:creationId xmlns:a16="http://schemas.microsoft.com/office/drawing/2014/main" id="{A17EDCD3-C995-6604-6B53-D3427AC630C8}"/>
              </a:ext>
            </a:extLst>
          </p:cNvPr>
          <p:cNvSpPr>
            <a:spLocks noGrp="1" noChangeAspect="1"/>
          </p:cNvSpPr>
          <p:nvPr>
            <p:ph type="pic" sz="quarter" idx="88" hasCustomPrompt="1"/>
          </p:nvPr>
        </p:nvSpPr>
        <p:spPr>
          <a:xfrm>
            <a:off x="869435" y="331113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47" name="Text Placeholder 36">
            <a:extLst>
              <a:ext uri="{FF2B5EF4-FFF2-40B4-BE49-F238E27FC236}">
                <a16:creationId xmlns:a16="http://schemas.microsoft.com/office/drawing/2014/main" id="{1CDEE90A-3244-376A-2B8D-D88144B745B6}"/>
              </a:ext>
            </a:extLst>
          </p:cNvPr>
          <p:cNvSpPr>
            <a:spLocks noGrp="1"/>
          </p:cNvSpPr>
          <p:nvPr>
            <p:ph type="body" sz="quarter" idx="89" hasCustomPrompt="1"/>
          </p:nvPr>
        </p:nvSpPr>
        <p:spPr>
          <a:xfrm>
            <a:off x="960104"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48" name="Text Placeholder 36">
            <a:extLst>
              <a:ext uri="{FF2B5EF4-FFF2-40B4-BE49-F238E27FC236}">
                <a16:creationId xmlns:a16="http://schemas.microsoft.com/office/drawing/2014/main" id="{9EEE9E80-6A8D-00A1-AB78-01F660E2BC80}"/>
              </a:ext>
            </a:extLst>
          </p:cNvPr>
          <p:cNvSpPr>
            <a:spLocks noGrp="1"/>
          </p:cNvSpPr>
          <p:nvPr>
            <p:ph type="body" sz="quarter" idx="90" hasCustomPrompt="1"/>
          </p:nvPr>
        </p:nvSpPr>
        <p:spPr>
          <a:xfrm>
            <a:off x="960104"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9" name="Text Placeholder 36">
            <a:extLst>
              <a:ext uri="{FF2B5EF4-FFF2-40B4-BE49-F238E27FC236}">
                <a16:creationId xmlns:a16="http://schemas.microsoft.com/office/drawing/2014/main" id="{66C63C60-E92A-DB93-4091-684D40D19E01}"/>
              </a:ext>
            </a:extLst>
          </p:cNvPr>
          <p:cNvSpPr>
            <a:spLocks noGrp="1"/>
          </p:cNvSpPr>
          <p:nvPr>
            <p:ph type="body" sz="quarter" idx="91" hasCustomPrompt="1"/>
          </p:nvPr>
        </p:nvSpPr>
        <p:spPr>
          <a:xfrm>
            <a:off x="960104"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0" name="Picture Placeholder 2">
            <a:extLst>
              <a:ext uri="{FF2B5EF4-FFF2-40B4-BE49-F238E27FC236}">
                <a16:creationId xmlns:a16="http://schemas.microsoft.com/office/drawing/2014/main" id="{1AB3F6ED-E8F1-36AE-88BA-525A0EA946F4}"/>
              </a:ext>
            </a:extLst>
          </p:cNvPr>
          <p:cNvSpPr>
            <a:spLocks noGrp="1" noChangeAspect="1"/>
          </p:cNvSpPr>
          <p:nvPr>
            <p:ph type="pic" sz="quarter" idx="92" hasCustomPrompt="1"/>
          </p:nvPr>
        </p:nvSpPr>
        <p:spPr>
          <a:xfrm>
            <a:off x="3652338" y="331113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51" name="Text Placeholder 36">
            <a:extLst>
              <a:ext uri="{FF2B5EF4-FFF2-40B4-BE49-F238E27FC236}">
                <a16:creationId xmlns:a16="http://schemas.microsoft.com/office/drawing/2014/main" id="{3FB61431-9B5D-095B-D562-AD0EA9BFDE70}"/>
              </a:ext>
            </a:extLst>
          </p:cNvPr>
          <p:cNvSpPr>
            <a:spLocks noGrp="1"/>
          </p:cNvSpPr>
          <p:nvPr>
            <p:ph type="body" sz="quarter" idx="93" hasCustomPrompt="1"/>
          </p:nvPr>
        </p:nvSpPr>
        <p:spPr>
          <a:xfrm>
            <a:off x="3777732"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2" name="Text Placeholder 36">
            <a:extLst>
              <a:ext uri="{FF2B5EF4-FFF2-40B4-BE49-F238E27FC236}">
                <a16:creationId xmlns:a16="http://schemas.microsoft.com/office/drawing/2014/main" id="{DF797E5F-8218-337E-85AE-EE9607788B7F}"/>
              </a:ext>
            </a:extLst>
          </p:cNvPr>
          <p:cNvSpPr>
            <a:spLocks noGrp="1"/>
          </p:cNvSpPr>
          <p:nvPr>
            <p:ph type="body" sz="quarter" idx="94" hasCustomPrompt="1"/>
          </p:nvPr>
        </p:nvSpPr>
        <p:spPr>
          <a:xfrm>
            <a:off x="3777732"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53" name="Text Placeholder 36">
            <a:extLst>
              <a:ext uri="{FF2B5EF4-FFF2-40B4-BE49-F238E27FC236}">
                <a16:creationId xmlns:a16="http://schemas.microsoft.com/office/drawing/2014/main" id="{DA437517-5F35-DB08-6EF2-D739FF18435F}"/>
              </a:ext>
            </a:extLst>
          </p:cNvPr>
          <p:cNvSpPr>
            <a:spLocks noGrp="1"/>
          </p:cNvSpPr>
          <p:nvPr>
            <p:ph type="body" sz="quarter" idx="95" hasCustomPrompt="1"/>
          </p:nvPr>
        </p:nvSpPr>
        <p:spPr>
          <a:xfrm>
            <a:off x="3777732"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4" name="Picture Placeholder 2">
            <a:extLst>
              <a:ext uri="{FF2B5EF4-FFF2-40B4-BE49-F238E27FC236}">
                <a16:creationId xmlns:a16="http://schemas.microsoft.com/office/drawing/2014/main" id="{34D6DF7F-8A4E-822B-620B-3AF582959861}"/>
              </a:ext>
            </a:extLst>
          </p:cNvPr>
          <p:cNvSpPr>
            <a:spLocks noGrp="1" noChangeAspect="1"/>
          </p:cNvSpPr>
          <p:nvPr>
            <p:ph type="pic" sz="quarter" idx="96" hasCustomPrompt="1"/>
          </p:nvPr>
        </p:nvSpPr>
        <p:spPr>
          <a:xfrm>
            <a:off x="6365525" y="331113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55" name="Text Placeholder 36">
            <a:extLst>
              <a:ext uri="{FF2B5EF4-FFF2-40B4-BE49-F238E27FC236}">
                <a16:creationId xmlns:a16="http://schemas.microsoft.com/office/drawing/2014/main" id="{C07FCC6B-9803-280D-EDC3-FA0BCC2176B3}"/>
              </a:ext>
            </a:extLst>
          </p:cNvPr>
          <p:cNvSpPr>
            <a:spLocks noGrp="1"/>
          </p:cNvSpPr>
          <p:nvPr>
            <p:ph type="body" sz="quarter" idx="97" hasCustomPrompt="1"/>
          </p:nvPr>
        </p:nvSpPr>
        <p:spPr>
          <a:xfrm>
            <a:off x="6490919"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6" name="Text Placeholder 36">
            <a:extLst>
              <a:ext uri="{FF2B5EF4-FFF2-40B4-BE49-F238E27FC236}">
                <a16:creationId xmlns:a16="http://schemas.microsoft.com/office/drawing/2014/main" id="{F6F24398-D16B-62CC-809D-DA2AE7D04D9D}"/>
              </a:ext>
            </a:extLst>
          </p:cNvPr>
          <p:cNvSpPr>
            <a:spLocks noGrp="1"/>
          </p:cNvSpPr>
          <p:nvPr>
            <p:ph type="body" sz="quarter" idx="98" hasCustomPrompt="1"/>
          </p:nvPr>
        </p:nvSpPr>
        <p:spPr>
          <a:xfrm>
            <a:off x="6490919"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57" name="Text Placeholder 36">
            <a:extLst>
              <a:ext uri="{FF2B5EF4-FFF2-40B4-BE49-F238E27FC236}">
                <a16:creationId xmlns:a16="http://schemas.microsoft.com/office/drawing/2014/main" id="{B5C76339-581E-C74E-E6B5-74FEB23334FD}"/>
              </a:ext>
            </a:extLst>
          </p:cNvPr>
          <p:cNvSpPr>
            <a:spLocks noGrp="1"/>
          </p:cNvSpPr>
          <p:nvPr>
            <p:ph type="body" sz="quarter" idx="99" hasCustomPrompt="1"/>
          </p:nvPr>
        </p:nvSpPr>
        <p:spPr>
          <a:xfrm>
            <a:off x="6490919"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8" name="Text Placeholder 36">
            <a:extLst>
              <a:ext uri="{FF2B5EF4-FFF2-40B4-BE49-F238E27FC236}">
                <a16:creationId xmlns:a16="http://schemas.microsoft.com/office/drawing/2014/main" id="{8A8D3CE8-CDB0-2A96-493F-1F2B0555AAF7}"/>
              </a:ext>
            </a:extLst>
          </p:cNvPr>
          <p:cNvSpPr>
            <a:spLocks noGrp="1"/>
          </p:cNvSpPr>
          <p:nvPr>
            <p:ph type="body" sz="quarter" idx="100" hasCustomPrompt="1"/>
          </p:nvPr>
        </p:nvSpPr>
        <p:spPr>
          <a:xfrm>
            <a:off x="9232234"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9" name="Text Placeholder 36">
            <a:extLst>
              <a:ext uri="{FF2B5EF4-FFF2-40B4-BE49-F238E27FC236}">
                <a16:creationId xmlns:a16="http://schemas.microsoft.com/office/drawing/2014/main" id="{D34D7FF1-F54D-D1C4-4A3E-86773D356B0F}"/>
              </a:ext>
            </a:extLst>
          </p:cNvPr>
          <p:cNvSpPr>
            <a:spLocks noGrp="1"/>
          </p:cNvSpPr>
          <p:nvPr>
            <p:ph type="body" sz="quarter" idx="101" hasCustomPrompt="1"/>
          </p:nvPr>
        </p:nvSpPr>
        <p:spPr>
          <a:xfrm>
            <a:off x="9232234"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60" name="Text Placeholder 36">
            <a:extLst>
              <a:ext uri="{FF2B5EF4-FFF2-40B4-BE49-F238E27FC236}">
                <a16:creationId xmlns:a16="http://schemas.microsoft.com/office/drawing/2014/main" id="{FFA10A7B-E867-D0DE-BB08-19FD7F8A1086}"/>
              </a:ext>
            </a:extLst>
          </p:cNvPr>
          <p:cNvSpPr>
            <a:spLocks noGrp="1"/>
          </p:cNvSpPr>
          <p:nvPr>
            <p:ph type="body" sz="quarter" idx="102" hasCustomPrompt="1"/>
          </p:nvPr>
        </p:nvSpPr>
        <p:spPr>
          <a:xfrm>
            <a:off x="9232234"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61" name="Picture Placeholder 2">
            <a:extLst>
              <a:ext uri="{FF2B5EF4-FFF2-40B4-BE49-F238E27FC236}">
                <a16:creationId xmlns:a16="http://schemas.microsoft.com/office/drawing/2014/main" id="{758ED1F9-6BE1-079C-6CE1-94B89E3EEF6A}"/>
              </a:ext>
            </a:extLst>
          </p:cNvPr>
          <p:cNvSpPr>
            <a:spLocks noGrp="1" noChangeAspect="1"/>
          </p:cNvSpPr>
          <p:nvPr>
            <p:ph type="pic" sz="quarter" idx="103" hasCustomPrompt="1"/>
          </p:nvPr>
        </p:nvSpPr>
        <p:spPr>
          <a:xfrm>
            <a:off x="9106840" y="3298544"/>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Tree>
    <p:extLst>
      <p:ext uri="{BB962C8B-B14F-4D97-AF65-F5344CB8AC3E}">
        <p14:creationId xmlns:p14="http://schemas.microsoft.com/office/powerpoint/2010/main" val="2979440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 &amp; Stats">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91A118F-B0C3-0C15-0B7A-FDCB1B42E576}"/>
              </a:ext>
            </a:extLst>
          </p:cNvPr>
          <p:cNvPicPr/>
          <p:nvPr userDrawn="1"/>
        </p:nvPicPr>
        <p:blipFill>
          <a:blip r:embed="rId2"/>
          <a:srcRect/>
          <a:stretch/>
        </p:blipFill>
        <p:spPr>
          <a:xfrm>
            <a:off x="1" y="0"/>
            <a:ext cx="12269970" cy="6901858"/>
          </a:xfrm>
          <a:prstGeom prst="rect">
            <a:avLst/>
          </a:prstGeom>
        </p:spPr>
      </p:pic>
      <p:pic>
        <p:nvPicPr>
          <p:cNvPr id="16" name="Picture 15" descr="A purple oval with black background&#10;&#10;Description automatically generated">
            <a:extLst>
              <a:ext uri="{FF2B5EF4-FFF2-40B4-BE49-F238E27FC236}">
                <a16:creationId xmlns:a16="http://schemas.microsoft.com/office/drawing/2014/main" id="{8D7C9BAD-FBAE-30A7-0049-6ABFC6168A4D}"/>
              </a:ext>
            </a:extLst>
          </p:cNvPr>
          <p:cNvPicPr>
            <a:picLocks noChangeAspect="1"/>
          </p:cNvPicPr>
          <p:nvPr userDrawn="1"/>
        </p:nvPicPr>
        <p:blipFill>
          <a:blip r:embed="rId3"/>
          <a:stretch>
            <a:fillRect/>
          </a:stretch>
        </p:blipFill>
        <p:spPr>
          <a:xfrm rot="16043821">
            <a:off x="2783013" y="3692644"/>
            <a:ext cx="2015652" cy="2747407"/>
          </a:xfrm>
          <a:prstGeom prst="rect">
            <a:avLst/>
          </a:prstGeom>
        </p:spPr>
      </p:pic>
      <p:pic>
        <p:nvPicPr>
          <p:cNvPr id="21" name="Picture 20">
            <a:extLst>
              <a:ext uri="{FF2B5EF4-FFF2-40B4-BE49-F238E27FC236}">
                <a16:creationId xmlns:a16="http://schemas.microsoft.com/office/drawing/2014/main" id="{0C0D2E07-1155-88FE-CFB3-8AB5EA210E6F}"/>
              </a:ext>
            </a:extLst>
          </p:cNvPr>
          <p:cNvPicPr>
            <a:picLocks noChangeAspect="1"/>
          </p:cNvPicPr>
          <p:nvPr userDrawn="1"/>
        </p:nvPicPr>
        <p:blipFill>
          <a:blip r:embed="rId4"/>
          <a:stretch>
            <a:fillRect/>
          </a:stretch>
        </p:blipFill>
        <p:spPr>
          <a:xfrm>
            <a:off x="606039" y="2197274"/>
            <a:ext cx="1681965" cy="2292580"/>
          </a:xfrm>
          <a:prstGeom prst="rect">
            <a:avLst/>
          </a:prstGeom>
        </p:spPr>
      </p:pic>
      <p:pic>
        <p:nvPicPr>
          <p:cNvPr id="26" name="Picture 25" descr="A black oval with a black background&#10;&#10;Description automatically generated">
            <a:extLst>
              <a:ext uri="{FF2B5EF4-FFF2-40B4-BE49-F238E27FC236}">
                <a16:creationId xmlns:a16="http://schemas.microsoft.com/office/drawing/2014/main" id="{7A187A55-280A-622A-6B86-25C0C8F3FE6B}"/>
              </a:ext>
            </a:extLst>
          </p:cNvPr>
          <p:cNvPicPr>
            <a:picLocks noChangeAspect="1"/>
          </p:cNvPicPr>
          <p:nvPr userDrawn="1"/>
        </p:nvPicPr>
        <p:blipFill>
          <a:blip r:embed="rId5"/>
          <a:stretch>
            <a:fillRect/>
          </a:stretch>
        </p:blipFill>
        <p:spPr>
          <a:xfrm rot="5564197">
            <a:off x="6657726" y="4483662"/>
            <a:ext cx="1834848" cy="2887493"/>
          </a:xfrm>
          <a:prstGeom prst="rect">
            <a:avLst/>
          </a:prstGeom>
        </p:spPr>
      </p:pic>
      <p:pic>
        <p:nvPicPr>
          <p:cNvPr id="32" name="Picture 31" descr="A grey oval with black background&#10;&#10;Description automatically generated">
            <a:extLst>
              <a:ext uri="{FF2B5EF4-FFF2-40B4-BE49-F238E27FC236}">
                <a16:creationId xmlns:a16="http://schemas.microsoft.com/office/drawing/2014/main" id="{1782082E-7563-D277-3A65-0797F42AC2D3}"/>
              </a:ext>
            </a:extLst>
          </p:cNvPr>
          <p:cNvPicPr>
            <a:picLocks noChangeAspect="1"/>
          </p:cNvPicPr>
          <p:nvPr userDrawn="1"/>
        </p:nvPicPr>
        <p:blipFill>
          <a:blip r:embed="rId6"/>
          <a:stretch>
            <a:fillRect/>
          </a:stretch>
        </p:blipFill>
        <p:spPr>
          <a:xfrm rot="4777951">
            <a:off x="6655360" y="3557575"/>
            <a:ext cx="2098194" cy="3161534"/>
          </a:xfrm>
          <a:prstGeom prst="rect">
            <a:avLst/>
          </a:prstGeom>
        </p:spPr>
      </p:pic>
      <p:pic>
        <p:nvPicPr>
          <p:cNvPr id="12" name="Picture 11" descr="A red oval with black background&#10;&#10;Description automatically generated">
            <a:extLst>
              <a:ext uri="{FF2B5EF4-FFF2-40B4-BE49-F238E27FC236}">
                <a16:creationId xmlns:a16="http://schemas.microsoft.com/office/drawing/2014/main" id="{EDD93712-4106-3380-A243-682742B3F72F}"/>
              </a:ext>
            </a:extLst>
          </p:cNvPr>
          <p:cNvPicPr>
            <a:picLocks noChangeAspect="1"/>
          </p:cNvPicPr>
          <p:nvPr userDrawn="1"/>
        </p:nvPicPr>
        <p:blipFill>
          <a:blip r:embed="rId7"/>
          <a:stretch>
            <a:fillRect/>
          </a:stretch>
        </p:blipFill>
        <p:spPr>
          <a:xfrm rot="2872999">
            <a:off x="4184709" y="2260340"/>
            <a:ext cx="1779047" cy="1916425"/>
          </a:xfrm>
          <a:prstGeom prst="rect">
            <a:avLst/>
          </a:prstGeom>
        </p:spPr>
      </p:pic>
      <p:sp>
        <p:nvSpPr>
          <p:cNvPr id="28" name="Text Placeholder 4">
            <a:extLst>
              <a:ext uri="{FF2B5EF4-FFF2-40B4-BE49-F238E27FC236}">
                <a16:creationId xmlns:a16="http://schemas.microsoft.com/office/drawing/2014/main" id="{7D491925-145A-8393-43C1-8231A74CC454}"/>
              </a:ext>
            </a:extLst>
          </p:cNvPr>
          <p:cNvSpPr>
            <a:spLocks noGrp="1"/>
          </p:cNvSpPr>
          <p:nvPr>
            <p:ph type="body" sz="quarter" idx="24" hasCustomPrompt="1"/>
          </p:nvPr>
        </p:nvSpPr>
        <p:spPr>
          <a:xfrm>
            <a:off x="2642888" y="4402676"/>
            <a:ext cx="2411712" cy="634390"/>
          </a:xfrm>
        </p:spPr>
        <p:txBody>
          <a:bodyPr>
            <a:noAutofit/>
          </a:bodyPr>
          <a:lstStyle>
            <a:lvl1pPr marL="0" indent="0">
              <a:lnSpc>
                <a:spcPct val="100000"/>
              </a:lnSpc>
              <a:buNone/>
              <a:defRPr sz="12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a:t>
            </a:r>
          </a:p>
        </p:txBody>
      </p:sp>
      <p:cxnSp>
        <p:nvCxnSpPr>
          <p:cNvPr id="29" name="Straight Connector 28">
            <a:extLst>
              <a:ext uri="{FF2B5EF4-FFF2-40B4-BE49-F238E27FC236}">
                <a16:creationId xmlns:a16="http://schemas.microsoft.com/office/drawing/2014/main" id="{B475CC36-A4C2-6353-71DD-6A56E1A21E68}"/>
              </a:ext>
            </a:extLst>
          </p:cNvPr>
          <p:cNvCxnSpPr/>
          <p:nvPr userDrawn="1"/>
        </p:nvCxnSpPr>
        <p:spPr>
          <a:xfrm>
            <a:off x="2751237" y="5138343"/>
            <a:ext cx="2118167"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2667A0F3-8B2F-19DB-E640-FCCDEAAA7025}"/>
              </a:ext>
            </a:extLst>
          </p:cNvPr>
          <p:cNvSpPr>
            <a:spLocks noGrp="1"/>
          </p:cNvSpPr>
          <p:nvPr>
            <p:ph type="body" sz="quarter" idx="25" hasCustomPrompt="1"/>
          </p:nvPr>
        </p:nvSpPr>
        <p:spPr>
          <a:xfrm>
            <a:off x="2642888" y="5189754"/>
            <a:ext cx="2411712" cy="546096"/>
          </a:xfrm>
        </p:spPr>
        <p:txBody>
          <a:bodyPr>
            <a:noAutofit/>
          </a:bodyPr>
          <a:lstStyle>
            <a:lvl1pPr marL="0" indent="0">
              <a:lnSpc>
                <a:spcPct val="100000"/>
              </a:lnSpc>
              <a:buNone/>
              <a:defRPr sz="16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endParaRPr lang="en-US" dirty="0"/>
          </a:p>
        </p:txBody>
      </p:sp>
      <p:cxnSp>
        <p:nvCxnSpPr>
          <p:cNvPr id="31" name="Straight Connector 30">
            <a:extLst>
              <a:ext uri="{FF2B5EF4-FFF2-40B4-BE49-F238E27FC236}">
                <a16:creationId xmlns:a16="http://schemas.microsoft.com/office/drawing/2014/main" id="{6248C19E-D0AE-72AF-0ECB-43D69A741178}"/>
              </a:ext>
            </a:extLst>
          </p:cNvPr>
          <p:cNvCxnSpPr>
            <a:cxnSpLocks/>
          </p:cNvCxnSpPr>
          <p:nvPr userDrawn="1"/>
        </p:nvCxnSpPr>
        <p:spPr>
          <a:xfrm>
            <a:off x="9534001" y="3390567"/>
            <a:ext cx="1519822" cy="0"/>
          </a:xfrm>
          <a:prstGeom prst="line">
            <a:avLst/>
          </a:prstGeom>
          <a:ln w="317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 name="Text Placeholder 4">
            <a:extLst>
              <a:ext uri="{FF2B5EF4-FFF2-40B4-BE49-F238E27FC236}">
                <a16:creationId xmlns:a16="http://schemas.microsoft.com/office/drawing/2014/main" id="{D813EC35-AFA9-CB8F-4562-ED42DE97DB30}"/>
              </a:ext>
            </a:extLst>
          </p:cNvPr>
          <p:cNvSpPr>
            <a:spLocks noGrp="1"/>
          </p:cNvSpPr>
          <p:nvPr>
            <p:ph type="body" sz="quarter" idx="23" hasCustomPrompt="1"/>
          </p:nvPr>
        </p:nvSpPr>
        <p:spPr>
          <a:xfrm>
            <a:off x="6464781" y="5864230"/>
            <a:ext cx="1990203" cy="455548"/>
          </a:xfrm>
        </p:spPr>
        <p:txBody>
          <a:bodyPr>
            <a:normAutofit/>
          </a:bodyPr>
          <a:lstStyle>
            <a:lvl1pPr marL="0" indent="0">
              <a:lnSpc>
                <a:spcPct val="100000"/>
              </a:lnSpc>
              <a:buNone/>
              <a:defRPr sz="1200" b="0" i="0">
                <a:solidFill>
                  <a:schemeClr val="bg1"/>
                </a:solidFill>
                <a:latin typeface="Arial" panose="020B0604020202020204" pitchFamily="34" charset="0"/>
                <a:cs typeface="Arial" panose="020B0604020202020204" pitchFamily="34" charset="0"/>
              </a:defRPr>
            </a:lvl1pPr>
          </a:lstStyle>
          <a:p>
            <a:pPr lvl="0"/>
            <a:r>
              <a:rPr lang="en-US" dirty="0"/>
              <a:t>Quote ref that can go over two lines</a:t>
            </a:r>
          </a:p>
        </p:txBody>
      </p:sp>
      <p:sp>
        <p:nvSpPr>
          <p:cNvPr id="24" name="Text Placeholder 4">
            <a:extLst>
              <a:ext uri="{FF2B5EF4-FFF2-40B4-BE49-F238E27FC236}">
                <a16:creationId xmlns:a16="http://schemas.microsoft.com/office/drawing/2014/main" id="{E8B89756-71D0-D16F-9A41-E5373368F7B0}"/>
              </a:ext>
            </a:extLst>
          </p:cNvPr>
          <p:cNvSpPr>
            <a:spLocks noGrp="1"/>
          </p:cNvSpPr>
          <p:nvPr>
            <p:ph type="body" sz="quarter" idx="22" hasCustomPrompt="1"/>
          </p:nvPr>
        </p:nvSpPr>
        <p:spPr>
          <a:xfrm>
            <a:off x="6477644" y="4415065"/>
            <a:ext cx="2643207" cy="1327249"/>
          </a:xfrm>
        </p:spPr>
        <p:txBody>
          <a:bodyPr>
            <a:noAutofit/>
          </a:bodyPr>
          <a:lstStyle>
            <a:lvl1pPr marL="0" indent="0">
              <a:lnSpc>
                <a:spcPts val="1740"/>
              </a:lnSpc>
              <a:buNone/>
              <a:defRPr sz="14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a:t>
            </a:r>
            <a:r>
              <a:rPr lang="en-US" dirty="0" err="1"/>
              <a:t>Quis</a:t>
            </a:r>
            <a:r>
              <a:rPr lang="en-US" dirty="0"/>
              <a:t> ipsum </a:t>
            </a:r>
            <a:r>
              <a:rPr lang="en-US" dirty="0" err="1"/>
              <a:t>suspendisse</a:t>
            </a:r>
            <a:r>
              <a:rPr lang="en-US" dirty="0"/>
              <a:t> </a:t>
            </a:r>
            <a:r>
              <a:rPr lang="en-US" dirty="0" err="1"/>
              <a:t>ultrices</a:t>
            </a:r>
            <a:r>
              <a:rPr lang="en-US" dirty="0"/>
              <a:t> gravida.”</a:t>
            </a:r>
          </a:p>
        </p:txBody>
      </p:sp>
      <p:sp>
        <p:nvSpPr>
          <p:cNvPr id="3" name="Text Placeholder 2">
            <a:extLst>
              <a:ext uri="{FF2B5EF4-FFF2-40B4-BE49-F238E27FC236}">
                <a16:creationId xmlns:a16="http://schemas.microsoft.com/office/drawing/2014/main" id="{087AB859-95F3-B2A5-F30C-A6CC1682A8B2}"/>
              </a:ext>
            </a:extLst>
          </p:cNvPr>
          <p:cNvSpPr>
            <a:spLocks noGrp="1"/>
          </p:cNvSpPr>
          <p:nvPr>
            <p:ph type="body" sz="quarter" idx="16" hasCustomPrompt="1"/>
          </p:nvPr>
        </p:nvSpPr>
        <p:spPr>
          <a:xfrm>
            <a:off x="4352403" y="2638442"/>
            <a:ext cx="1569335" cy="1319313"/>
          </a:xfrm>
        </p:spPr>
        <p:txBody>
          <a:bodyPr>
            <a:normAutofit/>
          </a:bodyPr>
          <a:lstStyle>
            <a:lvl1pPr marL="0" indent="0">
              <a:buNone/>
              <a:defRPr sz="8800">
                <a:solidFill>
                  <a:schemeClr val="tx2"/>
                </a:solidFill>
              </a:defRPr>
            </a:lvl1pPr>
          </a:lstStyle>
          <a:p>
            <a:pPr lvl="0"/>
            <a:r>
              <a:rPr lang="en-GB" dirty="0"/>
              <a:t>70</a:t>
            </a:r>
            <a:endParaRPr lang="en-US" dirty="0"/>
          </a:p>
        </p:txBody>
      </p:sp>
      <p:sp>
        <p:nvSpPr>
          <p:cNvPr id="5" name="Text Placeholder 4">
            <a:extLst>
              <a:ext uri="{FF2B5EF4-FFF2-40B4-BE49-F238E27FC236}">
                <a16:creationId xmlns:a16="http://schemas.microsoft.com/office/drawing/2014/main" id="{17B822D3-A718-D7A5-FE24-A5FBC887D489}"/>
              </a:ext>
            </a:extLst>
          </p:cNvPr>
          <p:cNvSpPr>
            <a:spLocks noGrp="1"/>
          </p:cNvSpPr>
          <p:nvPr>
            <p:ph type="body" sz="quarter" idx="17" hasCustomPrompt="1"/>
          </p:nvPr>
        </p:nvSpPr>
        <p:spPr>
          <a:xfrm>
            <a:off x="6096000" y="2637923"/>
            <a:ext cx="1990203" cy="1319212"/>
          </a:xfrm>
        </p:spPr>
        <p:txBody>
          <a:bodyPr>
            <a:normAutofit/>
          </a:bodyPr>
          <a:lstStyle>
            <a:lvl1pPr marL="0" indent="0">
              <a:buNone/>
              <a:defRPr sz="1200" b="0" i="0">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a:t>
            </a:r>
            <a:r>
              <a:rPr lang="en-US" dirty="0" err="1"/>
              <a:t>Quis</a:t>
            </a:r>
            <a:r>
              <a:rPr lang="en-US" dirty="0"/>
              <a:t> ipsum </a:t>
            </a:r>
            <a:r>
              <a:rPr lang="en-US" dirty="0" err="1"/>
              <a:t>suspendisse</a:t>
            </a:r>
            <a:endParaRPr lang="en-US" dirty="0"/>
          </a:p>
        </p:txBody>
      </p:sp>
      <p:sp>
        <p:nvSpPr>
          <p:cNvPr id="18" name="Text Placeholder 2">
            <a:extLst>
              <a:ext uri="{FF2B5EF4-FFF2-40B4-BE49-F238E27FC236}">
                <a16:creationId xmlns:a16="http://schemas.microsoft.com/office/drawing/2014/main" id="{A8CA50AE-D901-A188-609D-77A31A168E8F}"/>
              </a:ext>
            </a:extLst>
          </p:cNvPr>
          <p:cNvSpPr>
            <a:spLocks noGrp="1"/>
          </p:cNvSpPr>
          <p:nvPr>
            <p:ph type="body" sz="quarter" idx="18" hasCustomPrompt="1"/>
          </p:nvPr>
        </p:nvSpPr>
        <p:spPr>
          <a:xfrm>
            <a:off x="838200" y="2597840"/>
            <a:ext cx="1516284" cy="795735"/>
          </a:xfrm>
        </p:spPr>
        <p:txBody>
          <a:bodyPr>
            <a:normAutofit/>
          </a:bodyPr>
          <a:lstStyle>
            <a:lvl1pPr marL="0" indent="0">
              <a:buNone/>
              <a:defRPr sz="6000">
                <a:solidFill>
                  <a:schemeClr val="accent3"/>
                </a:solidFill>
              </a:defRPr>
            </a:lvl1pPr>
          </a:lstStyle>
          <a:p>
            <a:pPr lvl="0"/>
            <a:r>
              <a:rPr lang="en-GB" dirty="0"/>
              <a:t>100</a:t>
            </a:r>
            <a:endParaRPr lang="en-US" dirty="0"/>
          </a:p>
        </p:txBody>
      </p:sp>
      <p:sp>
        <p:nvSpPr>
          <p:cNvPr id="19" name="Text Placeholder 4">
            <a:extLst>
              <a:ext uri="{FF2B5EF4-FFF2-40B4-BE49-F238E27FC236}">
                <a16:creationId xmlns:a16="http://schemas.microsoft.com/office/drawing/2014/main" id="{636AB37B-439F-B1AA-5208-D03C246FCAD7}"/>
              </a:ext>
            </a:extLst>
          </p:cNvPr>
          <p:cNvSpPr>
            <a:spLocks noGrp="1"/>
          </p:cNvSpPr>
          <p:nvPr>
            <p:ph type="body" sz="quarter" idx="19" hasCustomPrompt="1"/>
          </p:nvPr>
        </p:nvSpPr>
        <p:spPr>
          <a:xfrm>
            <a:off x="838200" y="3393575"/>
            <a:ext cx="1990203" cy="665163"/>
          </a:xfrm>
        </p:spPr>
        <p:txBody>
          <a:bodyPr>
            <a:normAutofit/>
          </a:bodyPr>
          <a:lstStyle>
            <a:lvl1pPr marL="0" indent="0">
              <a:buNone/>
              <a:defRPr sz="1200" b="0" i="0">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endParaRPr lang="en-US" dirty="0"/>
          </a:p>
        </p:txBody>
      </p:sp>
      <p:pic>
        <p:nvPicPr>
          <p:cNvPr id="14" name="Picture 13" descr="A brown oval object with black background&#10;&#10;Description automatically generated">
            <a:extLst>
              <a:ext uri="{FF2B5EF4-FFF2-40B4-BE49-F238E27FC236}">
                <a16:creationId xmlns:a16="http://schemas.microsoft.com/office/drawing/2014/main" id="{72106B8F-617B-848E-3F44-64836AEB48BA}"/>
              </a:ext>
            </a:extLst>
          </p:cNvPr>
          <p:cNvPicPr>
            <a:picLocks noChangeAspect="1"/>
          </p:cNvPicPr>
          <p:nvPr userDrawn="1"/>
        </p:nvPicPr>
        <p:blipFill>
          <a:blip r:embed="rId8"/>
          <a:stretch>
            <a:fillRect/>
          </a:stretch>
        </p:blipFill>
        <p:spPr>
          <a:xfrm>
            <a:off x="3584230" y="2254144"/>
            <a:ext cx="1569335" cy="2017718"/>
          </a:xfrm>
          <a:prstGeom prst="rect">
            <a:avLst/>
          </a:prstGeom>
        </p:spPr>
      </p:pic>
      <p:pic>
        <p:nvPicPr>
          <p:cNvPr id="34" name="Picture 33">
            <a:extLst>
              <a:ext uri="{FF2B5EF4-FFF2-40B4-BE49-F238E27FC236}">
                <a16:creationId xmlns:a16="http://schemas.microsoft.com/office/drawing/2014/main" id="{FFB0F385-3F8C-7575-C950-50C91EF9AC94}"/>
              </a:ext>
            </a:extLst>
          </p:cNvPr>
          <p:cNvPicPr>
            <a:picLocks noChangeAspect="1"/>
          </p:cNvPicPr>
          <p:nvPr userDrawn="1"/>
        </p:nvPicPr>
        <p:blipFill>
          <a:blip r:embed="rId9"/>
          <a:stretch>
            <a:fillRect/>
          </a:stretch>
        </p:blipFill>
        <p:spPr>
          <a:xfrm rot="3937758">
            <a:off x="10005116" y="2845753"/>
            <a:ext cx="2236481" cy="1611470"/>
          </a:xfrm>
          <a:prstGeom prst="rect">
            <a:avLst/>
          </a:prstGeom>
        </p:spPr>
      </p:pic>
      <p:pic>
        <p:nvPicPr>
          <p:cNvPr id="36" name="Picture 35" descr="A green oval with black background&#10;&#10;Description automatically generated">
            <a:extLst>
              <a:ext uri="{FF2B5EF4-FFF2-40B4-BE49-F238E27FC236}">
                <a16:creationId xmlns:a16="http://schemas.microsoft.com/office/drawing/2014/main" id="{BFDE97BA-5B50-E824-CE0E-26C5D26F0762}"/>
              </a:ext>
            </a:extLst>
          </p:cNvPr>
          <p:cNvPicPr>
            <a:picLocks noChangeAspect="1"/>
          </p:cNvPicPr>
          <p:nvPr userDrawn="1"/>
        </p:nvPicPr>
        <p:blipFill>
          <a:blip r:embed="rId10"/>
          <a:stretch>
            <a:fillRect/>
          </a:stretch>
        </p:blipFill>
        <p:spPr>
          <a:xfrm rot="17197721">
            <a:off x="8747498" y="2359035"/>
            <a:ext cx="2906824" cy="1861134"/>
          </a:xfrm>
          <a:prstGeom prst="rect">
            <a:avLst/>
          </a:prstGeom>
        </p:spPr>
      </p:pic>
      <p:sp>
        <p:nvSpPr>
          <p:cNvPr id="20" name="Text Placeholder 2">
            <a:extLst>
              <a:ext uri="{FF2B5EF4-FFF2-40B4-BE49-F238E27FC236}">
                <a16:creationId xmlns:a16="http://schemas.microsoft.com/office/drawing/2014/main" id="{D69D1DB4-17F4-E568-2857-C41BE477D1CD}"/>
              </a:ext>
            </a:extLst>
          </p:cNvPr>
          <p:cNvSpPr>
            <a:spLocks noGrp="1"/>
          </p:cNvSpPr>
          <p:nvPr>
            <p:ph type="body" sz="quarter" idx="20" hasCustomPrompt="1"/>
          </p:nvPr>
        </p:nvSpPr>
        <p:spPr>
          <a:xfrm>
            <a:off x="9409895" y="3471832"/>
            <a:ext cx="1736203" cy="795735"/>
          </a:xfrm>
        </p:spPr>
        <p:txBody>
          <a:bodyPr>
            <a:noAutofit/>
          </a:bodyPr>
          <a:lstStyle>
            <a:lvl1pPr marL="0" indent="0">
              <a:buNone/>
              <a:defRPr sz="4800">
                <a:solidFill>
                  <a:schemeClr val="accent4"/>
                </a:solidFill>
              </a:defRPr>
            </a:lvl1pPr>
          </a:lstStyle>
          <a:p>
            <a:pPr lvl="0"/>
            <a:r>
              <a:rPr lang="en-GB" dirty="0"/>
              <a:t>23%</a:t>
            </a:r>
            <a:endParaRPr lang="en-US" dirty="0"/>
          </a:p>
        </p:txBody>
      </p:sp>
      <p:sp>
        <p:nvSpPr>
          <p:cNvPr id="23" name="Text Placeholder 4">
            <a:extLst>
              <a:ext uri="{FF2B5EF4-FFF2-40B4-BE49-F238E27FC236}">
                <a16:creationId xmlns:a16="http://schemas.microsoft.com/office/drawing/2014/main" id="{9A1AB763-7880-D0E4-6FE2-70873E9DBE75}"/>
              </a:ext>
            </a:extLst>
          </p:cNvPr>
          <p:cNvSpPr>
            <a:spLocks noGrp="1"/>
          </p:cNvSpPr>
          <p:nvPr>
            <p:ph type="body" sz="quarter" idx="21" hasCustomPrompt="1"/>
          </p:nvPr>
        </p:nvSpPr>
        <p:spPr>
          <a:xfrm>
            <a:off x="9456195" y="2597840"/>
            <a:ext cx="1689903" cy="665163"/>
          </a:xfrm>
        </p:spPr>
        <p:txBody>
          <a:bodyPr>
            <a:normAutofit/>
          </a:bodyPr>
          <a:lstStyle>
            <a:lvl1pPr marL="0" indent="0">
              <a:buNone/>
              <a:defRPr sz="1200" b="0" i="0">
                <a:solidFill>
                  <a:schemeClr val="accent6">
                    <a:lumMod val="50000"/>
                  </a:schemeClr>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endParaRPr lang="en-US" dirty="0"/>
          </a:p>
        </p:txBody>
      </p:sp>
      <p:sp>
        <p:nvSpPr>
          <p:cNvPr id="6" name="object 6">
            <a:extLst>
              <a:ext uri="{FF2B5EF4-FFF2-40B4-BE49-F238E27FC236}">
                <a16:creationId xmlns:a16="http://schemas.microsoft.com/office/drawing/2014/main" id="{7C477EC7-4656-D8BB-5DBB-7B255FB65C68}"/>
              </a:ext>
            </a:extLst>
          </p:cNvPr>
          <p:cNvSpPr txBox="1">
            <a:spLocks noGrp="1"/>
          </p:cNvSpPr>
          <p:nvPr>
            <p:ph type="title"/>
          </p:nvPr>
        </p:nvSpPr>
        <p:spPr>
          <a:xfrm>
            <a:off x="1674555" y="827549"/>
            <a:ext cx="947154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11" name="Text Placeholder 9">
            <a:extLst>
              <a:ext uri="{FF2B5EF4-FFF2-40B4-BE49-F238E27FC236}">
                <a16:creationId xmlns:a16="http://schemas.microsoft.com/office/drawing/2014/main" id="{54B5126A-0806-88F8-EBB0-98A46B2BCFEA}"/>
              </a:ext>
            </a:extLst>
          </p:cNvPr>
          <p:cNvSpPr>
            <a:spLocks noGrp="1"/>
          </p:cNvSpPr>
          <p:nvPr>
            <p:ph type="body" sz="quarter" idx="10" hasCustomPrompt="1"/>
          </p:nvPr>
        </p:nvSpPr>
        <p:spPr>
          <a:xfrm>
            <a:off x="1675159" y="1672408"/>
            <a:ext cx="9471319" cy="464820"/>
          </a:xfrm>
        </p:spPr>
        <p:txBody>
          <a:bodyPr/>
          <a:lstStyle>
            <a:lvl1pPr>
              <a:defRPr sz="1640">
                <a:solidFill>
                  <a:srgbClr val="631226"/>
                </a:solidFill>
              </a:defRPr>
            </a:lvl1pPr>
          </a:lstStyle>
          <a:p>
            <a:pPr lvl="0"/>
            <a:r>
              <a:rPr lang="en-GB" dirty="0"/>
              <a:t>Sub-title or second heading goes here.</a:t>
            </a:r>
          </a:p>
        </p:txBody>
      </p:sp>
      <p:sp>
        <p:nvSpPr>
          <p:cNvPr id="13" name="Text Placeholder 11">
            <a:extLst>
              <a:ext uri="{FF2B5EF4-FFF2-40B4-BE49-F238E27FC236}">
                <a16:creationId xmlns:a16="http://schemas.microsoft.com/office/drawing/2014/main" id="{08C89ED7-DBD6-BEB5-06CA-9304B961B985}"/>
              </a:ext>
            </a:extLst>
          </p:cNvPr>
          <p:cNvSpPr>
            <a:spLocks noGrp="1"/>
          </p:cNvSpPr>
          <p:nvPr>
            <p:ph type="body" sz="quarter" idx="11" hasCustomPrompt="1"/>
          </p:nvPr>
        </p:nvSpPr>
        <p:spPr>
          <a:xfrm>
            <a:off x="1674555" y="2005004"/>
            <a:ext cx="9471543"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66503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7085205-8A32-A8FE-74ED-FA64D666251F}"/>
              </a:ext>
            </a:extLst>
          </p:cNvPr>
          <p:cNvPicPr>
            <a:picLocks/>
          </p:cNvPicPr>
          <p:nvPr userDrawn="1"/>
        </p:nvPicPr>
        <p:blipFill>
          <a:blip r:embed="rId2"/>
          <a:srcRect/>
          <a:stretch/>
        </p:blipFill>
        <p:spPr>
          <a:xfrm>
            <a:off x="1" y="0"/>
            <a:ext cx="12269970" cy="6901858"/>
          </a:xfrm>
          <a:prstGeom prst="rect">
            <a:avLst/>
          </a:prstGeom>
        </p:spPr>
      </p:pic>
      <p:sp>
        <p:nvSpPr>
          <p:cNvPr id="4" name="object 6">
            <a:extLst>
              <a:ext uri="{FF2B5EF4-FFF2-40B4-BE49-F238E27FC236}">
                <a16:creationId xmlns:a16="http://schemas.microsoft.com/office/drawing/2014/main" id="{4DCC183C-25EC-C1E3-0436-4DA63FF82132}"/>
              </a:ext>
            </a:extLst>
          </p:cNvPr>
          <p:cNvSpPr txBox="1">
            <a:spLocks noGrp="1"/>
          </p:cNvSpPr>
          <p:nvPr>
            <p:ph type="title"/>
          </p:nvPr>
        </p:nvSpPr>
        <p:spPr>
          <a:xfrm>
            <a:off x="1770810" y="827549"/>
            <a:ext cx="947154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5" name="Text Placeholder 9">
            <a:extLst>
              <a:ext uri="{FF2B5EF4-FFF2-40B4-BE49-F238E27FC236}">
                <a16:creationId xmlns:a16="http://schemas.microsoft.com/office/drawing/2014/main" id="{718CAE04-1762-7AE3-425A-00F268DA6C1C}"/>
              </a:ext>
            </a:extLst>
          </p:cNvPr>
          <p:cNvSpPr>
            <a:spLocks noGrp="1"/>
          </p:cNvSpPr>
          <p:nvPr>
            <p:ph type="body" sz="quarter" idx="10" hasCustomPrompt="1"/>
          </p:nvPr>
        </p:nvSpPr>
        <p:spPr>
          <a:xfrm>
            <a:off x="1771414" y="1672408"/>
            <a:ext cx="9471319" cy="464820"/>
          </a:xfrm>
        </p:spPr>
        <p:txBody>
          <a:bodyPr/>
          <a:lstStyle>
            <a:lvl1pPr>
              <a:defRPr sz="1640">
                <a:solidFill>
                  <a:srgbClr val="790028"/>
                </a:solidFill>
              </a:defRPr>
            </a:lvl1pPr>
          </a:lstStyle>
          <a:p>
            <a:pPr lvl="0"/>
            <a:r>
              <a:rPr lang="en-GB" dirty="0"/>
              <a:t>Sub-title or second heading goes here.</a:t>
            </a:r>
          </a:p>
        </p:txBody>
      </p:sp>
      <p:sp>
        <p:nvSpPr>
          <p:cNvPr id="6" name="Text Placeholder 11">
            <a:extLst>
              <a:ext uri="{FF2B5EF4-FFF2-40B4-BE49-F238E27FC236}">
                <a16:creationId xmlns:a16="http://schemas.microsoft.com/office/drawing/2014/main" id="{D826B225-8578-AFD7-355C-7E4393F367C4}"/>
              </a:ext>
            </a:extLst>
          </p:cNvPr>
          <p:cNvSpPr>
            <a:spLocks noGrp="1"/>
          </p:cNvSpPr>
          <p:nvPr>
            <p:ph type="body" sz="quarter" idx="11" hasCustomPrompt="1"/>
          </p:nvPr>
        </p:nvSpPr>
        <p:spPr>
          <a:xfrm>
            <a:off x="1770810" y="2005004"/>
            <a:ext cx="9471543"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1250164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D12FA1B-35DE-4E77-F993-E673DC716291}"/>
              </a:ext>
            </a:extLst>
          </p:cNvPr>
          <p:cNvPicPr>
            <a:picLocks/>
          </p:cNvPicPr>
          <p:nvPr userDrawn="1"/>
        </p:nvPicPr>
        <p:blipFill rotWithShape="1">
          <a:blip r:embed="rId2"/>
          <a:srcRect r="58472"/>
          <a:stretch/>
        </p:blipFill>
        <p:spPr>
          <a:xfrm flipH="1">
            <a:off x="7206914" y="1"/>
            <a:ext cx="5063055" cy="6858000"/>
          </a:xfrm>
          <a:prstGeom prst="rect">
            <a:avLst/>
          </a:prstGeom>
        </p:spPr>
      </p:pic>
      <p:sp>
        <p:nvSpPr>
          <p:cNvPr id="7" name="object 6">
            <a:extLst>
              <a:ext uri="{FF2B5EF4-FFF2-40B4-BE49-F238E27FC236}">
                <a16:creationId xmlns:a16="http://schemas.microsoft.com/office/drawing/2014/main" id="{43D2DE2B-B231-CC05-AD04-0F54504D8AC4}"/>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8" name="Text Placeholder 9">
            <a:extLst>
              <a:ext uri="{FF2B5EF4-FFF2-40B4-BE49-F238E27FC236}">
                <a16:creationId xmlns:a16="http://schemas.microsoft.com/office/drawing/2014/main" id="{273B8B88-9831-7648-5656-0FBCF8EC42F6}"/>
              </a:ext>
            </a:extLst>
          </p:cNvPr>
          <p:cNvSpPr>
            <a:spLocks noGrp="1"/>
          </p:cNvSpPr>
          <p:nvPr>
            <p:ph type="body" sz="quarter" idx="10" hasCustomPrompt="1"/>
          </p:nvPr>
        </p:nvSpPr>
        <p:spPr>
          <a:xfrm>
            <a:off x="776892" y="1663238"/>
            <a:ext cx="8076911" cy="464820"/>
          </a:xfrm>
        </p:spPr>
        <p:txBody>
          <a:bodyPr/>
          <a:lstStyle>
            <a:lvl1pPr>
              <a:defRPr sz="1640">
                <a:solidFill>
                  <a:srgbClr val="631226"/>
                </a:solidFill>
              </a:defRPr>
            </a:lvl1pPr>
          </a:lstStyle>
          <a:p>
            <a:pPr lvl="0"/>
            <a:r>
              <a:rPr lang="en-GB" dirty="0"/>
              <a:t>Sub-title or second heading goes here.</a:t>
            </a:r>
          </a:p>
        </p:txBody>
      </p:sp>
      <p:sp>
        <p:nvSpPr>
          <p:cNvPr id="9" name="Text Placeholder 11">
            <a:extLst>
              <a:ext uri="{FF2B5EF4-FFF2-40B4-BE49-F238E27FC236}">
                <a16:creationId xmlns:a16="http://schemas.microsoft.com/office/drawing/2014/main" id="{98B1D894-4367-EAEE-ED26-3E240A18F249}"/>
              </a:ext>
            </a:extLst>
          </p:cNvPr>
          <p:cNvSpPr>
            <a:spLocks noGrp="1"/>
          </p:cNvSpPr>
          <p:nvPr>
            <p:ph type="body" sz="quarter" idx="11" hasCustomPrompt="1"/>
          </p:nvPr>
        </p:nvSpPr>
        <p:spPr>
          <a:xfrm>
            <a:off x="776288" y="1995834"/>
            <a:ext cx="8143268"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3814078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rgundy Title &amp; Background Image">
    <p:spTree>
      <p:nvGrpSpPr>
        <p:cNvPr id="1" name=""/>
        <p:cNvGrpSpPr/>
        <p:nvPr/>
      </p:nvGrpSpPr>
      <p:grpSpPr>
        <a:xfrm>
          <a:off x="0" y="0"/>
          <a:ext cx="0" cy="0"/>
          <a:chOff x="0" y="0"/>
          <a:chExt cx="0" cy="0"/>
        </a:xfrm>
      </p:grpSpPr>
      <p:sp>
        <p:nvSpPr>
          <p:cNvPr id="17" name="object 6">
            <a:extLst>
              <a:ext uri="{FF2B5EF4-FFF2-40B4-BE49-F238E27FC236}">
                <a16:creationId xmlns:a16="http://schemas.microsoft.com/office/drawing/2014/main" id="{BBBFCDDA-49C3-FC90-7473-B9660157C7BA}"/>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2" name="Text Placeholder 9">
            <a:extLst>
              <a:ext uri="{FF2B5EF4-FFF2-40B4-BE49-F238E27FC236}">
                <a16:creationId xmlns:a16="http://schemas.microsoft.com/office/drawing/2014/main" id="{4568271F-3F07-5B71-9A3D-A2E1F4C7EE51}"/>
              </a:ext>
            </a:extLst>
          </p:cNvPr>
          <p:cNvSpPr>
            <a:spLocks noGrp="1"/>
          </p:cNvSpPr>
          <p:nvPr>
            <p:ph type="body" sz="quarter" idx="10" hasCustomPrompt="1"/>
          </p:nvPr>
        </p:nvSpPr>
        <p:spPr>
          <a:xfrm>
            <a:off x="776892" y="1663238"/>
            <a:ext cx="5183815" cy="464820"/>
          </a:xfrm>
        </p:spPr>
        <p:txBody>
          <a:bodyPr/>
          <a:lstStyle>
            <a:lvl1pPr>
              <a:defRPr sz="1640">
                <a:solidFill>
                  <a:srgbClr val="790028"/>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9AA06DD8-98F3-CBA2-27D8-D1849111D1E2}"/>
              </a:ext>
            </a:extLst>
          </p:cNvPr>
          <p:cNvSpPr>
            <a:spLocks noGrp="1"/>
          </p:cNvSpPr>
          <p:nvPr>
            <p:ph type="body" sz="quarter" idx="11" hasCustomPrompt="1"/>
          </p:nvPr>
        </p:nvSpPr>
        <p:spPr>
          <a:xfrm>
            <a:off x="776288" y="1995834"/>
            <a:ext cx="5183937" cy="1753206"/>
          </a:xfrm>
        </p:spPr>
        <p:txBody>
          <a:bodyPr>
            <a:normAutofit/>
          </a:bodyPr>
          <a:lstStyle>
            <a:lvl1pPr>
              <a:defRPr sz="1100"/>
            </a:lvl1pPr>
          </a:lstStyle>
          <a:p>
            <a:pPr lvl="0"/>
            <a:r>
              <a:rPr lang="en-GB" dirty="0"/>
              <a:t>Please add your text here. This will be the main body of information.</a:t>
            </a:r>
          </a:p>
        </p:txBody>
      </p:sp>
      <p:pic>
        <p:nvPicPr>
          <p:cNvPr id="4" name="Picture 3">
            <a:extLst>
              <a:ext uri="{FF2B5EF4-FFF2-40B4-BE49-F238E27FC236}">
                <a16:creationId xmlns:a16="http://schemas.microsoft.com/office/drawing/2014/main" id="{CA1F1914-FBFF-BECA-9E0F-3B2A1FD067EF}"/>
              </a:ext>
            </a:extLst>
          </p:cNvPr>
          <p:cNvPicPr/>
          <p:nvPr userDrawn="1"/>
        </p:nvPicPr>
        <p:blipFill rotWithShape="1">
          <a:blip r:embed="rId2"/>
          <a:srcRect l="40575"/>
          <a:stretch/>
        </p:blipFill>
        <p:spPr>
          <a:xfrm>
            <a:off x="5805658" y="560069"/>
            <a:ext cx="6386341" cy="6045125"/>
          </a:xfrm>
          <a:prstGeom prst="rect">
            <a:avLst/>
          </a:prstGeom>
        </p:spPr>
      </p:pic>
    </p:spTree>
    <p:extLst>
      <p:ext uri="{BB962C8B-B14F-4D97-AF65-F5344CB8AC3E}">
        <p14:creationId xmlns:p14="http://schemas.microsoft.com/office/powerpoint/2010/main" val="1847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object 6">
            <a:extLst>
              <a:ext uri="{FF2B5EF4-FFF2-40B4-BE49-F238E27FC236}">
                <a16:creationId xmlns:a16="http://schemas.microsoft.com/office/drawing/2014/main" id="{FEC1BE9F-20C5-104D-F401-9C1FF9D5FA8D}"/>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2" name="Text Placeholder 9">
            <a:extLst>
              <a:ext uri="{FF2B5EF4-FFF2-40B4-BE49-F238E27FC236}">
                <a16:creationId xmlns:a16="http://schemas.microsoft.com/office/drawing/2014/main" id="{0F59D05B-47F1-E403-573F-6E01D84B4E63}"/>
              </a:ext>
            </a:extLst>
          </p:cNvPr>
          <p:cNvSpPr>
            <a:spLocks noGrp="1"/>
          </p:cNvSpPr>
          <p:nvPr>
            <p:ph type="body" sz="quarter" idx="10" hasCustomPrompt="1"/>
          </p:nvPr>
        </p:nvSpPr>
        <p:spPr>
          <a:xfrm>
            <a:off x="776892" y="1663238"/>
            <a:ext cx="5319108" cy="464820"/>
          </a:xfrm>
        </p:spPr>
        <p:txBody>
          <a:bodyPr/>
          <a:lstStyle>
            <a:lvl1pPr>
              <a:defRPr sz="1640">
                <a:solidFill>
                  <a:srgbClr val="790028"/>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177C61F6-99FA-CBC6-7FEA-072AF4059E6D}"/>
              </a:ext>
            </a:extLst>
          </p:cNvPr>
          <p:cNvSpPr>
            <a:spLocks noGrp="1"/>
          </p:cNvSpPr>
          <p:nvPr>
            <p:ph type="body" sz="quarter" idx="11" hasCustomPrompt="1"/>
          </p:nvPr>
        </p:nvSpPr>
        <p:spPr>
          <a:xfrm>
            <a:off x="776289" y="1995834"/>
            <a:ext cx="5319712" cy="1753206"/>
          </a:xfrm>
        </p:spPr>
        <p:txBody>
          <a:bodyPr>
            <a:normAutofit/>
          </a:bodyPr>
          <a:lstStyle>
            <a:lvl1pPr>
              <a:defRPr sz="1100"/>
            </a:lvl1pPr>
          </a:lstStyle>
          <a:p>
            <a:pPr lvl="0"/>
            <a:r>
              <a:rPr lang="en-GB" dirty="0"/>
              <a:t>Please add your text here. This will be the main body of information.</a:t>
            </a:r>
          </a:p>
        </p:txBody>
      </p:sp>
      <p:pic>
        <p:nvPicPr>
          <p:cNvPr id="4" name="Picture 3">
            <a:extLst>
              <a:ext uri="{FF2B5EF4-FFF2-40B4-BE49-F238E27FC236}">
                <a16:creationId xmlns:a16="http://schemas.microsoft.com/office/drawing/2014/main" id="{816D18A8-4B5E-9CC2-30AE-5E731E533959}"/>
              </a:ext>
            </a:extLst>
          </p:cNvPr>
          <p:cNvPicPr/>
          <p:nvPr userDrawn="1"/>
        </p:nvPicPr>
        <p:blipFill rotWithShape="1">
          <a:blip r:embed="rId2"/>
          <a:srcRect l="39076"/>
          <a:stretch/>
        </p:blipFill>
        <p:spPr>
          <a:xfrm>
            <a:off x="5852160" y="591434"/>
            <a:ext cx="6339840" cy="5853505"/>
          </a:xfrm>
          <a:prstGeom prst="rect">
            <a:avLst/>
          </a:prstGeom>
        </p:spPr>
      </p:pic>
    </p:spTree>
    <p:extLst>
      <p:ext uri="{BB962C8B-B14F-4D97-AF65-F5344CB8AC3E}">
        <p14:creationId xmlns:p14="http://schemas.microsoft.com/office/powerpoint/2010/main" val="3437929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descr="A black background with a black square">
            <a:extLst>
              <a:ext uri="{FF2B5EF4-FFF2-40B4-BE49-F238E27FC236}">
                <a16:creationId xmlns:a16="http://schemas.microsoft.com/office/drawing/2014/main" id="{7278D5A6-07DF-8357-7463-4AE0726A83DD}"/>
              </a:ext>
            </a:extLst>
          </p:cNvPr>
          <p:cNvPicPr>
            <a:picLocks noChangeAspect="1"/>
          </p:cNvPicPr>
          <p:nvPr userDrawn="1"/>
        </p:nvPicPr>
        <p:blipFill>
          <a:blip r:embed="rId19"/>
          <a:stretch>
            <a:fillRect/>
          </a:stretch>
        </p:blipFill>
        <p:spPr>
          <a:xfrm>
            <a:off x="-1" y="0"/>
            <a:ext cx="12191999" cy="6858000"/>
          </a:xfrm>
          <a:prstGeom prst="rect">
            <a:avLst/>
          </a:prstGeom>
        </p:spPr>
      </p:pic>
      <p:sp>
        <p:nvSpPr>
          <p:cNvPr id="3" name="Text Placeholder 2">
            <a:extLst>
              <a:ext uri="{FF2B5EF4-FFF2-40B4-BE49-F238E27FC236}">
                <a16:creationId xmlns:a16="http://schemas.microsoft.com/office/drawing/2014/main" id="{70B1B92E-99BD-554C-9CDA-3E624379CF30}"/>
              </a:ext>
            </a:extLst>
          </p:cNvPr>
          <p:cNvSpPr>
            <a:spLocks noGrp="1"/>
          </p:cNvSpPr>
          <p:nvPr>
            <p:ph type="body" idx="1"/>
          </p:nvPr>
        </p:nvSpPr>
        <p:spPr>
          <a:xfrm>
            <a:off x="838200" y="2190749"/>
            <a:ext cx="10515600" cy="2887878"/>
          </a:xfrm>
          <a:prstGeom prst="rect">
            <a:avLst/>
          </a:prstGeom>
        </p:spPr>
        <p:txBody>
          <a:bodyPr vert="horz" lIns="91440" tIns="45720" rIns="91440" bIns="45720" rtlCol="0">
            <a:normAutofit/>
          </a:bodyPr>
          <a:lstStyle/>
          <a:p>
            <a:pPr lvl="0"/>
            <a:r>
              <a:rPr lang="en-GB" dirty="0"/>
              <a:t>Introduction</a:t>
            </a:r>
          </a:p>
          <a:p>
            <a:pPr lvl="1"/>
            <a:r>
              <a:rPr lang="en-GB" dirty="0"/>
              <a:t>Sub-heading</a:t>
            </a:r>
          </a:p>
          <a:p>
            <a:pPr lvl="2"/>
            <a:r>
              <a:rPr lang="en-GB" dirty="0"/>
              <a:t>Body Text</a:t>
            </a:r>
          </a:p>
          <a:p>
            <a:pPr lvl="3"/>
            <a:r>
              <a:rPr lang="en-GB" dirty="0"/>
              <a:t>Sub-text</a:t>
            </a:r>
          </a:p>
        </p:txBody>
      </p:sp>
      <p:sp>
        <p:nvSpPr>
          <p:cNvPr id="14" name="Title Placeholder 13">
            <a:extLst>
              <a:ext uri="{FF2B5EF4-FFF2-40B4-BE49-F238E27FC236}">
                <a16:creationId xmlns:a16="http://schemas.microsoft.com/office/drawing/2014/main" id="{181C8F2F-5C7A-4A56-6CA1-857C2BB3D4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1694492159"/>
      </p:ext>
    </p:extLst>
  </p:cSld>
  <p:clrMap bg1="lt1" tx1="dk1" bg2="lt2" tx2="dk2" accent1="accent1" accent2="accent2" accent3="accent3" accent4="accent4" accent5="accent5" accent6="accent6" hlink="hlink" folHlink="folHlink"/>
  <p:sldLayoutIdLst>
    <p:sldLayoutId id="2147483673" r:id="rId1"/>
    <p:sldLayoutId id="2147483661" r:id="rId2"/>
    <p:sldLayoutId id="2147483665" r:id="rId3"/>
    <p:sldLayoutId id="2147483666" r:id="rId4"/>
    <p:sldLayoutId id="2147483669" r:id="rId5"/>
    <p:sldLayoutId id="2147483712" r:id="rId6"/>
    <p:sldLayoutId id="2147483713" r:id="rId7"/>
    <p:sldLayoutId id="2147483671" r:id="rId8"/>
    <p:sldLayoutId id="2147483706" r:id="rId9"/>
    <p:sldLayoutId id="2147483707" r:id="rId10"/>
    <p:sldLayoutId id="2147483687" r:id="rId11"/>
    <p:sldLayoutId id="2147483700" r:id="rId12"/>
    <p:sldLayoutId id="2147483702" r:id="rId13"/>
    <p:sldLayoutId id="2147483701" r:id="rId14"/>
    <p:sldLayoutId id="2147483703" r:id="rId15"/>
    <p:sldLayoutId id="2147483708" r:id="rId16"/>
    <p:sldLayoutId id="2147483709" r:id="rId17"/>
  </p:sldLayoutIdLst>
  <p:hf sldNum="0" hdr="0" ftr="0"/>
  <p:txStyles>
    <p:titleStyle>
      <a:lvl1pPr algn="l" defTabSz="914400" rtl="0" eaLnBrk="1" latinLnBrk="0" hangingPunct="1">
        <a:lnSpc>
          <a:spcPct val="90000"/>
        </a:lnSpc>
        <a:spcBef>
          <a:spcPct val="0"/>
        </a:spcBef>
        <a:buNone/>
        <a:defRPr sz="4400" b="1" i="0" kern="1200" baseline="0">
          <a:solidFill>
            <a:srgbClr val="631226"/>
          </a:solidFill>
          <a:latin typeface="Times New Roman" panose="02020603050405020304" pitchFamily="18" charset="0"/>
          <a:ea typeface="+mj-ea"/>
          <a:cs typeface="Times New Roman" panose="02020603050405020304" pitchFamily="18"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accent6"/>
          </a:solidFill>
          <a:latin typeface="Poppins" panose="00000500000000000000" pitchFamily="2" charset="0"/>
          <a:ea typeface="Verdana" panose="020B0604030504040204" pitchFamily="34" charset="0"/>
          <a:cs typeface="Poppins" panose="00000500000000000000" pitchFamily="2" charset="0"/>
        </a:defRPr>
      </a:lvl1pPr>
      <a:lvl2pPr marL="0" indent="0" algn="l" defTabSz="914400" rtl="0" eaLnBrk="1" latinLnBrk="0" hangingPunct="1">
        <a:lnSpc>
          <a:spcPct val="90000"/>
        </a:lnSpc>
        <a:spcBef>
          <a:spcPts val="500"/>
        </a:spcBef>
        <a:buFont typeface="Arial" panose="020B0604020202020204" pitchFamily="34" charset="0"/>
        <a:buNone/>
        <a:defRPr sz="1600" b="1" i="0" kern="1200">
          <a:solidFill>
            <a:srgbClr val="66823D"/>
          </a:solidFill>
          <a:latin typeface="Poppins" panose="00000500000000000000" pitchFamily="2" charset="0"/>
          <a:ea typeface="+mn-ea"/>
          <a:cs typeface="Poppins" panose="00000500000000000000" pitchFamily="2" charset="0"/>
        </a:defRPr>
      </a:lvl2pPr>
      <a:lvl3pPr marL="0" indent="0" algn="l" defTabSz="914400" rtl="0" eaLnBrk="1" latinLnBrk="0" hangingPunct="1">
        <a:lnSpc>
          <a:spcPct val="90000"/>
        </a:lnSpc>
        <a:spcBef>
          <a:spcPts val="500"/>
        </a:spcBef>
        <a:buFont typeface="Arial" panose="020B0604020202020204" pitchFamily="34" charset="0"/>
        <a:buNone/>
        <a:defRPr sz="1400" b="0" i="0" kern="1200">
          <a:solidFill>
            <a:schemeClr val="accent6"/>
          </a:solidFill>
          <a:latin typeface="Poppins" panose="00000500000000000000" pitchFamily="2" charset="0"/>
          <a:ea typeface="+mn-ea"/>
          <a:cs typeface="Poppins" panose="00000500000000000000" pitchFamily="2" charset="0"/>
        </a:defRPr>
      </a:lvl3pPr>
      <a:lvl4pPr marL="0" indent="0" algn="l" defTabSz="914400" rtl="0" eaLnBrk="1" latinLnBrk="0" hangingPunct="1">
        <a:lnSpc>
          <a:spcPct val="90000"/>
        </a:lnSpc>
        <a:spcBef>
          <a:spcPts val="500"/>
        </a:spcBef>
        <a:buFont typeface="Arial" panose="020B0604020202020204" pitchFamily="34" charset="0"/>
        <a:buNone/>
        <a:defRPr sz="1200" b="0" i="0" kern="1200">
          <a:solidFill>
            <a:schemeClr val="accent6"/>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6"/>
          </a:solidFill>
          <a:latin typeface="Museo Sans 300" panose="0200000000000000000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A3C13ED-D10D-D893-0FEA-9DB4CCFFA96F}"/>
              </a:ext>
            </a:extLst>
          </p:cNvPr>
          <p:cNvSpPr>
            <a:spLocks noGrp="1"/>
          </p:cNvSpPr>
          <p:nvPr>
            <p:ph type="body" sz="quarter" idx="10"/>
          </p:nvPr>
        </p:nvSpPr>
        <p:spPr>
          <a:xfrm>
            <a:off x="723122" y="1697932"/>
            <a:ext cx="8502522" cy="2973854"/>
          </a:xfrm>
        </p:spPr>
        <p:txBody>
          <a:bodyPr>
            <a:normAutofit/>
          </a:bodyPr>
          <a:lstStyle/>
          <a:p>
            <a:pPr>
              <a:lnSpc>
                <a:spcPct val="100000"/>
              </a:lnSpc>
            </a:pPr>
            <a:r>
              <a:rPr lang="en-GB" sz="7200" dirty="0"/>
              <a:t>International Recruitment Update</a:t>
            </a:r>
          </a:p>
          <a:p>
            <a:pPr>
              <a:lnSpc>
                <a:spcPct val="100000"/>
              </a:lnSpc>
            </a:pPr>
            <a:r>
              <a:rPr lang="en-GB" sz="2600" dirty="0"/>
              <a:t>March 2026</a:t>
            </a:r>
          </a:p>
        </p:txBody>
      </p:sp>
    </p:spTree>
    <p:extLst>
      <p:ext uri="{BB962C8B-B14F-4D97-AF65-F5344CB8AC3E}">
        <p14:creationId xmlns:p14="http://schemas.microsoft.com/office/powerpoint/2010/main" val="1518085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E4BBE-CB90-0EA9-630C-B8BDFBD7717D}"/>
              </a:ext>
            </a:extLst>
          </p:cNvPr>
          <p:cNvSpPr>
            <a:spLocks noGrp="1"/>
          </p:cNvSpPr>
          <p:nvPr>
            <p:ph type="title"/>
          </p:nvPr>
        </p:nvSpPr>
        <p:spPr>
          <a:xfrm>
            <a:off x="776892" y="542881"/>
            <a:ext cx="8076911" cy="1228127"/>
          </a:xfrm>
        </p:spPr>
        <p:txBody>
          <a:bodyPr/>
          <a:lstStyle/>
          <a:p>
            <a:r>
              <a:rPr lang="en-GB" dirty="0"/>
              <a:t>International Recruitment update</a:t>
            </a:r>
          </a:p>
        </p:txBody>
      </p:sp>
      <p:sp>
        <p:nvSpPr>
          <p:cNvPr id="4" name="Text Placeholder 3">
            <a:extLst>
              <a:ext uri="{FF2B5EF4-FFF2-40B4-BE49-F238E27FC236}">
                <a16:creationId xmlns:a16="http://schemas.microsoft.com/office/drawing/2014/main" id="{ECED5BCF-6028-0719-3391-6B14C30B1489}"/>
              </a:ext>
            </a:extLst>
          </p:cNvPr>
          <p:cNvSpPr>
            <a:spLocks noGrp="1"/>
          </p:cNvSpPr>
          <p:nvPr>
            <p:ph type="body" sz="quarter" idx="11"/>
          </p:nvPr>
        </p:nvSpPr>
        <p:spPr/>
        <p:txBody>
          <a:bodyPr/>
          <a:lstStyle/>
          <a:p>
            <a:pPr marL="342900" indent="-342900">
              <a:lnSpc>
                <a:spcPct val="70000"/>
              </a:lnSpc>
              <a:buFont typeface="Arial" panose="020B0604020202020204" pitchFamily="34" charset="0"/>
              <a:buChar char="•"/>
            </a:pPr>
            <a:endParaRPr lang="en-GB" dirty="0"/>
          </a:p>
          <a:p>
            <a:pPr marL="342900" indent="-342900">
              <a:lnSpc>
                <a:spcPct val="70000"/>
              </a:lnSpc>
              <a:buFont typeface="Arial" panose="020B0604020202020204" pitchFamily="34" charset="0"/>
              <a:buChar char="•"/>
            </a:pPr>
            <a:r>
              <a:rPr lang="en-GB" sz="2000" dirty="0">
                <a:solidFill>
                  <a:schemeClr val="tx1"/>
                </a:solidFill>
              </a:rPr>
              <a:t>Restrictions on Care Worker and Senior Care Worker recruitment</a:t>
            </a:r>
          </a:p>
          <a:p>
            <a:pPr>
              <a:lnSpc>
                <a:spcPct val="70000"/>
              </a:lnSpc>
            </a:pPr>
            <a:endParaRPr lang="en-GB" sz="2000" dirty="0">
              <a:solidFill>
                <a:schemeClr val="tx1"/>
              </a:solidFill>
            </a:endParaRPr>
          </a:p>
          <a:p>
            <a:pPr marL="342900" indent="-342900">
              <a:lnSpc>
                <a:spcPct val="70000"/>
              </a:lnSpc>
              <a:buFont typeface="Arial" panose="020B0604020202020204" pitchFamily="34" charset="0"/>
              <a:buChar char="•"/>
            </a:pPr>
            <a:r>
              <a:rPr lang="en-GB" sz="2000" dirty="0">
                <a:solidFill>
                  <a:schemeClr val="tx1"/>
                </a:solidFill>
              </a:rPr>
              <a:t>Upcoming changes to Indefinite Leave to Remain (ILR) rules/ Earned Settlement.</a:t>
            </a:r>
          </a:p>
          <a:p>
            <a:endParaRPr lang="en-GB" dirty="0"/>
          </a:p>
        </p:txBody>
      </p:sp>
    </p:spTree>
    <p:extLst>
      <p:ext uri="{BB962C8B-B14F-4D97-AF65-F5344CB8AC3E}">
        <p14:creationId xmlns:p14="http://schemas.microsoft.com/office/powerpoint/2010/main" val="2775940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9E784-0207-B706-7F6D-BD0F52AD2145}"/>
              </a:ext>
            </a:extLst>
          </p:cNvPr>
          <p:cNvSpPr>
            <a:spLocks noGrp="1"/>
          </p:cNvSpPr>
          <p:nvPr>
            <p:ph type="title"/>
          </p:nvPr>
        </p:nvSpPr>
        <p:spPr>
          <a:xfrm>
            <a:off x="834042" y="219031"/>
            <a:ext cx="9830750" cy="1228127"/>
          </a:xfrm>
        </p:spPr>
        <p:txBody>
          <a:bodyPr/>
          <a:lstStyle/>
          <a:p>
            <a:r>
              <a:rPr lang="en-GB" dirty="0"/>
              <a:t>Background: Salary and Skill Level Increase July 2025</a:t>
            </a:r>
          </a:p>
        </p:txBody>
      </p:sp>
      <p:sp>
        <p:nvSpPr>
          <p:cNvPr id="5" name="Text Placeholder 2">
            <a:extLst>
              <a:ext uri="{FF2B5EF4-FFF2-40B4-BE49-F238E27FC236}">
                <a16:creationId xmlns:a16="http://schemas.microsoft.com/office/drawing/2014/main" id="{37FAC6C4-B695-6779-FF9B-196A7BD8A1D3}"/>
              </a:ext>
            </a:extLst>
          </p:cNvPr>
          <p:cNvSpPr>
            <a:spLocks noGrp="1"/>
          </p:cNvSpPr>
          <p:nvPr>
            <p:ph type="body" sz="quarter" idx="11"/>
          </p:nvPr>
        </p:nvSpPr>
        <p:spPr>
          <a:xfrm>
            <a:off x="776288" y="1493044"/>
            <a:ext cx="9231312" cy="4513120"/>
          </a:xfrm>
        </p:spPr>
        <p:txBody>
          <a:bodyPr>
            <a:normAutofit fontScale="25000" lnSpcReduction="20000"/>
          </a:bodyPr>
          <a:lstStyle/>
          <a:p>
            <a:pPr>
              <a:lnSpc>
                <a:spcPct val="115000"/>
              </a:lnSpc>
              <a:spcAft>
                <a:spcPts val="800"/>
              </a:spcAft>
            </a:pPr>
            <a:r>
              <a:rPr lang="en-GB" sz="6400" kern="100" dirty="0">
                <a:solidFill>
                  <a:schemeClr val="tx1"/>
                </a:solidFill>
                <a:ea typeface="Aptos" panose="020B0004020202020204" pitchFamily="34" charset="0"/>
              </a:rPr>
              <a:t>As of 22 July 2025:</a:t>
            </a:r>
          </a:p>
          <a:p>
            <a:pPr marL="285750" indent="-285750">
              <a:lnSpc>
                <a:spcPct val="115000"/>
              </a:lnSpc>
              <a:spcAft>
                <a:spcPts val="800"/>
              </a:spcAft>
              <a:buFont typeface="Arial" panose="020B0604020202020204" pitchFamily="34" charset="0"/>
              <a:buChar char="•"/>
            </a:pPr>
            <a:r>
              <a:rPr lang="en-GB" sz="6400" kern="100" dirty="0">
                <a:solidFill>
                  <a:schemeClr val="tx1"/>
                </a:solidFill>
                <a:ea typeface="Aptos" panose="020B0004020202020204" pitchFamily="34" charset="0"/>
              </a:rPr>
              <a:t>The general salary threshold for skilled workers went up from £38,700 to £41,700. Certificates of sponsorships issued after 22 July will have to comply with the new rates (exemptions do exist including for care workers and senior care workers);</a:t>
            </a:r>
          </a:p>
          <a:p>
            <a:pPr marL="285750" indent="-285750">
              <a:lnSpc>
                <a:spcPct val="115000"/>
              </a:lnSpc>
              <a:spcAft>
                <a:spcPts val="800"/>
              </a:spcAft>
              <a:buFont typeface="Arial" panose="020B0604020202020204" pitchFamily="34" charset="0"/>
              <a:buChar char="•"/>
            </a:pPr>
            <a:r>
              <a:rPr lang="en-GB" sz="6400" kern="100" dirty="0">
                <a:solidFill>
                  <a:schemeClr val="tx1"/>
                </a:solidFill>
                <a:ea typeface="Aptos" panose="020B0004020202020204" pitchFamily="34" charset="0"/>
              </a:rPr>
              <a:t>The minimum skill level is increasing from RQF Level 3 (A Level equivalent) to RQF Level 6 (Graduate Level);</a:t>
            </a:r>
          </a:p>
          <a:p>
            <a:pPr marL="285750" indent="-285750">
              <a:lnSpc>
                <a:spcPct val="115000"/>
              </a:lnSpc>
              <a:spcAft>
                <a:spcPts val="800"/>
              </a:spcAft>
              <a:buFont typeface="Arial" panose="020B0604020202020204" pitchFamily="34" charset="0"/>
              <a:buChar char="•"/>
            </a:pPr>
            <a:r>
              <a:rPr lang="en-GB" sz="6400" kern="100" dirty="0">
                <a:solidFill>
                  <a:schemeClr val="tx1"/>
                </a:solidFill>
                <a:ea typeface="Aptos" panose="020B0004020202020204" pitchFamily="34" charset="0"/>
              </a:rPr>
              <a:t>Transition arrangements for skill level increase are in place to exempt Level 3-5 occupations on Immigration Salary List (including Care Workers and Senior Care Workers) and Temporary Shortage List;</a:t>
            </a:r>
          </a:p>
          <a:p>
            <a:pPr marL="285750" indent="-285750">
              <a:lnSpc>
                <a:spcPct val="115000"/>
              </a:lnSpc>
              <a:spcAft>
                <a:spcPts val="800"/>
              </a:spcAft>
              <a:buFont typeface="Arial" panose="020B0604020202020204" pitchFamily="34" charset="0"/>
              <a:buChar char="•"/>
            </a:pPr>
            <a:r>
              <a:rPr lang="en-GB" sz="6400" b="1" dirty="0">
                <a:solidFill>
                  <a:schemeClr val="tx1"/>
                </a:solidFill>
                <a:ea typeface="Aptos" panose="020B0004020202020204" pitchFamily="34" charset="0"/>
              </a:rPr>
              <a:t>Varying rules on salaries depending on when the sponsored worker was first issued with a Certificate of Sponsorship;</a:t>
            </a:r>
          </a:p>
          <a:p>
            <a:pPr>
              <a:lnSpc>
                <a:spcPct val="115000"/>
              </a:lnSpc>
              <a:spcAft>
                <a:spcPts val="800"/>
              </a:spcAft>
            </a:pPr>
            <a:r>
              <a:rPr lang="en-GB" sz="6400" kern="100" dirty="0">
                <a:solidFill>
                  <a:schemeClr val="tx1"/>
                </a:solidFill>
                <a:ea typeface="Aptos" panose="020B0004020202020204" pitchFamily="34" charset="0"/>
              </a:rPr>
              <a:t>From 16 December 2025: Immigration Skills charge increased: </a:t>
            </a:r>
            <a:r>
              <a:rPr lang="en-US" sz="6400" dirty="0">
                <a:solidFill>
                  <a:schemeClr val="tx1"/>
                </a:solidFill>
              </a:rPr>
              <a:t>Small/Charitable Sponsors rose from £364 to £480 per year, while Medium or Large Sponsors increased from £1,000 to £1,320 per year.</a:t>
            </a:r>
            <a:r>
              <a:rPr lang="en-GB" sz="6400" kern="100" dirty="0">
                <a:solidFill>
                  <a:schemeClr val="tx1"/>
                </a:solidFill>
                <a:ea typeface="Aptos" panose="020B0004020202020204" pitchFamily="34" charset="0"/>
              </a:rPr>
              <a:t> </a:t>
            </a:r>
          </a:p>
          <a:p>
            <a:pPr marL="285750" indent="-285750">
              <a:lnSpc>
                <a:spcPct val="115000"/>
              </a:lnSpc>
              <a:spcAft>
                <a:spcPts val="800"/>
              </a:spcAft>
              <a:buFont typeface="Arial" panose="020B0604020202020204" pitchFamily="34" charset="0"/>
              <a:buChar char="•"/>
            </a:pPr>
            <a:endParaRPr lang="en-GB" sz="1600" kern="100" dirty="0">
              <a:solidFill>
                <a:schemeClr val="accent1">
                  <a:lumMod val="50000"/>
                </a:schemeClr>
              </a:solidFill>
              <a:latin typeface="Arial" panose="020B0604020202020204" pitchFamily="34" charset="0"/>
              <a:ea typeface="Aptos" panose="020B00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2484269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56FC9-A961-9E59-C380-55BF558336BA}"/>
              </a:ext>
            </a:extLst>
          </p:cNvPr>
          <p:cNvSpPr>
            <a:spLocks noGrp="1"/>
          </p:cNvSpPr>
          <p:nvPr>
            <p:ph type="title"/>
          </p:nvPr>
        </p:nvSpPr>
        <p:spPr>
          <a:xfrm>
            <a:off x="776892" y="401479"/>
            <a:ext cx="9479471" cy="1228127"/>
          </a:xfrm>
        </p:spPr>
        <p:txBody>
          <a:bodyPr/>
          <a:lstStyle/>
          <a:p>
            <a:r>
              <a:rPr lang="en-GB" dirty="0"/>
              <a:t>Winding down recruitment of Care Workers and Senior Care Workers</a:t>
            </a:r>
          </a:p>
        </p:txBody>
      </p:sp>
      <p:sp>
        <p:nvSpPr>
          <p:cNvPr id="4" name="Text Placeholder 3">
            <a:extLst>
              <a:ext uri="{FF2B5EF4-FFF2-40B4-BE49-F238E27FC236}">
                <a16:creationId xmlns:a16="http://schemas.microsoft.com/office/drawing/2014/main" id="{C5DE9DDE-2C7B-5C77-5C24-EC842509D23D}"/>
              </a:ext>
            </a:extLst>
          </p:cNvPr>
          <p:cNvSpPr>
            <a:spLocks noGrp="1"/>
          </p:cNvSpPr>
          <p:nvPr>
            <p:ph type="body" sz="quarter" idx="11"/>
          </p:nvPr>
        </p:nvSpPr>
        <p:spPr>
          <a:xfrm>
            <a:off x="776287" y="1995833"/>
            <a:ext cx="9178417" cy="4751475"/>
          </a:xfrm>
        </p:spPr>
        <p:txBody>
          <a:bodyPr>
            <a:normAutofit fontScale="25000" lnSpcReduction="20000"/>
          </a:bodyPr>
          <a:lstStyle/>
          <a:p>
            <a:pPr marL="857250" indent="-857250">
              <a:lnSpc>
                <a:spcPct val="150000"/>
              </a:lnSpc>
              <a:buFont typeface="Arial" panose="020B0604020202020204" pitchFamily="34" charset="0"/>
              <a:buChar char="•"/>
            </a:pPr>
            <a:r>
              <a:rPr lang="en-GB" sz="8000" kern="100" dirty="0">
                <a:solidFill>
                  <a:schemeClr val="tx1"/>
                </a:solidFill>
                <a:ea typeface="Calibri" panose="020F0502020204030204" pitchFamily="34" charset="0"/>
              </a:rPr>
              <a:t>Relevant for SOC codes 6135 and 6136 </a:t>
            </a:r>
          </a:p>
          <a:p>
            <a:pPr marL="857250" indent="-857250">
              <a:lnSpc>
                <a:spcPct val="150000"/>
              </a:lnSpc>
              <a:buFont typeface="Arial" panose="020B0604020202020204" pitchFamily="34" charset="0"/>
              <a:buChar char="•"/>
            </a:pPr>
            <a:r>
              <a:rPr lang="en-GB" sz="8000" kern="100" dirty="0">
                <a:solidFill>
                  <a:schemeClr val="tx1"/>
                </a:solidFill>
                <a:ea typeface="Calibri" panose="020F0502020204030204" pitchFamily="34" charset="0"/>
              </a:rPr>
              <a:t>ending of sponsorship from overseas as of July 2025;</a:t>
            </a:r>
          </a:p>
          <a:p>
            <a:pPr marL="857250" indent="-857250">
              <a:lnSpc>
                <a:spcPct val="150000"/>
              </a:lnSpc>
              <a:buFont typeface="Arial" panose="020B0604020202020204" pitchFamily="34" charset="0"/>
              <a:buChar char="•"/>
            </a:pPr>
            <a:r>
              <a:rPr lang="en-GB" sz="8000" dirty="0">
                <a:solidFill>
                  <a:schemeClr val="tx1"/>
                </a:solidFill>
              </a:rPr>
              <a:t>care providers can still sponsor workers from inside the UK until </a:t>
            </a:r>
            <a:r>
              <a:rPr lang="en-GB" sz="8000" b="1" dirty="0">
                <a:solidFill>
                  <a:schemeClr val="tx1"/>
                </a:solidFill>
              </a:rPr>
              <a:t>22 July 2028</a:t>
            </a:r>
            <a:r>
              <a:rPr lang="en-GB" sz="8000" dirty="0">
                <a:solidFill>
                  <a:schemeClr val="tx1"/>
                </a:solidFill>
              </a:rPr>
              <a:t>;</a:t>
            </a:r>
          </a:p>
          <a:p>
            <a:pPr marL="857250" indent="-857250">
              <a:lnSpc>
                <a:spcPct val="150000"/>
              </a:lnSpc>
              <a:buFont typeface="Arial" panose="020B0604020202020204" pitchFamily="34" charset="0"/>
              <a:buChar char="•"/>
            </a:pPr>
            <a:r>
              <a:rPr lang="en-GB" sz="8000" dirty="0">
                <a:solidFill>
                  <a:schemeClr val="tx1"/>
                </a:solidFill>
              </a:rPr>
              <a:t>ability to switch employees from other routes or extend existing visas is dependent on three months service;</a:t>
            </a:r>
          </a:p>
          <a:p>
            <a:pPr marL="857250" indent="-857250">
              <a:lnSpc>
                <a:spcPct val="150000"/>
              </a:lnSpc>
              <a:buFont typeface="Arial" panose="020B0604020202020204" pitchFamily="34" charset="0"/>
              <a:buChar char="•"/>
            </a:pPr>
            <a:r>
              <a:rPr lang="en-GB" sz="8000" dirty="0">
                <a:solidFill>
                  <a:schemeClr val="tx1"/>
                </a:solidFill>
              </a:rPr>
              <a:t>still possible to employ care workers  from other providers as long as they are already on 6135 or 6136 SOC codes;  </a:t>
            </a:r>
          </a:p>
          <a:p>
            <a:pPr marL="857250" indent="-857250">
              <a:lnSpc>
                <a:spcPct val="150000"/>
              </a:lnSpc>
              <a:buFont typeface="Arial" panose="020B0604020202020204" pitchFamily="34" charset="0"/>
              <a:buChar char="•"/>
            </a:pPr>
            <a:r>
              <a:rPr lang="en-GB" sz="8000" dirty="0">
                <a:solidFill>
                  <a:schemeClr val="tx1"/>
                </a:solidFill>
              </a:rPr>
              <a:t>No longer a need to consult with pool of displaced workers.</a:t>
            </a:r>
          </a:p>
          <a:p>
            <a:endParaRPr lang="en-GB" dirty="0"/>
          </a:p>
        </p:txBody>
      </p:sp>
    </p:spTree>
    <p:extLst>
      <p:ext uri="{BB962C8B-B14F-4D97-AF65-F5344CB8AC3E}">
        <p14:creationId xmlns:p14="http://schemas.microsoft.com/office/powerpoint/2010/main" val="2697351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1BE3B-F117-BF73-F091-853D00EB8FD3}"/>
              </a:ext>
            </a:extLst>
          </p:cNvPr>
          <p:cNvSpPr>
            <a:spLocks noGrp="1"/>
          </p:cNvSpPr>
          <p:nvPr>
            <p:ph type="title"/>
          </p:nvPr>
        </p:nvSpPr>
        <p:spPr>
          <a:xfrm>
            <a:off x="776892" y="542881"/>
            <a:ext cx="8076911" cy="1228127"/>
          </a:xfrm>
        </p:spPr>
        <p:txBody>
          <a:bodyPr/>
          <a:lstStyle/>
          <a:p>
            <a:r>
              <a:rPr lang="en-GB" dirty="0"/>
              <a:t>Indefinite Leave to Remain Reforms</a:t>
            </a:r>
          </a:p>
        </p:txBody>
      </p:sp>
      <p:sp>
        <p:nvSpPr>
          <p:cNvPr id="4" name="Text Placeholder 3">
            <a:extLst>
              <a:ext uri="{FF2B5EF4-FFF2-40B4-BE49-F238E27FC236}">
                <a16:creationId xmlns:a16="http://schemas.microsoft.com/office/drawing/2014/main" id="{F977BE41-9E6F-753C-06D0-EBDB2ACAE07C}"/>
              </a:ext>
            </a:extLst>
          </p:cNvPr>
          <p:cNvSpPr>
            <a:spLocks noGrp="1"/>
          </p:cNvSpPr>
          <p:nvPr>
            <p:ph type="body" sz="quarter" idx="11"/>
          </p:nvPr>
        </p:nvSpPr>
        <p:spPr>
          <a:xfrm>
            <a:off x="776288" y="1771008"/>
            <a:ext cx="9464992" cy="4129278"/>
          </a:xfrm>
        </p:spPr>
        <p:txBody>
          <a:bodyPr>
            <a:normAutofit fontScale="85000" lnSpcReduction="20000"/>
          </a:bodyPr>
          <a:lstStyle/>
          <a:p>
            <a:pPr marL="285750" indent="-285750">
              <a:buFont typeface="Arial" panose="020B0604020202020204" pitchFamily="34" charset="0"/>
              <a:buChar char="•"/>
            </a:pPr>
            <a:r>
              <a:rPr lang="en-GB" sz="2200" dirty="0">
                <a:solidFill>
                  <a:schemeClr val="tx1"/>
                </a:solidFill>
              </a:rPr>
              <a:t>Existing standard qualifying period is five years of continuous lawful residence (not all routes qualify but sponsored employment does); </a:t>
            </a:r>
          </a:p>
          <a:p>
            <a:endParaRPr lang="en-GB" sz="2200" dirty="0">
              <a:solidFill>
                <a:schemeClr val="tx1"/>
              </a:solidFill>
            </a:endParaRPr>
          </a:p>
          <a:p>
            <a:pPr marL="285750" indent="-285750">
              <a:buFont typeface="Arial" panose="020B0604020202020204" pitchFamily="34" charset="0"/>
              <a:buChar char="•"/>
            </a:pPr>
            <a:r>
              <a:rPr lang="en-GB" sz="2200" dirty="0">
                <a:solidFill>
                  <a:schemeClr val="tx1"/>
                </a:solidFill>
              </a:rPr>
              <a:t>The announced intention is to increase to ten-year period with increase and decreases applying depending on circumstances</a:t>
            </a:r>
          </a:p>
          <a:p>
            <a:pPr marL="285750" indent="-285750">
              <a:buFont typeface="Arial" panose="020B0604020202020204" pitchFamily="34" charset="0"/>
              <a:buChar char="•"/>
            </a:pPr>
            <a:endParaRPr lang="en-GB" sz="2200" dirty="0">
              <a:solidFill>
                <a:schemeClr val="tx1"/>
              </a:solidFill>
            </a:endParaRPr>
          </a:p>
          <a:p>
            <a:pPr marL="285750" indent="-285750">
              <a:buFont typeface="Arial" panose="020B0604020202020204" pitchFamily="34" charset="0"/>
              <a:buChar char="•"/>
            </a:pPr>
            <a:r>
              <a:rPr lang="en-GB" sz="2200" dirty="0">
                <a:solidFill>
                  <a:schemeClr val="tx1"/>
                </a:solidFill>
              </a:rPr>
              <a:t>There will also be additional conditions that must be met such as no criminal convictions and a requirement to speak English to A Level standard.</a:t>
            </a:r>
          </a:p>
          <a:p>
            <a:pPr marL="285750" lvl="0" indent="-285750" fontAlgn="base">
              <a:lnSpc>
                <a:spcPct val="100000"/>
              </a:lnSpc>
              <a:spcAft>
                <a:spcPct val="0"/>
              </a:spcAft>
              <a:buFont typeface="Arial" panose="020B0604020202020204" pitchFamily="34" charset="0"/>
              <a:buChar char="•"/>
            </a:pPr>
            <a:endParaRPr lang="en-US" altLang="en-US" sz="2200" dirty="0">
              <a:solidFill>
                <a:schemeClr val="tx1"/>
              </a:solidFill>
            </a:endParaRPr>
          </a:p>
          <a:p>
            <a:pPr marL="285750" lvl="0" indent="-285750" fontAlgn="base">
              <a:lnSpc>
                <a:spcPct val="100000"/>
              </a:lnSpc>
              <a:spcAft>
                <a:spcPct val="0"/>
              </a:spcAft>
              <a:buFont typeface="Arial" panose="020B0604020202020204" pitchFamily="34" charset="0"/>
              <a:buChar char="•"/>
            </a:pPr>
            <a:r>
              <a:rPr lang="en-US" altLang="en-US" sz="2200" dirty="0">
                <a:solidFill>
                  <a:schemeClr val="tx1"/>
                </a:solidFill>
              </a:rPr>
              <a:t>Consultation closed on 12 February 2026 – results expected imminently.</a:t>
            </a:r>
          </a:p>
          <a:p>
            <a:pPr lvl="0" fontAlgn="base">
              <a:lnSpc>
                <a:spcPct val="100000"/>
              </a:lnSpc>
              <a:spcAft>
                <a:spcPct val="0"/>
              </a:spcAft>
            </a:pPr>
            <a:endParaRPr lang="en-US" altLang="en-US" sz="2200" dirty="0">
              <a:solidFill>
                <a:schemeClr val="tx1"/>
              </a:solidFill>
            </a:endParaRPr>
          </a:p>
          <a:p>
            <a:pPr marL="285750" lvl="0" indent="-285750" fontAlgn="base">
              <a:lnSpc>
                <a:spcPct val="100000"/>
              </a:lnSpc>
              <a:spcAft>
                <a:spcPct val="0"/>
              </a:spcAft>
              <a:buFont typeface="Arial" panose="020B0604020202020204" pitchFamily="34" charset="0"/>
              <a:buChar char="•"/>
            </a:pPr>
            <a:r>
              <a:rPr lang="en-US" altLang="en-US" sz="2200" dirty="0">
                <a:solidFill>
                  <a:schemeClr val="tx1"/>
                </a:solidFill>
              </a:rPr>
              <a:t>Changes take effect </a:t>
            </a:r>
            <a:r>
              <a:rPr lang="en-US" altLang="en-US" sz="2200" b="1" dirty="0">
                <a:solidFill>
                  <a:schemeClr val="tx1"/>
                </a:solidFill>
              </a:rPr>
              <a:t>April 2026.</a:t>
            </a:r>
          </a:p>
          <a:p>
            <a:endParaRPr lang="en-GB" dirty="0"/>
          </a:p>
        </p:txBody>
      </p:sp>
    </p:spTree>
    <p:extLst>
      <p:ext uri="{BB962C8B-B14F-4D97-AF65-F5344CB8AC3E}">
        <p14:creationId xmlns:p14="http://schemas.microsoft.com/office/powerpoint/2010/main" val="75088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DB2E1-DE3D-23A7-724F-A87E097E8654}"/>
              </a:ext>
            </a:extLst>
          </p:cNvPr>
          <p:cNvSpPr>
            <a:spLocks noGrp="1"/>
          </p:cNvSpPr>
          <p:nvPr>
            <p:ph type="title"/>
          </p:nvPr>
        </p:nvSpPr>
        <p:spPr>
          <a:xfrm>
            <a:off x="776892" y="301581"/>
            <a:ext cx="9753146" cy="1228127"/>
          </a:xfrm>
        </p:spPr>
        <p:txBody>
          <a:bodyPr/>
          <a:lstStyle/>
          <a:p>
            <a:r>
              <a:rPr lang="en-GB" dirty="0"/>
              <a:t>Changes announced to Indefinite Leave to Remain (ILR)</a:t>
            </a:r>
          </a:p>
        </p:txBody>
      </p:sp>
      <p:sp>
        <p:nvSpPr>
          <p:cNvPr id="4" name="Text Placeholder 3">
            <a:extLst>
              <a:ext uri="{FF2B5EF4-FFF2-40B4-BE49-F238E27FC236}">
                <a16:creationId xmlns:a16="http://schemas.microsoft.com/office/drawing/2014/main" id="{255788EF-A13F-DD98-26B3-295110D05828}"/>
              </a:ext>
            </a:extLst>
          </p:cNvPr>
          <p:cNvSpPr>
            <a:spLocks noGrp="1"/>
          </p:cNvSpPr>
          <p:nvPr>
            <p:ph type="body" sz="quarter" idx="11"/>
          </p:nvPr>
        </p:nvSpPr>
        <p:spPr>
          <a:xfrm>
            <a:off x="776287" y="1525563"/>
            <a:ext cx="9385807" cy="4844461"/>
          </a:xfrm>
        </p:spPr>
        <p:txBody>
          <a:bodyPr>
            <a:normAutofit/>
          </a:bodyPr>
          <a:lstStyle/>
          <a:p>
            <a:r>
              <a:rPr lang="en-GB" sz="1500" dirty="0">
                <a:solidFill>
                  <a:schemeClr val="tx1"/>
                </a:solidFill>
              </a:rPr>
              <a:t>From April 2026:</a:t>
            </a:r>
          </a:p>
          <a:p>
            <a:pPr marL="171450" indent="-171450">
              <a:buFont typeface="Arial" panose="020B0604020202020204" pitchFamily="34" charset="0"/>
              <a:buChar char="•"/>
            </a:pPr>
            <a:r>
              <a:rPr lang="en-GB" sz="1500" dirty="0">
                <a:solidFill>
                  <a:schemeClr val="tx1"/>
                </a:solidFill>
              </a:rPr>
              <a:t>those on social care visas will now have 15-year qualification period to apply for ILR;</a:t>
            </a:r>
          </a:p>
          <a:p>
            <a:pPr marL="171450" indent="-171450">
              <a:buFont typeface="Arial" panose="020B0604020202020204" pitchFamily="34" charset="0"/>
              <a:buChar char="•"/>
            </a:pPr>
            <a:r>
              <a:rPr lang="en-US" sz="1500" dirty="0">
                <a:solidFill>
                  <a:schemeClr val="tx1"/>
                </a:solidFill>
              </a:rPr>
              <a:t>applicants to ILR will also need to demonstrate:</a:t>
            </a:r>
          </a:p>
          <a:p>
            <a:pPr marL="2228850" lvl="4" indent="-171450"/>
            <a:endParaRPr lang="en-US" sz="1500" dirty="0">
              <a:solidFill>
                <a:schemeClr val="tx1"/>
              </a:solidFill>
              <a:latin typeface="Poppins" panose="00000500000000000000" pitchFamily="2" charset="0"/>
              <a:cs typeface="Poppins" panose="00000500000000000000" pitchFamily="2" charset="0"/>
            </a:endParaRPr>
          </a:p>
          <a:p>
            <a:pPr marL="2228850" lvl="4" indent="-171450"/>
            <a:r>
              <a:rPr lang="en-US" sz="1500" dirty="0">
                <a:solidFill>
                  <a:schemeClr val="tx1"/>
                </a:solidFill>
                <a:latin typeface="Poppins" panose="00000500000000000000" pitchFamily="2" charset="0"/>
                <a:cs typeface="Poppins" panose="00000500000000000000" pitchFamily="2" charset="0"/>
              </a:rPr>
              <a:t>a clean criminal record;</a:t>
            </a:r>
          </a:p>
          <a:p>
            <a:pPr marL="2228850" lvl="4" indent="-171450"/>
            <a:r>
              <a:rPr lang="en-US" sz="1500" dirty="0">
                <a:solidFill>
                  <a:schemeClr val="tx1"/>
                </a:solidFill>
                <a:latin typeface="Poppins" panose="00000500000000000000" pitchFamily="2" charset="0"/>
                <a:cs typeface="Poppins" panose="00000500000000000000" pitchFamily="2" charset="0"/>
              </a:rPr>
              <a:t>the need to speak English to A-Level standard;</a:t>
            </a:r>
          </a:p>
          <a:p>
            <a:pPr marL="2228850" lvl="4" indent="-171450"/>
            <a:r>
              <a:rPr lang="en-US" sz="1500" dirty="0">
                <a:solidFill>
                  <a:schemeClr val="tx1"/>
                </a:solidFill>
                <a:latin typeface="Poppins" panose="00000500000000000000" pitchFamily="2" charset="0"/>
                <a:cs typeface="Poppins" panose="00000500000000000000" pitchFamily="2" charset="0"/>
              </a:rPr>
              <a:t>the need to demonstrate sustained National Insurance contributions;</a:t>
            </a:r>
          </a:p>
          <a:p>
            <a:pPr marL="2228850" lvl="4" indent="-171450"/>
            <a:r>
              <a:rPr lang="en-US" sz="1500" dirty="0">
                <a:solidFill>
                  <a:schemeClr val="tx1"/>
                </a:solidFill>
                <a:latin typeface="Poppins" panose="00000500000000000000" pitchFamily="2" charset="0"/>
                <a:cs typeface="Poppins" panose="00000500000000000000" pitchFamily="2" charset="0"/>
              </a:rPr>
              <a:t>the need to be debt free (no current litigation, NHS, tax or other government debt). 	</a:t>
            </a:r>
          </a:p>
          <a:p>
            <a:pPr marL="171450" indent="-171450">
              <a:buFont typeface="Arial" panose="020B0604020202020204" pitchFamily="34" charset="0"/>
              <a:buChar char="•"/>
            </a:pPr>
            <a:r>
              <a:rPr lang="en-US" sz="1500" dirty="0">
                <a:solidFill>
                  <a:schemeClr val="tx1"/>
                </a:solidFill>
              </a:rPr>
              <a:t>consultation was intended to consider the rights of children and victims of certain crimes and whether state benefits should only be available to those with British Citizenship and not those with ordinary ILR.</a:t>
            </a:r>
          </a:p>
          <a:p>
            <a:pPr marL="171450" indent="-171450">
              <a:buFont typeface="Arial" panose="020B0604020202020204" pitchFamily="34" charset="0"/>
              <a:buChar char="•"/>
            </a:pPr>
            <a:r>
              <a:rPr lang="en-US" sz="1500" dirty="0">
                <a:solidFill>
                  <a:schemeClr val="tx1"/>
                </a:solidFill>
              </a:rPr>
              <a:t>Announcement in late 2025 was rules will apply </a:t>
            </a:r>
            <a:r>
              <a:rPr lang="en-US" sz="1500" b="1" dirty="0">
                <a:solidFill>
                  <a:schemeClr val="tx1"/>
                </a:solidFill>
              </a:rPr>
              <a:t>to everyone currently in the UK. </a:t>
            </a:r>
            <a:r>
              <a:rPr lang="en-US" sz="1500" dirty="0">
                <a:solidFill>
                  <a:schemeClr val="tx1"/>
                </a:solidFill>
              </a:rPr>
              <a:t>If unchanged</a:t>
            </a:r>
            <a:r>
              <a:rPr lang="en-US" sz="1500" b="1" dirty="0">
                <a:solidFill>
                  <a:schemeClr val="tx1"/>
                </a:solidFill>
              </a:rPr>
              <a:t>, </a:t>
            </a:r>
            <a:r>
              <a:rPr lang="en-US" sz="1500" dirty="0">
                <a:solidFill>
                  <a:schemeClr val="tx1"/>
                </a:solidFill>
              </a:rPr>
              <a:t>that for all those currently on a route to settlement, </a:t>
            </a:r>
            <a:r>
              <a:rPr lang="en-US" sz="1500" b="1" dirty="0">
                <a:solidFill>
                  <a:schemeClr val="tx1"/>
                </a:solidFill>
              </a:rPr>
              <a:t>these changes will effectively be retroactive, </a:t>
            </a:r>
            <a:r>
              <a:rPr lang="en-US" sz="1500" dirty="0">
                <a:solidFill>
                  <a:schemeClr val="tx1"/>
                </a:solidFill>
              </a:rPr>
              <a:t>however…</a:t>
            </a:r>
          </a:p>
          <a:p>
            <a:pPr marL="171450" indent="-171450">
              <a:buFont typeface="Arial" panose="020B0604020202020204" pitchFamily="34" charset="0"/>
              <a:buChar char="•"/>
            </a:pPr>
            <a:r>
              <a:rPr lang="en-US" sz="1500" dirty="0">
                <a:solidFill>
                  <a:schemeClr val="tx1"/>
                </a:solidFill>
              </a:rPr>
              <a:t>The recent consultation sought views on whether some transitional arrangements should       be put in place, which may offer some hope that the five-year qualification period might remain in place temporarily for certain people.</a:t>
            </a:r>
          </a:p>
        </p:txBody>
      </p:sp>
    </p:spTree>
    <p:extLst>
      <p:ext uri="{BB962C8B-B14F-4D97-AF65-F5344CB8AC3E}">
        <p14:creationId xmlns:p14="http://schemas.microsoft.com/office/powerpoint/2010/main" val="3979010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11BEC-5E2D-014E-0CE3-D610840987F8}"/>
              </a:ext>
            </a:extLst>
          </p:cNvPr>
          <p:cNvSpPr>
            <a:spLocks noGrp="1"/>
          </p:cNvSpPr>
          <p:nvPr>
            <p:ph type="title"/>
          </p:nvPr>
        </p:nvSpPr>
        <p:spPr>
          <a:xfrm>
            <a:off x="776288" y="285898"/>
            <a:ext cx="9907150" cy="1228127"/>
          </a:xfrm>
        </p:spPr>
        <p:txBody>
          <a:bodyPr/>
          <a:lstStyle/>
          <a:p>
            <a:r>
              <a:rPr lang="en-GB" dirty="0"/>
              <a:t>Questions and Potential Consequences for all of the above</a:t>
            </a:r>
          </a:p>
        </p:txBody>
      </p:sp>
      <p:sp>
        <p:nvSpPr>
          <p:cNvPr id="4" name="Text Placeholder 3">
            <a:extLst>
              <a:ext uri="{FF2B5EF4-FFF2-40B4-BE49-F238E27FC236}">
                <a16:creationId xmlns:a16="http://schemas.microsoft.com/office/drawing/2014/main" id="{0F0122A9-F526-E617-C3D2-FAA68E0D3567}"/>
              </a:ext>
            </a:extLst>
          </p:cNvPr>
          <p:cNvSpPr>
            <a:spLocks noGrp="1"/>
          </p:cNvSpPr>
          <p:nvPr>
            <p:ph type="body" sz="quarter" idx="11"/>
          </p:nvPr>
        </p:nvSpPr>
        <p:spPr>
          <a:xfrm>
            <a:off x="775684" y="1610823"/>
            <a:ext cx="9907754" cy="4404965"/>
          </a:xfrm>
        </p:spPr>
        <p:txBody>
          <a:bodyPr>
            <a:normAutofit fontScale="25000" lnSpcReduction="20000"/>
          </a:bodyPr>
          <a:lstStyle/>
          <a:p>
            <a:r>
              <a:rPr lang="en-US" altLang="en-US" sz="6400" dirty="0">
                <a:solidFill>
                  <a:schemeClr val="tx1"/>
                </a:solidFill>
              </a:rPr>
              <a:t>Government have announced </a:t>
            </a:r>
            <a:r>
              <a:rPr lang="en-US" altLang="en-US" sz="6400" b="1" dirty="0">
                <a:solidFill>
                  <a:schemeClr val="tx1"/>
                </a:solidFill>
              </a:rPr>
              <a:t>existing ILR will not be curtailed – </a:t>
            </a:r>
            <a:r>
              <a:rPr lang="en-US" altLang="en-US" sz="6400" dirty="0">
                <a:solidFill>
                  <a:schemeClr val="tx1"/>
                </a:solidFill>
              </a:rPr>
              <a:t>no one will have their existing ILR status removed. </a:t>
            </a:r>
          </a:p>
          <a:p>
            <a:endParaRPr lang="en-US" altLang="en-US" sz="6400" dirty="0">
              <a:solidFill>
                <a:schemeClr val="tx1"/>
              </a:solidFill>
            </a:endParaRPr>
          </a:p>
          <a:p>
            <a:r>
              <a:rPr lang="en-US" altLang="en-US" sz="6400" dirty="0">
                <a:solidFill>
                  <a:schemeClr val="tx1"/>
                </a:solidFill>
              </a:rPr>
              <a:t>How retroactive will the qualification changes be? Will there be any transition period?</a:t>
            </a:r>
          </a:p>
          <a:p>
            <a:endParaRPr lang="en-US" altLang="en-US" sz="6400" dirty="0">
              <a:solidFill>
                <a:schemeClr val="tx1"/>
              </a:solidFill>
            </a:endParaRPr>
          </a:p>
          <a:p>
            <a:r>
              <a:rPr lang="en-US" altLang="en-US" sz="6400" dirty="0">
                <a:solidFill>
                  <a:schemeClr val="tx1"/>
                </a:solidFill>
              </a:rPr>
              <a:t>Will the 15 year period be able to be reduced? Consultation considering integration and contribution methods</a:t>
            </a:r>
          </a:p>
          <a:p>
            <a:endParaRPr lang="en-US" altLang="en-US" sz="6400" dirty="0">
              <a:solidFill>
                <a:schemeClr val="tx1"/>
              </a:solidFill>
            </a:endParaRPr>
          </a:p>
          <a:p>
            <a:r>
              <a:rPr lang="en-US" altLang="en-US" sz="6400" dirty="0">
                <a:solidFill>
                  <a:schemeClr val="tx1"/>
                </a:solidFill>
              </a:rPr>
              <a:t>If no transition period, will we see an exodus of sponsored workers?</a:t>
            </a:r>
          </a:p>
          <a:p>
            <a:endParaRPr lang="en-US" altLang="en-US" sz="6400" dirty="0">
              <a:solidFill>
                <a:schemeClr val="tx1"/>
              </a:solidFill>
            </a:endParaRPr>
          </a:p>
          <a:p>
            <a:r>
              <a:rPr lang="en-US" altLang="en-US" sz="6400" dirty="0">
                <a:solidFill>
                  <a:schemeClr val="tx1"/>
                </a:solidFill>
              </a:rPr>
              <a:t>If employers decide they do not or cannot sponsor someone for 15 years rather than 5, will </a:t>
            </a:r>
          </a:p>
          <a:p>
            <a:r>
              <a:rPr lang="en-US" altLang="en-US" sz="6400" dirty="0">
                <a:solidFill>
                  <a:schemeClr val="tx1"/>
                </a:solidFill>
              </a:rPr>
              <a:t>they be able to terminate sponsored employment? Risks of unfair dismissal and indirect </a:t>
            </a:r>
          </a:p>
          <a:p>
            <a:r>
              <a:rPr lang="en-US" altLang="en-US" sz="6400" dirty="0">
                <a:solidFill>
                  <a:schemeClr val="tx1"/>
                </a:solidFill>
              </a:rPr>
              <a:t>race discrimination</a:t>
            </a:r>
          </a:p>
          <a:p>
            <a:endParaRPr lang="en-US" altLang="en-US" sz="6400" dirty="0">
              <a:solidFill>
                <a:schemeClr val="tx1"/>
              </a:solidFill>
            </a:endParaRPr>
          </a:p>
          <a:p>
            <a:r>
              <a:rPr lang="en-US" altLang="en-US" sz="6400" dirty="0">
                <a:solidFill>
                  <a:schemeClr val="tx1"/>
                </a:solidFill>
              </a:rPr>
              <a:t>Advice: apply for ILR </a:t>
            </a:r>
            <a:r>
              <a:rPr lang="en-US" altLang="en-US" sz="6400" b="1" dirty="0">
                <a:solidFill>
                  <a:schemeClr val="tx1"/>
                </a:solidFill>
              </a:rPr>
              <a:t>before April 2026 </a:t>
            </a:r>
            <a:r>
              <a:rPr lang="en-US" altLang="en-US" sz="6400" dirty="0">
                <a:solidFill>
                  <a:schemeClr val="tx1"/>
                </a:solidFill>
              </a:rPr>
              <a:t>if eligible</a:t>
            </a:r>
          </a:p>
          <a:p>
            <a:endParaRPr lang="en-GB" dirty="0"/>
          </a:p>
        </p:txBody>
      </p:sp>
    </p:spTree>
    <p:extLst>
      <p:ext uri="{BB962C8B-B14F-4D97-AF65-F5344CB8AC3E}">
        <p14:creationId xmlns:p14="http://schemas.microsoft.com/office/powerpoint/2010/main" val="760068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41694F6-E279-F484-B7F9-A7815630BE01}"/>
              </a:ext>
            </a:extLst>
          </p:cNvPr>
          <p:cNvSpPr>
            <a:spLocks noGrp="1"/>
          </p:cNvSpPr>
          <p:nvPr>
            <p:ph type="body" sz="quarter" idx="10"/>
          </p:nvPr>
        </p:nvSpPr>
        <p:spPr>
          <a:xfrm>
            <a:off x="824722" y="2688532"/>
            <a:ext cx="8113712" cy="1665288"/>
          </a:xfrm>
        </p:spPr>
        <p:txBody>
          <a:bodyPr/>
          <a:lstStyle/>
          <a:p>
            <a:r>
              <a:rPr lang="en-GB" dirty="0"/>
              <a:t>Questions</a:t>
            </a:r>
          </a:p>
        </p:txBody>
      </p:sp>
    </p:spTree>
    <p:extLst>
      <p:ext uri="{BB962C8B-B14F-4D97-AF65-F5344CB8AC3E}">
        <p14:creationId xmlns:p14="http://schemas.microsoft.com/office/powerpoint/2010/main" val="4040190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4988F-7FA6-60BD-0D28-C9E25BCCE315}"/>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56622226-66E4-F2DA-45CA-5B7B7D62B4B8}"/>
              </a:ext>
            </a:extLst>
          </p:cNvPr>
          <p:cNvSpPr>
            <a:spLocks noGrp="1"/>
          </p:cNvSpPr>
          <p:nvPr>
            <p:ph type="body" sz="quarter" idx="10"/>
          </p:nvPr>
        </p:nvSpPr>
        <p:spPr>
          <a:xfrm>
            <a:off x="824722" y="818932"/>
            <a:ext cx="8113712" cy="1300856"/>
          </a:xfrm>
        </p:spPr>
        <p:txBody>
          <a:bodyPr/>
          <a:lstStyle/>
          <a:p>
            <a:r>
              <a:rPr lang="en-GB" dirty="0"/>
              <a:t>Thank you</a:t>
            </a:r>
          </a:p>
        </p:txBody>
      </p:sp>
      <p:pic>
        <p:nvPicPr>
          <p:cNvPr id="3" name="Picture 2" descr="A person in a suit and tie&#10;&#10;Description automatically generated">
            <a:extLst>
              <a:ext uri="{FF2B5EF4-FFF2-40B4-BE49-F238E27FC236}">
                <a16:creationId xmlns:a16="http://schemas.microsoft.com/office/drawing/2014/main" id="{E1B626C4-6A5F-0E3F-330D-5D49CC78D5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1706" y="2678473"/>
            <a:ext cx="2703092" cy="1801223"/>
          </a:xfrm>
          <a:prstGeom prst="rect">
            <a:avLst/>
          </a:prstGeom>
        </p:spPr>
      </p:pic>
      <p:sp>
        <p:nvSpPr>
          <p:cNvPr id="6" name="Text Box 2">
            <a:extLst>
              <a:ext uri="{FF2B5EF4-FFF2-40B4-BE49-F238E27FC236}">
                <a16:creationId xmlns:a16="http://schemas.microsoft.com/office/drawing/2014/main" id="{68224D98-FDFF-96E6-0A64-AF28787B36A7}"/>
              </a:ext>
            </a:extLst>
          </p:cNvPr>
          <p:cNvSpPr txBox="1">
            <a:spLocks noChangeArrowheads="1"/>
          </p:cNvSpPr>
          <p:nvPr/>
        </p:nvSpPr>
        <p:spPr bwMode="auto">
          <a:xfrm>
            <a:off x="995507" y="4704256"/>
            <a:ext cx="2703092" cy="1020344"/>
          </a:xfrm>
          <a:prstGeom prst="rect">
            <a:avLst/>
          </a:prstGeom>
          <a:noFill/>
          <a:ln w="9525">
            <a:noFill/>
            <a:miter lim="800000"/>
            <a:headEnd/>
            <a:tailEnd/>
          </a:ln>
        </p:spPr>
        <p:txBody>
          <a:bodyPr rot="0" vert="horz" wrap="square" lIns="91440" tIns="45720" rIns="91440" bIns="45720" anchor="t" anchorCtr="0">
            <a:spAutoFit/>
          </a:bodyPr>
          <a:lstStyle/>
          <a:p>
            <a:pPr algn="just">
              <a:lnSpc>
                <a:spcPts val="1400"/>
              </a:lnSpc>
              <a:spcBef>
                <a:spcPts val="600"/>
              </a:spcBef>
              <a:buNone/>
            </a:pPr>
            <a:r>
              <a:rPr lang="en-GB" sz="1050" b="1"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Adrian Henderson</a:t>
            </a:r>
            <a:endParaRPr lang="en-GB" sz="105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endParaRPr>
          </a:p>
          <a:p>
            <a:pPr algn="just">
              <a:lnSpc>
                <a:spcPts val="1400"/>
              </a:lnSpc>
              <a:spcBef>
                <a:spcPts val="600"/>
              </a:spcBef>
              <a:buNone/>
            </a:pPr>
            <a:r>
              <a:rPr lang="en-GB" sz="105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Associate</a:t>
            </a:r>
          </a:p>
          <a:p>
            <a:pPr algn="just">
              <a:lnSpc>
                <a:spcPts val="1400"/>
              </a:lnSpc>
              <a:spcBef>
                <a:spcPts val="600"/>
              </a:spcBef>
              <a:buNone/>
            </a:pPr>
            <a:r>
              <a:rPr lang="en-GB" sz="105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 07917 904776</a:t>
            </a:r>
          </a:p>
          <a:p>
            <a:pPr algn="just">
              <a:lnSpc>
                <a:spcPts val="1400"/>
              </a:lnSpc>
              <a:spcBef>
                <a:spcPts val="600"/>
              </a:spcBef>
            </a:pPr>
            <a:r>
              <a:rPr lang="en-GB" sz="105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adrian.henderson@rwkgoodman.com</a:t>
            </a:r>
          </a:p>
        </p:txBody>
      </p:sp>
    </p:spTree>
    <p:extLst>
      <p:ext uri="{BB962C8B-B14F-4D97-AF65-F5344CB8AC3E}">
        <p14:creationId xmlns:p14="http://schemas.microsoft.com/office/powerpoint/2010/main" val="1706823756"/>
      </p:ext>
    </p:extLst>
  </p:cSld>
  <p:clrMapOvr>
    <a:masterClrMapping/>
  </p:clrMapOvr>
</p:sld>
</file>

<file path=ppt/theme/theme1.xml><?xml version="1.0" encoding="utf-8"?>
<a:theme xmlns:a="http://schemas.openxmlformats.org/drawingml/2006/main" name="RWK Goodman External">
  <a:themeElements>
    <a:clrScheme name="RWK Goodman 1">
      <a:dk1>
        <a:srgbClr val="790028"/>
      </a:dk1>
      <a:lt1>
        <a:srgbClr val="FFFFFF"/>
      </a:lt1>
      <a:dk2>
        <a:srgbClr val="F58C1F"/>
      </a:dk2>
      <a:lt2>
        <a:srgbClr val="FFFFFF"/>
      </a:lt2>
      <a:accent1>
        <a:srgbClr val="790028"/>
      </a:accent1>
      <a:accent2>
        <a:srgbClr val="ED7D31"/>
      </a:accent2>
      <a:accent3>
        <a:srgbClr val="FF4033"/>
      </a:accent3>
      <a:accent4>
        <a:srgbClr val="B81440"/>
      </a:accent4>
      <a:accent5>
        <a:srgbClr val="EC6B3C"/>
      </a:accent5>
      <a:accent6>
        <a:srgbClr val="6E6E6E"/>
      </a:accent6>
      <a:hlink>
        <a:srgbClr val="790028"/>
      </a:hlink>
      <a:folHlink>
        <a:srgbClr val="F58C1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45672ED2-62B6-2942-BB96-1491D28991B4}">
  <we:reference id="wa200001396" version="4.1.3.0" store="en-GB" storeType="OMEX"/>
  <we:alternateReferences>
    <we:reference id="wa200001396" version="4.1.3.0" store="WA200001396"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partmentsTaxHTField xmlns="2478c5ea-47f5-42bc-8a3e-c5602b069011">
      <Terms xmlns="http://schemas.microsoft.com/office/infopath/2007/PartnerControls"/>
    </DepartmentsTaxHTField>
    <Owner xmlns="2478c5ea-47f5-42bc-8a3e-c5602b069011">
      <UserInfo>
        <DisplayName/>
        <AccountId xsi:nil="true"/>
        <AccountType/>
      </UserInfo>
    </Owner>
    <DocumentTypeTaxHTField xmlns="2478c5ea-47f5-42bc-8a3e-c5602b069011">
      <Terms xmlns="http://schemas.microsoft.com/office/infopath/2007/PartnerControls"/>
    </DocumentTypeTaxHTField>
    <KeywordsTagsTaxHTField xmlns="2478c5ea-47f5-42bc-8a3e-c5602b069011">
      <Terms xmlns="http://schemas.microsoft.com/office/infopath/2007/PartnerControls"/>
    </KeywordsTagsTaxHTField>
    <lcf76f155ced4ddcb4097134ff3c332f xmlns="b20ab04c-b7af-459b-a44a-c42c634dd90a">
      <Terms xmlns="http://schemas.microsoft.com/office/infopath/2007/PartnerControls"/>
    </lcf76f155ced4ddcb4097134ff3c332f>
    <LocationsTaxHTField xmlns="2478c5ea-47f5-42bc-8a3e-c5602b069011">
      <Terms xmlns="http://schemas.microsoft.com/office/infopath/2007/PartnerControls"/>
    </LocationsTaxHTField>
    <TaxCatchAll xmlns="2478c5ea-47f5-42bc-8a3e-c5602b06901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88C3B4AD1C0BE4EBF00BF736D07AEED" ma:contentTypeVersion="21" ma:contentTypeDescription="Create a new document." ma:contentTypeScope="" ma:versionID="031ec33d27dd5ca181badf1e9e3a5865">
  <xsd:schema xmlns:xsd="http://www.w3.org/2001/XMLSchema" xmlns:xs="http://www.w3.org/2001/XMLSchema" xmlns:p="http://schemas.microsoft.com/office/2006/metadata/properties" xmlns:ns2="2478c5ea-47f5-42bc-8a3e-c5602b069011" xmlns:ns3="b20ab04c-b7af-459b-a44a-c42c634dd90a" targetNamespace="http://schemas.microsoft.com/office/2006/metadata/properties" ma:root="true" ma:fieldsID="2434993b708fc5386c89e8ba79aefc05" ns2:_="" ns3:_="">
    <xsd:import namespace="2478c5ea-47f5-42bc-8a3e-c5602b069011"/>
    <xsd:import namespace="b20ab04c-b7af-459b-a44a-c42c634dd90a"/>
    <xsd:element name="properties">
      <xsd:complexType>
        <xsd:sequence>
          <xsd:element name="documentManagement">
            <xsd:complexType>
              <xsd:all>
                <xsd:element ref="ns2:LocationsTaxHTField" minOccurs="0"/>
                <xsd:element ref="ns2:DocumentTypeTaxHTField" minOccurs="0"/>
                <xsd:element ref="ns2:DepartmentsTaxHTField" minOccurs="0"/>
                <xsd:element ref="ns2:KeywordsTagsTaxHTField" minOccurs="0"/>
                <xsd:element ref="ns2:TaxCatchAll" minOccurs="0"/>
                <xsd:element ref="ns2:Owner"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GenerationTime" minOccurs="0"/>
                <xsd:element ref="ns3:MediaServiceEventHashCode" minOccurs="0"/>
                <xsd:element ref="ns3:lcf76f155ced4ddcb4097134ff3c332f"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78c5ea-47f5-42bc-8a3e-c5602b069011" elementFormDefault="qualified">
    <xsd:import namespace="http://schemas.microsoft.com/office/2006/documentManagement/types"/>
    <xsd:import namespace="http://schemas.microsoft.com/office/infopath/2007/PartnerControls"/>
    <xsd:element name="LocationsTaxHTField" ma:index="8" nillable="true" ma:taxonomy="true" ma:internalName="LocationsTaxHTField" ma:taxonomyFieldName="Locations" ma:displayName="Locations" ma:default="" ma:fieldId="{9640f9c8-b4b1-4857-bdc6-71f534fc7d57}" ma:taxonomyMulti="true" ma:sspId="9eb42818-6408-48eb-abe1-564f4a4fb730" ma:termSetId="520fcd1e-a37f-4b37-b166-9a39e00fa880" ma:anchorId="00000000-0000-0000-0000-000000000000" ma:open="false" ma:isKeyword="false">
      <xsd:complexType>
        <xsd:sequence>
          <xsd:element ref="pc:Terms" minOccurs="0" maxOccurs="1"/>
        </xsd:sequence>
      </xsd:complexType>
    </xsd:element>
    <xsd:element name="DocumentTypeTaxHTField" ma:index="9" nillable="true" ma:taxonomy="true" ma:internalName="DocumentTypeTaxHTField" ma:taxonomyFieldName="DocumentType" ma:displayName="Document Type" ma:default="" ma:fieldId="{c9be4fc6-f559-4500-98a5-44dcf2e206c7}" ma:taxonomyMulti="true" ma:sspId="9eb42818-6408-48eb-abe1-564f4a4fb730" ma:termSetId="286ebe61-194d-4783-ab71-3d55852e3f10" ma:anchorId="00000000-0000-0000-0000-000000000000" ma:open="false" ma:isKeyword="false">
      <xsd:complexType>
        <xsd:sequence>
          <xsd:element ref="pc:Terms" minOccurs="0" maxOccurs="1"/>
        </xsd:sequence>
      </xsd:complexType>
    </xsd:element>
    <xsd:element name="DepartmentsTaxHTField" ma:index="10" nillable="true" ma:taxonomy="true" ma:internalName="DepartmentsTaxHTField" ma:taxonomyFieldName="Departments" ma:displayName="Departments" ma:default="" ma:fieldId="{b73a531b-f287-4837-a190-42fda8b245b9}" ma:taxonomyMulti="true" ma:sspId="9eb42818-6408-48eb-abe1-564f4a4fb730" ma:termSetId="7de4cc5f-e887-4f58-961c-84d30d95a9c2" ma:anchorId="00000000-0000-0000-0000-000000000000" ma:open="false" ma:isKeyword="false">
      <xsd:complexType>
        <xsd:sequence>
          <xsd:element ref="pc:Terms" minOccurs="0" maxOccurs="1"/>
        </xsd:sequence>
      </xsd:complexType>
    </xsd:element>
    <xsd:element name="KeywordsTagsTaxHTField" ma:index="11" nillable="true" ma:taxonomy="true" ma:internalName="KeywordsTagsTaxHTField" ma:taxonomyFieldName="KeywordsTags" ma:displayName="Keywords / Tags" ma:default="" ma:fieldId="{05236701-6266-40c1-ab96-021ee8d14cff}" ma:taxonomyMulti="true" ma:sspId="9eb42818-6408-48eb-abe1-564f4a4fb730" ma:termSetId="c9574fbc-165d-476a-96c1-c789a2ded63b" ma:anchorId="00000000-0000-0000-0000-000000000000" ma:open="true" ma:isKeyword="false">
      <xsd:complexType>
        <xsd:sequence>
          <xsd:element ref="pc:Terms" minOccurs="0" maxOccurs="1"/>
        </xsd:sequence>
      </xsd:complexType>
    </xsd:element>
    <xsd:element name="TaxCatchAll" ma:index="13" nillable="true" ma:displayName="Taxonomy Catch All Column" ma:hidden="true" ma:list="{8ddc6588-9f85-40ca-9d3d-04ac74a0afc4}" ma:internalName="TaxCatchAll" ma:showField="CatchAllData" ma:web="2478c5ea-47f5-42bc-8a3e-c5602b069011">
      <xsd:complexType>
        <xsd:complexContent>
          <xsd:extension base="dms:MultiChoiceLookup">
            <xsd:sequence>
              <xsd:element name="Value" type="dms:Lookup" maxOccurs="unbounded" minOccurs="0" nillable="true"/>
            </xsd:sequence>
          </xsd:extension>
        </xsd:complexContent>
      </xsd:complexType>
    </xsd:element>
    <xsd:element name="Owner" ma:index="17" nillable="true" ma:displayName="Owner" ma:format="Dropdown" ma:internalName="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20ab04c-b7af-459b-a44a-c42c634dd90a" elementFormDefault="qualified">
    <xsd:import namespace="http://schemas.microsoft.com/office/2006/documentManagement/types"/>
    <xsd:import namespace="http://schemas.microsoft.com/office/infopath/2007/PartnerControls"/>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9eb42818-6408-48eb-abe1-564f4a4fb730" ma:termSetId="09814cd3-568e-fe90-9814-8d621ff8fb84" ma:anchorId="fba54fb3-c3e1-fe81-a776-ca4b69148c4d" ma:open="true" ma:isKeyword="false">
      <xsd:complexType>
        <xsd:sequence>
          <xsd:element ref="pc:Terms" minOccurs="0" maxOccurs="1"/>
        </xsd:sequence>
      </xsd:complexType>
    </xsd:element>
    <xsd:element name="MediaServiceOCR" ma:index="27" nillable="true" ma:displayName="Extracted Text" ma:internalName="MediaServiceOCR" ma:readOnly="true">
      <xsd:simpleType>
        <xsd:restriction base="dms:Note">
          <xsd:maxLength value="255"/>
        </xsd:restriction>
      </xsd:simpleType>
    </xsd:element>
    <xsd:element name="MediaLengthInSeconds" ma:index="2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DD99CD2-F309-4E6D-AEC2-03F19285FED9}">
  <ds:schemaRefs>
    <ds:schemaRef ds:uri="http://schemas.microsoft.com/sharepoint/v3/contenttype/forms"/>
  </ds:schemaRefs>
</ds:datastoreItem>
</file>

<file path=customXml/itemProps2.xml><?xml version="1.0" encoding="utf-8"?>
<ds:datastoreItem xmlns:ds="http://schemas.openxmlformats.org/officeDocument/2006/customXml" ds:itemID="{89EB46DC-B422-4371-9A8A-4DD492833232}">
  <ds:schemaRefs>
    <ds:schemaRef ds:uri="http://schemas.microsoft.com/office/2006/metadata/propertie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purl.org/dc/terms/"/>
    <ds:schemaRef ds:uri="http://www.w3.org/XML/1998/namespace"/>
    <ds:schemaRef ds:uri="http://purl.org/dc/elements/1.1/"/>
    <ds:schemaRef ds:uri="b20ab04c-b7af-459b-a44a-c42c634dd90a"/>
    <ds:schemaRef ds:uri="2478c5ea-47f5-42bc-8a3e-c5602b069011"/>
  </ds:schemaRefs>
</ds:datastoreItem>
</file>

<file path=customXml/itemProps3.xml><?xml version="1.0" encoding="utf-8"?>
<ds:datastoreItem xmlns:ds="http://schemas.openxmlformats.org/officeDocument/2006/customXml" ds:itemID="{B8A95A32-9634-4907-8E76-9E3A65A6F8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78c5ea-47f5-42bc-8a3e-c5602b069011"/>
    <ds:schemaRef ds:uri="b20ab04c-b7af-459b-a44a-c42c634dd9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709</Words>
  <Application>Microsoft Office PowerPoint</Application>
  <PresentationFormat>Widescreen</PresentationFormat>
  <Paragraphs>63</Paragraphs>
  <Slides>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Aptos</vt:lpstr>
      <vt:lpstr>Verdana</vt:lpstr>
      <vt:lpstr>Arial</vt:lpstr>
      <vt:lpstr>Times New Roman</vt:lpstr>
      <vt:lpstr>Poppins</vt:lpstr>
      <vt:lpstr>Calibri</vt:lpstr>
      <vt:lpstr>Museo Sans 300</vt:lpstr>
      <vt:lpstr>Book Antiqua</vt:lpstr>
      <vt:lpstr>RWK Goodman External</vt:lpstr>
      <vt:lpstr>PowerPoint Presentation</vt:lpstr>
      <vt:lpstr>International Recruitment update</vt:lpstr>
      <vt:lpstr>Background: Salary and Skill Level Increase July 2025</vt:lpstr>
      <vt:lpstr>Winding down recruitment of Care Workers and Senior Care Workers</vt:lpstr>
      <vt:lpstr>Indefinite Leave to Remain Reforms</vt:lpstr>
      <vt:lpstr>Changes announced to Indefinite Leave to Remain (ILR)</vt:lpstr>
      <vt:lpstr>Questions and Potential Consequences for all of the above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ss</dc:title>
  <dc:creator>Natalie Drane</dc:creator>
  <cp:lastModifiedBy>Michaela Cosway</cp:lastModifiedBy>
  <cp:revision>65</cp:revision>
  <dcterms:created xsi:type="dcterms:W3CDTF">2022-03-31T09:27:29Z</dcterms:created>
  <dcterms:modified xsi:type="dcterms:W3CDTF">2026-02-20T18:11:27Z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0x010100088C3B4AD1C0BE4EBF00BF736D07AEED</vt:lpwstr>
  </property>
  <property fmtid="{D5CDD505-2E9C-101B-9397-08002B2CF9AE}" pid="4" name="Departments">
    <vt:lpwstr/>
  </property>
  <property fmtid="{D5CDD505-2E9C-101B-9397-08002B2CF9AE}" pid="5" name="DocumentType">
    <vt:lpwstr/>
  </property>
  <property fmtid="{D5CDD505-2E9C-101B-9397-08002B2CF9AE}" pid="6" name="KeywordsTags">
    <vt:lpwstr/>
  </property>
  <property fmtid="{D5CDD505-2E9C-101B-9397-08002B2CF9AE}" pid="7" name="Locations">
    <vt:lpwstr/>
  </property>
</Properties>
</file>