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5"/>
  </p:sldMasterIdLst>
  <p:notesMasterIdLst>
    <p:notesMasterId r:id="rId34"/>
  </p:notesMasterIdLst>
  <p:handoutMasterIdLst>
    <p:handoutMasterId r:id="rId35"/>
  </p:handoutMasterIdLst>
  <p:sldIdLst>
    <p:sldId id="275" r:id="rId6"/>
    <p:sldId id="277" r:id="rId7"/>
    <p:sldId id="296" r:id="rId8"/>
    <p:sldId id="311" r:id="rId9"/>
    <p:sldId id="295" r:id="rId10"/>
    <p:sldId id="318" r:id="rId11"/>
    <p:sldId id="330" r:id="rId12"/>
    <p:sldId id="309" r:id="rId13"/>
    <p:sldId id="310" r:id="rId14"/>
    <p:sldId id="331" r:id="rId15"/>
    <p:sldId id="313" r:id="rId16"/>
    <p:sldId id="320" r:id="rId17"/>
    <p:sldId id="332" r:id="rId18"/>
    <p:sldId id="314" r:id="rId19"/>
    <p:sldId id="321" r:id="rId20"/>
    <p:sldId id="333" r:id="rId21"/>
    <p:sldId id="316" r:id="rId22"/>
    <p:sldId id="322" r:id="rId23"/>
    <p:sldId id="334" r:id="rId24"/>
    <p:sldId id="317" r:id="rId25"/>
    <p:sldId id="329" r:id="rId26"/>
    <p:sldId id="303" r:id="rId27"/>
    <p:sldId id="304" r:id="rId28"/>
    <p:sldId id="305" r:id="rId29"/>
    <p:sldId id="306" r:id="rId30"/>
    <p:sldId id="325" r:id="rId31"/>
    <p:sldId id="328" r:id="rId32"/>
    <p:sldId id="294" r:id="rId33"/>
  </p:sldIdLst>
  <p:sldSz cx="12192000" cy="6858000"/>
  <p:notesSz cx="6797675" cy="9872663"/>
  <p:embeddedFontLst>
    <p:embeddedFont>
      <p:font typeface="Book Antiqua" panose="02040602050305030304" pitchFamily="18" charset="0"/>
      <p:regular r:id="rId36"/>
      <p:bold r:id="rId37"/>
      <p:italic r:id="rId38"/>
      <p:boldItalic r:id="rId39"/>
    </p:embeddedFont>
    <p:embeddedFont>
      <p:font typeface="Museo Sans 300" panose="02000000000000000000" charset="0"/>
      <p:regular r:id="rId40"/>
      <p:italic r:id="rId41"/>
    </p:embeddedFont>
    <p:embeddedFont>
      <p:font typeface="Poppins" panose="00000500000000000000" pitchFamily="2" charset="0"/>
      <p:regular r:id="rId42"/>
      <p:bold r:id="rId43"/>
      <p:italic r:id="rId44"/>
      <p:boldItalic r:id="rId4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D94688A-7440-43E9-8911-D9857D2ED664}">
          <p14:sldIdLst>
            <p14:sldId id="275"/>
            <p14:sldId id="277"/>
            <p14:sldId id="296"/>
            <p14:sldId id="311"/>
            <p14:sldId id="295"/>
            <p14:sldId id="318"/>
            <p14:sldId id="330"/>
            <p14:sldId id="309"/>
            <p14:sldId id="310"/>
            <p14:sldId id="331"/>
            <p14:sldId id="313"/>
            <p14:sldId id="320"/>
            <p14:sldId id="332"/>
            <p14:sldId id="314"/>
            <p14:sldId id="321"/>
            <p14:sldId id="333"/>
            <p14:sldId id="316"/>
            <p14:sldId id="322"/>
            <p14:sldId id="334"/>
            <p14:sldId id="317"/>
            <p14:sldId id="329"/>
            <p14:sldId id="303"/>
            <p14:sldId id="304"/>
            <p14:sldId id="305"/>
            <p14:sldId id="306"/>
            <p14:sldId id="325"/>
            <p14:sldId id="328"/>
            <p14:sldId id="29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8242"/>
    <a:srgbClr val="790028"/>
    <a:srgbClr val="631226"/>
    <a:srgbClr val="66823D"/>
    <a:srgbClr val="B0B53D"/>
    <a:srgbClr val="ED9EA6"/>
    <a:srgbClr val="661C45"/>
    <a:srgbClr val="6B4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6327"/>
  </p:normalViewPr>
  <p:slideViewPr>
    <p:cSldViewPr snapToGrid="0" snapToObjects="1">
      <p:cViewPr varScale="1">
        <p:scale>
          <a:sx n="70" d="100"/>
          <a:sy n="70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2" d="100"/>
          <a:sy n="102" d="100"/>
        </p:scale>
        <p:origin x="191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4.fntdata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7.fntdata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1.fntdata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font" Target="fonts/font9.fntdata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Relationship Id="rId43" Type="http://schemas.openxmlformats.org/officeDocument/2006/relationships/font" Target="fonts/font8.fntdata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font" Target="fonts/font3.fntdata"/><Relationship Id="rId46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DABFEF-9486-3984-9D1B-97E17A3AC65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705831-DF47-C8E4-E560-FFF44F76A4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0202-D2B7-F748-991D-CE55A582F4FA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DB655F-58A0-5476-C2D2-B4EFC86AFA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A2A86-FC84-B47C-38CB-7DA5116794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0A7DA-194F-A649-8E85-156655034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86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3F225-A8E3-394E-9CE3-47BB6CDB3A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20281-97D0-0545-9ED4-A16A3E1EF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93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B20281-97D0-0545-9ED4-A16A3E1EF46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660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DADE6-1BCC-1839-ADCC-8697706CF5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2E8651-6E92-DD7F-E288-519F94883C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D86D46-49F2-7711-5741-FB31C6FF51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B6AC8-843F-D822-C2FE-1F41E807FA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B20281-97D0-0545-9ED4-A16A3E1EF468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497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64461-0599-1527-E4DF-84FC04619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A7E036-8191-6BD1-8342-0C95546D05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EB1BF6-96AA-B6B0-8E42-C3554E3589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A4F9C2-FF73-F403-2142-C01ED02087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B20281-97D0-0545-9ED4-A16A3E1EF4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2072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B20281-97D0-0545-9ED4-A16A3E1EF468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40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0B8F360-8600-B48F-17AD-E171E7A8A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238148" y="365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accent6"/>
                </a:solidFill>
                <a:latin typeface="Poppins" panose="00000500000000000000" pitchFamily="2" charset="0"/>
              </a:defRPr>
            </a:lvl1pPr>
          </a:lstStyle>
          <a:p>
            <a:fld id="{61DA24A2-C505-B642-BE13-81F78158BDA3}" type="datetime1">
              <a:rPr lang="en-GB" smtClean="0"/>
              <a:pPr/>
              <a:t>11/03/2025</a:t>
            </a:fld>
            <a:endParaRPr lang="en-US" dirty="0"/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9180DFD2-6B12-D17B-0531-0B2302742E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>
                <a:solidFill>
                  <a:srgbClr val="631226"/>
                </a:solidFill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187EC51-1C5B-3E9D-6DC7-1BCE5FF0F3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EFDCCE2-E4A6-D2D3-C529-DB60A08E12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55098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EED3A1C7-49FC-8883-F8EA-B489D4EE49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D9BB3DE-14C8-F269-CA44-3EEABF5620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4826376" cy="464820"/>
          </a:xfrm>
        </p:spPr>
        <p:txBody>
          <a:bodyPr/>
          <a:lstStyle>
            <a:lvl1pPr>
              <a:defRPr sz="1640">
                <a:solidFill>
                  <a:srgbClr val="790028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C7E8AC4-1581-8953-23C8-2BA485C0C9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482649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6BBC39-AD06-0F9C-9C8F-69CA2535451B}"/>
              </a:ext>
            </a:extLst>
          </p:cNvPr>
          <p:cNvPicPr/>
          <p:nvPr userDrawn="1"/>
        </p:nvPicPr>
        <p:blipFill rotWithShape="1">
          <a:blip r:embed="rId2"/>
          <a:srcRect l="39253"/>
          <a:stretch/>
        </p:blipFill>
        <p:spPr>
          <a:xfrm>
            <a:off x="5404044" y="365125"/>
            <a:ext cx="6787955" cy="6285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49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6">
            <a:extLst>
              <a:ext uri="{FF2B5EF4-FFF2-40B4-BE49-F238E27FC236}">
                <a16:creationId xmlns:a16="http://schemas.microsoft.com/office/drawing/2014/main" id="{C1134362-2B65-EB70-F64B-5C1DE185F6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3DE452E2-1A5D-3C08-1E9B-205708FC27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7951888" cy="464820"/>
          </a:xfrm>
        </p:spPr>
        <p:txBody>
          <a:bodyPr/>
          <a:lstStyle>
            <a:lvl1pPr>
              <a:defRPr sz="1640">
                <a:solidFill>
                  <a:srgbClr val="790028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3AEECFB3-ECCE-317F-75DB-1496D93044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7952076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pic>
        <p:nvPicPr>
          <p:cNvPr id="2" name="Picture 1" descr="A black background with orange and purple circles">
            <a:extLst>
              <a:ext uri="{FF2B5EF4-FFF2-40B4-BE49-F238E27FC236}">
                <a16:creationId xmlns:a16="http://schemas.microsoft.com/office/drawing/2014/main" id="{4F7D1BD0-91A8-9A59-0D2A-7AC761897B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4533"/>
          <a:stretch/>
        </p:blipFill>
        <p:spPr>
          <a:xfrm>
            <a:off x="7867934" y="-1"/>
            <a:ext cx="432406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117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9">
            <a:extLst>
              <a:ext uri="{FF2B5EF4-FFF2-40B4-BE49-F238E27FC236}">
                <a16:creationId xmlns:a16="http://schemas.microsoft.com/office/drawing/2014/main" id="{D26D8A63-7070-B24B-3EE9-31B94140D204}"/>
              </a:ext>
            </a:extLst>
          </p:cNvPr>
          <p:cNvSpPr txBox="1">
            <a:spLocks/>
          </p:cNvSpPr>
          <p:nvPr userDrawn="1"/>
        </p:nvSpPr>
        <p:spPr>
          <a:xfrm>
            <a:off x="881828" y="2524049"/>
            <a:ext cx="7177651" cy="781447"/>
          </a:xfrm>
          <a:prstGeom prst="rect">
            <a:avLst/>
          </a:prstGeom>
        </p:spPr>
        <p:txBody>
          <a:bodyPr vert="horz" wrap="square" lIns="0" tIns="9164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Mixta Sharp Bold" panose="00000800000000000000" pitchFamily="50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6600" spc="-273" dirty="0">
                <a:solidFill>
                  <a:srgbClr val="FFFFFF"/>
                </a:solidFill>
                <a:latin typeface="Times New Roman" panose="02020603050405020304" pitchFamily="18" charset="0"/>
              </a:rPr>
              <a:t>Title goes here</a:t>
            </a:r>
            <a:endParaRPr lang="en-GB" sz="6600" dirty="0">
              <a:latin typeface="Times New Roman" panose="02020603050405020304" pitchFamily="18" charset="0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19E0D3B4-8770-4838-69F7-250DCBDF6BEA}"/>
              </a:ext>
            </a:extLst>
          </p:cNvPr>
          <p:cNvSpPr txBox="1">
            <a:spLocks/>
          </p:cNvSpPr>
          <p:nvPr userDrawn="1"/>
        </p:nvSpPr>
        <p:spPr>
          <a:xfrm>
            <a:off x="966888" y="3429000"/>
            <a:ext cx="3489773" cy="683599"/>
          </a:xfrm>
          <a:prstGeom prst="rect">
            <a:avLst/>
          </a:prstGeom>
        </p:spPr>
        <p:txBody>
          <a:bodyPr vert="horz" wrap="square" lIns="0" tIns="9164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Mixta Sharp Bold" panose="00000800000000000000" pitchFamily="50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2800" b="0" spc="-273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Sub-heading</a:t>
            </a:r>
            <a:endParaRPr lang="en-GB" sz="2800" b="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F4C98E-4A68-E351-1DC4-C34CF25E61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80F34C-07E9-5462-50A0-981B9FDE6B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 Here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D5B14E2-3BB1-0DDF-29C1-770E7C7FB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3169733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AEE2093-6075-4519-688C-342100B0D1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5A71D48-DB47-0B1A-BC80-E0147D8D3F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End Slide Here</a:t>
            </a:r>
            <a:endParaRPr lang="en-GB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D4DB072-E6A3-FD9B-E5A0-16476EB4A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624663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9097E-67FA-34D6-CE6B-E23F04729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4" name="Picture 3" descr="A red and orange background&#10;&#10;Description automatically generated">
            <a:extLst>
              <a:ext uri="{FF2B5EF4-FFF2-40B4-BE49-F238E27FC236}">
                <a16:creationId xmlns:a16="http://schemas.microsoft.com/office/drawing/2014/main" id="{0AE29E69-A20F-636A-9278-2D9E0DEA598C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6" name="Picture 5" descr="A person sitting at a table with a computer&#10;&#10;Description automatically generated">
            <a:extLst>
              <a:ext uri="{FF2B5EF4-FFF2-40B4-BE49-F238E27FC236}">
                <a16:creationId xmlns:a16="http://schemas.microsoft.com/office/drawing/2014/main" id="{8DDA240E-A2D2-18CB-787E-9B1AE5D5C2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2215" r="7105" b="9185"/>
          <a:stretch/>
        </p:blipFill>
        <p:spPr>
          <a:xfrm>
            <a:off x="5528575" y="0"/>
            <a:ext cx="6663426" cy="685800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4DDEBD-6C2D-C814-F0AE-6518B6173D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 Here</a:t>
            </a:r>
            <a:endParaRPr lang="en-GB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E106FC0-D9AD-B8A5-9927-3B64343D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752042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9097E-67FA-34D6-CE6B-E23F04729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4" name="Picture 3" descr="A red and orange background&#10;&#10;Description automatically generated">
            <a:extLst>
              <a:ext uri="{FF2B5EF4-FFF2-40B4-BE49-F238E27FC236}">
                <a16:creationId xmlns:a16="http://schemas.microsoft.com/office/drawing/2014/main" id="{0AE29E69-A20F-636A-9278-2D9E0DEA598C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4DDEBD-6C2D-C814-F0AE-6518B6173D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 Here</a:t>
            </a:r>
            <a:endParaRPr lang="en-GB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E106FC0-D9AD-B8A5-9927-3B64343D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029E87-229C-D9B0-B875-7024244246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2309" b="9263"/>
          <a:stretch/>
        </p:blipFill>
        <p:spPr>
          <a:xfrm>
            <a:off x="5528928" y="-10634"/>
            <a:ext cx="7198244" cy="686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429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9E24A48-F4BB-24A4-DBA5-760898D9D503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0" y="0"/>
            <a:ext cx="12192000" cy="6858001"/>
            <a:chOff x="0" y="0"/>
            <a:chExt cx="12192000" cy="6858001"/>
          </a:xfrm>
        </p:grpSpPr>
        <p:pic>
          <p:nvPicPr>
            <p:cNvPr id="6" name="Picture 5" descr="A red and orange background&#10;&#10;Description automatically generated">
              <a:extLst>
                <a:ext uri="{FF2B5EF4-FFF2-40B4-BE49-F238E27FC236}">
                  <a16:creationId xmlns:a16="http://schemas.microsoft.com/office/drawing/2014/main" id="{C63F704B-AA5A-4BAF-A850-614915BE1176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1"/>
            </a:xfrm>
            <a:prstGeom prst="rect">
              <a:avLst/>
            </a:prstGeom>
          </p:spPr>
        </p:pic>
        <p:pic>
          <p:nvPicPr>
            <p:cNvPr id="7" name="Picture 6" descr="A person and person shaking hands&#10;&#10;Description automatically generated">
              <a:extLst>
                <a:ext uri="{FF2B5EF4-FFF2-40B4-BE49-F238E27FC236}">
                  <a16:creationId xmlns:a16="http://schemas.microsoft.com/office/drawing/2014/main" id="{89D373F7-21D0-3D4B-4F32-040F07355502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 userDrawn="1"/>
          </p:nvPicPr>
          <p:blipFill rotWithShape="1">
            <a:blip r:embed="rId3"/>
            <a:srcRect t="2633" r="7433" b="9075"/>
            <a:stretch/>
          </p:blipFill>
          <p:spPr>
            <a:xfrm>
              <a:off x="5528928" y="0"/>
              <a:ext cx="6663072" cy="6858001"/>
            </a:xfrm>
            <a:prstGeom prst="rect">
              <a:avLst/>
            </a:prstGeom>
          </p:spPr>
        </p:pic>
      </p:grp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5A71D48-DB47-0B1A-BC80-E0147D8D3F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452437"/>
            <a:ext cx="4805028" cy="927476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68FB7E0-C7EE-9CFF-3839-CC1C8E6042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3888" y="2743460"/>
            <a:ext cx="5740754" cy="464820"/>
          </a:xfrm>
        </p:spPr>
        <p:txBody>
          <a:bodyPr/>
          <a:lstStyle>
            <a:lvl1pPr>
              <a:defRPr sz="1640">
                <a:solidFill>
                  <a:srgbClr val="D18242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488D8A94-18AA-67FF-DEE2-E8150B09EA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285" y="3076056"/>
            <a:ext cx="5740890" cy="1753206"/>
          </a:xfrm>
        </p:spPr>
        <p:txBody>
          <a:bodyPr>
            <a:normAutofit/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717838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E8812F-CAB8-AF5F-83EB-806CCFB0FA75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0" y="-109"/>
            <a:ext cx="12191999" cy="6857999"/>
          </a:xfrm>
          <a:prstGeom prst="rect">
            <a:avLst/>
          </a:prstGeom>
        </p:spPr>
      </p:pic>
      <p:sp>
        <p:nvSpPr>
          <p:cNvPr id="7" name="object 10">
            <a:extLst>
              <a:ext uri="{FF2B5EF4-FFF2-40B4-BE49-F238E27FC236}">
                <a16:creationId xmlns:a16="http://schemas.microsoft.com/office/drawing/2014/main" id="{81D59299-AB49-1432-A8C5-185532A2C449}"/>
              </a:ext>
            </a:extLst>
          </p:cNvPr>
          <p:cNvSpPr txBox="1"/>
          <p:nvPr userDrawn="1"/>
        </p:nvSpPr>
        <p:spPr>
          <a:xfrm>
            <a:off x="9969167" y="6447514"/>
            <a:ext cx="2001565" cy="221412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6"/>
              </a:spcBef>
            </a:pPr>
            <a:endParaRPr sz="2001" baseline="-3787" dirty="0">
              <a:latin typeface="Book Antiqua"/>
              <a:cs typeface="Book Antiqua"/>
            </a:endParaRPr>
          </a:p>
        </p:txBody>
      </p:sp>
      <p:sp>
        <p:nvSpPr>
          <p:cNvPr id="9" name="object 13">
            <a:extLst>
              <a:ext uri="{FF2B5EF4-FFF2-40B4-BE49-F238E27FC236}">
                <a16:creationId xmlns:a16="http://schemas.microsoft.com/office/drawing/2014/main" id="{DC4DB3FC-B362-2207-633A-2D310B3F44D9}"/>
              </a:ext>
            </a:extLst>
          </p:cNvPr>
          <p:cNvSpPr/>
          <p:nvPr userDrawn="1"/>
        </p:nvSpPr>
        <p:spPr>
          <a:xfrm>
            <a:off x="5937261" y="476216"/>
            <a:ext cx="0" cy="5905350"/>
          </a:xfrm>
          <a:custGeom>
            <a:avLst/>
            <a:gdLst/>
            <a:ahLst/>
            <a:cxnLst/>
            <a:rect l="l" t="t" r="r" b="b"/>
            <a:pathLst>
              <a:path h="9738360">
                <a:moveTo>
                  <a:pt x="0" y="0"/>
                </a:moveTo>
                <a:lnTo>
                  <a:pt x="0" y="9737923"/>
                </a:lnTo>
              </a:path>
            </a:pathLst>
          </a:custGeom>
          <a:ln w="10470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ED3E98-333E-4FC4-1CD5-CBD3EF5B8CA8}"/>
              </a:ext>
            </a:extLst>
          </p:cNvPr>
          <p:cNvSpPr/>
          <p:nvPr userDrawn="1"/>
        </p:nvSpPr>
        <p:spPr>
          <a:xfrm>
            <a:off x="6254740" y="476216"/>
            <a:ext cx="1188707" cy="1173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>
                    <a:lumMod val="50000"/>
                  </a:schemeClr>
                </a:solidFill>
              </a:rPr>
              <a:t>Headshot here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9E11ED6-0906-9534-C7F7-2FE3F2BE3A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452437"/>
            <a:ext cx="4805028" cy="927476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B9C3F5EB-E009-65EE-B2F1-BFDA458A28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55343" y="2116079"/>
            <a:ext cx="5740754" cy="46482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“Quote goes here”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B5F6A1A5-BD07-E6EB-B905-74D9F2E76A2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4740" y="2649120"/>
            <a:ext cx="5740890" cy="1753206"/>
          </a:xfrm>
        </p:spPr>
        <p:txBody>
          <a:bodyPr>
            <a:normAutofit/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Information and text to go with quote</a:t>
            </a:r>
          </a:p>
        </p:txBody>
      </p:sp>
    </p:spTree>
    <p:extLst>
      <p:ext uri="{BB962C8B-B14F-4D97-AF65-F5344CB8AC3E}">
        <p14:creationId xmlns:p14="http://schemas.microsoft.com/office/powerpoint/2010/main" val="556393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DED75A-5D0C-1DAB-81F3-DCC76271BB67}"/>
              </a:ext>
            </a:extLst>
          </p:cNvPr>
          <p:cNvPicPr>
            <a:picLocks/>
          </p:cNvPicPr>
          <p:nvPr userDrawn="1"/>
        </p:nvPicPr>
        <p:blipFill>
          <a:blip r:embed="rId2"/>
          <a:srcRect l="25459" r="25459"/>
          <a:stretch/>
        </p:blipFill>
        <p:spPr>
          <a:xfrm>
            <a:off x="6246949" y="-11827"/>
            <a:ext cx="5984152" cy="6858001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64DAE6A4-07DA-D6D1-9450-C2CA15FFA96F}"/>
              </a:ext>
            </a:extLst>
          </p:cNvPr>
          <p:cNvSpPr>
            <a:spLocks/>
          </p:cNvSpPr>
          <p:nvPr/>
        </p:nvSpPr>
        <p:spPr>
          <a:xfrm>
            <a:off x="5536908" y="-11827"/>
            <a:ext cx="3676358" cy="7635371"/>
          </a:xfrm>
          <a:custGeom>
            <a:avLst/>
            <a:gdLst/>
            <a:ahLst/>
            <a:cxnLst/>
            <a:rect l="l" t="t" r="r" b="b"/>
            <a:pathLst>
              <a:path w="4639310" h="11308715">
                <a:moveTo>
                  <a:pt x="3324161" y="0"/>
                </a:moveTo>
                <a:lnTo>
                  <a:pt x="0" y="0"/>
                </a:lnTo>
                <a:lnTo>
                  <a:pt x="0" y="11308556"/>
                </a:lnTo>
                <a:lnTo>
                  <a:pt x="144955" y="11308556"/>
                </a:lnTo>
                <a:lnTo>
                  <a:pt x="226706" y="11243834"/>
                </a:lnTo>
                <a:lnTo>
                  <a:pt x="381177" y="11119240"/>
                </a:lnTo>
                <a:lnTo>
                  <a:pt x="457530" y="11056527"/>
                </a:lnTo>
                <a:lnTo>
                  <a:pt x="533290" y="10993541"/>
                </a:lnTo>
                <a:lnTo>
                  <a:pt x="608454" y="10930285"/>
                </a:lnTo>
                <a:lnTo>
                  <a:pt x="683021" y="10866762"/>
                </a:lnTo>
                <a:lnTo>
                  <a:pt x="756987" y="10802976"/>
                </a:lnTo>
                <a:lnTo>
                  <a:pt x="830350" y="10738930"/>
                </a:lnTo>
                <a:lnTo>
                  <a:pt x="903106" y="10674627"/>
                </a:lnTo>
                <a:lnTo>
                  <a:pt x="975253" y="10610071"/>
                </a:lnTo>
                <a:lnTo>
                  <a:pt x="1046787" y="10545265"/>
                </a:lnTo>
                <a:lnTo>
                  <a:pt x="1117707" y="10480211"/>
                </a:lnTo>
                <a:lnTo>
                  <a:pt x="1188010" y="10414915"/>
                </a:lnTo>
                <a:lnTo>
                  <a:pt x="1257692" y="10349377"/>
                </a:lnTo>
                <a:lnTo>
                  <a:pt x="1326751" y="10283603"/>
                </a:lnTo>
                <a:lnTo>
                  <a:pt x="1395184" y="10217594"/>
                </a:lnTo>
                <a:lnTo>
                  <a:pt x="1462988" y="10151356"/>
                </a:lnTo>
                <a:lnTo>
                  <a:pt x="1530160" y="10084890"/>
                </a:lnTo>
                <a:lnTo>
                  <a:pt x="1596698" y="10018199"/>
                </a:lnTo>
                <a:lnTo>
                  <a:pt x="1662599" y="9951289"/>
                </a:lnTo>
                <a:lnTo>
                  <a:pt x="1727860" y="9884160"/>
                </a:lnTo>
                <a:lnTo>
                  <a:pt x="1792478" y="9816818"/>
                </a:lnTo>
                <a:lnTo>
                  <a:pt x="1856450" y="9749264"/>
                </a:lnTo>
                <a:lnTo>
                  <a:pt x="1919774" y="9681503"/>
                </a:lnTo>
                <a:lnTo>
                  <a:pt x="1982447" y="9613537"/>
                </a:lnTo>
                <a:lnTo>
                  <a:pt x="2044466" y="9545371"/>
                </a:lnTo>
                <a:lnTo>
                  <a:pt x="2105828" y="9477006"/>
                </a:lnTo>
                <a:lnTo>
                  <a:pt x="2166531" y="9408447"/>
                </a:lnTo>
                <a:lnTo>
                  <a:pt x="2226571" y="9339697"/>
                </a:lnTo>
                <a:lnTo>
                  <a:pt x="2285946" y="9270759"/>
                </a:lnTo>
                <a:lnTo>
                  <a:pt x="2344653" y="9201635"/>
                </a:lnTo>
                <a:lnTo>
                  <a:pt x="2402689" y="9132331"/>
                </a:lnTo>
                <a:lnTo>
                  <a:pt x="2460052" y="9062848"/>
                </a:lnTo>
                <a:lnTo>
                  <a:pt x="2516738" y="8993190"/>
                </a:lnTo>
                <a:lnTo>
                  <a:pt x="2572745" y="8923361"/>
                </a:lnTo>
                <a:lnTo>
                  <a:pt x="2628070" y="8853363"/>
                </a:lnTo>
                <a:lnTo>
                  <a:pt x="2682711" y="8783200"/>
                </a:lnTo>
                <a:lnTo>
                  <a:pt x="2736664" y="8712876"/>
                </a:lnTo>
                <a:lnTo>
                  <a:pt x="2789926" y="8642392"/>
                </a:lnTo>
                <a:lnTo>
                  <a:pt x="2842495" y="8571754"/>
                </a:lnTo>
                <a:lnTo>
                  <a:pt x="2894368" y="8500963"/>
                </a:lnTo>
                <a:lnTo>
                  <a:pt x="2945543" y="8430024"/>
                </a:lnTo>
                <a:lnTo>
                  <a:pt x="2996016" y="8358939"/>
                </a:lnTo>
                <a:lnTo>
                  <a:pt x="3045784" y="8287712"/>
                </a:lnTo>
                <a:lnTo>
                  <a:pt x="3094846" y="8216346"/>
                </a:lnTo>
                <a:lnTo>
                  <a:pt x="3143197" y="8144844"/>
                </a:lnTo>
                <a:lnTo>
                  <a:pt x="3190836" y="8073210"/>
                </a:lnTo>
                <a:lnTo>
                  <a:pt x="3237759" y="8001447"/>
                </a:lnTo>
                <a:lnTo>
                  <a:pt x="3283964" y="7929558"/>
                </a:lnTo>
                <a:lnTo>
                  <a:pt x="3329447" y="7857547"/>
                </a:lnTo>
                <a:lnTo>
                  <a:pt x="3374207" y="7785416"/>
                </a:lnTo>
                <a:lnTo>
                  <a:pt x="3418240" y="7713169"/>
                </a:lnTo>
                <a:lnTo>
                  <a:pt x="3461543" y="7640809"/>
                </a:lnTo>
                <a:lnTo>
                  <a:pt x="3504114" y="7568340"/>
                </a:lnTo>
                <a:lnTo>
                  <a:pt x="3545950" y="7495765"/>
                </a:lnTo>
                <a:lnTo>
                  <a:pt x="3587048" y="7423086"/>
                </a:lnTo>
                <a:lnTo>
                  <a:pt x="3627405" y="7350308"/>
                </a:lnTo>
                <a:lnTo>
                  <a:pt x="3667019" y="7277434"/>
                </a:lnTo>
                <a:lnTo>
                  <a:pt x="3705886" y="7204466"/>
                </a:lnTo>
                <a:lnTo>
                  <a:pt x="3744004" y="7131409"/>
                </a:lnTo>
                <a:lnTo>
                  <a:pt x="3781370" y="7058265"/>
                </a:lnTo>
                <a:lnTo>
                  <a:pt x="3817981" y="6985038"/>
                </a:lnTo>
                <a:lnTo>
                  <a:pt x="3853835" y="6911731"/>
                </a:lnTo>
                <a:lnTo>
                  <a:pt x="3888929" y="6838347"/>
                </a:lnTo>
                <a:lnTo>
                  <a:pt x="3923259" y="6764889"/>
                </a:lnTo>
                <a:lnTo>
                  <a:pt x="3956824" y="6691362"/>
                </a:lnTo>
                <a:lnTo>
                  <a:pt x="3989619" y="6617767"/>
                </a:lnTo>
                <a:lnTo>
                  <a:pt x="4021643" y="6544109"/>
                </a:lnTo>
                <a:lnTo>
                  <a:pt x="4052893" y="6470390"/>
                </a:lnTo>
                <a:lnTo>
                  <a:pt x="4083366" y="6396614"/>
                </a:lnTo>
                <a:lnTo>
                  <a:pt x="4113059" y="6322784"/>
                </a:lnTo>
                <a:lnTo>
                  <a:pt x="4141969" y="6248904"/>
                </a:lnTo>
                <a:lnTo>
                  <a:pt x="4170093" y="6174977"/>
                </a:lnTo>
                <a:lnTo>
                  <a:pt x="4197429" y="6101005"/>
                </a:lnTo>
                <a:lnTo>
                  <a:pt x="4223974" y="6026993"/>
                </a:lnTo>
                <a:lnTo>
                  <a:pt x="4249725" y="5952943"/>
                </a:lnTo>
                <a:lnTo>
                  <a:pt x="4274680" y="5878859"/>
                </a:lnTo>
                <a:lnTo>
                  <a:pt x="4298834" y="5804744"/>
                </a:lnTo>
                <a:lnTo>
                  <a:pt x="4322187" y="5730601"/>
                </a:lnTo>
                <a:lnTo>
                  <a:pt x="4344734" y="5656434"/>
                </a:lnTo>
                <a:lnTo>
                  <a:pt x="4366474" y="5582246"/>
                </a:lnTo>
                <a:lnTo>
                  <a:pt x="4387402" y="5508039"/>
                </a:lnTo>
                <a:lnTo>
                  <a:pt x="4407518" y="5433819"/>
                </a:lnTo>
                <a:lnTo>
                  <a:pt x="4426817" y="5359587"/>
                </a:lnTo>
                <a:lnTo>
                  <a:pt x="4445296" y="5285347"/>
                </a:lnTo>
                <a:lnTo>
                  <a:pt x="4462954" y="5211102"/>
                </a:lnTo>
                <a:lnTo>
                  <a:pt x="4479787" y="5136856"/>
                </a:lnTo>
                <a:lnTo>
                  <a:pt x="4495793" y="5062611"/>
                </a:lnTo>
                <a:lnTo>
                  <a:pt x="4510968" y="4988372"/>
                </a:lnTo>
                <a:lnTo>
                  <a:pt x="4525310" y="4914141"/>
                </a:lnTo>
                <a:lnTo>
                  <a:pt x="4538817" y="4839921"/>
                </a:lnTo>
                <a:lnTo>
                  <a:pt x="4551484" y="4765716"/>
                </a:lnTo>
                <a:lnTo>
                  <a:pt x="4563310" y="4691530"/>
                </a:lnTo>
                <a:lnTo>
                  <a:pt x="4574292" y="4617365"/>
                </a:lnTo>
                <a:lnTo>
                  <a:pt x="4584427" y="4543224"/>
                </a:lnTo>
                <a:lnTo>
                  <a:pt x="4593711" y="4469112"/>
                </a:lnTo>
                <a:lnTo>
                  <a:pt x="4602143" y="4395030"/>
                </a:lnTo>
                <a:lnTo>
                  <a:pt x="4609720" y="4320984"/>
                </a:lnTo>
                <a:lnTo>
                  <a:pt x="4616438" y="4246975"/>
                </a:lnTo>
                <a:lnTo>
                  <a:pt x="4622295" y="4173007"/>
                </a:lnTo>
                <a:lnTo>
                  <a:pt x="4627288" y="4099083"/>
                </a:lnTo>
                <a:lnTo>
                  <a:pt x="4631415" y="4025207"/>
                </a:lnTo>
                <a:lnTo>
                  <a:pt x="4634672" y="3951382"/>
                </a:lnTo>
                <a:lnTo>
                  <a:pt x="4637057" y="3877611"/>
                </a:lnTo>
                <a:lnTo>
                  <a:pt x="4638566" y="3803897"/>
                </a:lnTo>
                <a:lnTo>
                  <a:pt x="4639198" y="3730244"/>
                </a:lnTo>
                <a:lnTo>
                  <a:pt x="4638949" y="3656655"/>
                </a:lnTo>
                <a:lnTo>
                  <a:pt x="4637816" y="3583134"/>
                </a:lnTo>
                <a:lnTo>
                  <a:pt x="4635798" y="3509682"/>
                </a:lnTo>
                <a:lnTo>
                  <a:pt x="4632890" y="3436305"/>
                </a:lnTo>
                <a:lnTo>
                  <a:pt x="4629090" y="3363005"/>
                </a:lnTo>
                <a:lnTo>
                  <a:pt x="4624396" y="3289784"/>
                </a:lnTo>
                <a:lnTo>
                  <a:pt x="4618804" y="3216648"/>
                </a:lnTo>
                <a:lnTo>
                  <a:pt x="4612311" y="3143598"/>
                </a:lnTo>
                <a:lnTo>
                  <a:pt x="4604916" y="3070639"/>
                </a:lnTo>
                <a:lnTo>
                  <a:pt x="4596615" y="2997772"/>
                </a:lnTo>
                <a:lnTo>
                  <a:pt x="4587405" y="2925003"/>
                </a:lnTo>
                <a:lnTo>
                  <a:pt x="4577284" y="2852334"/>
                </a:lnTo>
                <a:lnTo>
                  <a:pt x="4566248" y="2779767"/>
                </a:lnTo>
                <a:lnTo>
                  <a:pt x="4554295" y="2707307"/>
                </a:lnTo>
                <a:lnTo>
                  <a:pt x="4541423" y="2634957"/>
                </a:lnTo>
                <a:lnTo>
                  <a:pt x="4527628" y="2562720"/>
                </a:lnTo>
                <a:lnTo>
                  <a:pt x="4512907" y="2490600"/>
                </a:lnTo>
                <a:lnTo>
                  <a:pt x="4497258" y="2418599"/>
                </a:lnTo>
                <a:lnTo>
                  <a:pt x="4480678" y="2346720"/>
                </a:lnTo>
                <a:lnTo>
                  <a:pt x="4463164" y="2274968"/>
                </a:lnTo>
                <a:lnTo>
                  <a:pt x="4444713" y="2203346"/>
                </a:lnTo>
                <a:lnTo>
                  <a:pt x="4425323" y="2131856"/>
                </a:lnTo>
                <a:lnTo>
                  <a:pt x="4404991" y="2060501"/>
                </a:lnTo>
                <a:lnTo>
                  <a:pt x="4383713" y="1989287"/>
                </a:lnTo>
                <a:lnTo>
                  <a:pt x="4361530" y="1918349"/>
                </a:lnTo>
                <a:lnTo>
                  <a:pt x="4338486" y="1847825"/>
                </a:lnTo>
                <a:lnTo>
                  <a:pt x="4314585" y="1777715"/>
                </a:lnTo>
                <a:lnTo>
                  <a:pt x="4289831" y="1708020"/>
                </a:lnTo>
                <a:lnTo>
                  <a:pt x="4264227" y="1638742"/>
                </a:lnTo>
                <a:lnTo>
                  <a:pt x="4237779" y="1569881"/>
                </a:lnTo>
                <a:lnTo>
                  <a:pt x="4210491" y="1501439"/>
                </a:lnTo>
                <a:lnTo>
                  <a:pt x="4182365" y="1433417"/>
                </a:lnTo>
                <a:lnTo>
                  <a:pt x="4153408" y="1365816"/>
                </a:lnTo>
                <a:lnTo>
                  <a:pt x="4123622" y="1298638"/>
                </a:lnTo>
                <a:lnTo>
                  <a:pt x="4093013" y="1231882"/>
                </a:lnTo>
                <a:lnTo>
                  <a:pt x="4061583" y="1165552"/>
                </a:lnTo>
                <a:lnTo>
                  <a:pt x="4029338" y="1099647"/>
                </a:lnTo>
                <a:lnTo>
                  <a:pt x="3996282" y="1034168"/>
                </a:lnTo>
                <a:lnTo>
                  <a:pt x="3962418" y="969118"/>
                </a:lnTo>
                <a:lnTo>
                  <a:pt x="3927750" y="904497"/>
                </a:lnTo>
                <a:lnTo>
                  <a:pt x="3892284" y="840306"/>
                </a:lnTo>
                <a:lnTo>
                  <a:pt x="3856023" y="776547"/>
                </a:lnTo>
                <a:lnTo>
                  <a:pt x="3818970" y="713220"/>
                </a:lnTo>
                <a:lnTo>
                  <a:pt x="3781132" y="650327"/>
                </a:lnTo>
                <a:lnTo>
                  <a:pt x="3742510" y="587869"/>
                </a:lnTo>
                <a:lnTo>
                  <a:pt x="3703111" y="525846"/>
                </a:lnTo>
                <a:lnTo>
                  <a:pt x="3662937" y="464261"/>
                </a:lnTo>
                <a:lnTo>
                  <a:pt x="3621993" y="403114"/>
                </a:lnTo>
                <a:lnTo>
                  <a:pt x="3580283" y="342407"/>
                </a:lnTo>
                <a:lnTo>
                  <a:pt x="3537812" y="282140"/>
                </a:lnTo>
                <a:lnTo>
                  <a:pt x="3494583" y="222315"/>
                </a:lnTo>
                <a:lnTo>
                  <a:pt x="3450600" y="162933"/>
                </a:lnTo>
                <a:lnTo>
                  <a:pt x="3405868" y="103995"/>
                </a:lnTo>
                <a:lnTo>
                  <a:pt x="3360391" y="45502"/>
                </a:lnTo>
                <a:lnTo>
                  <a:pt x="33241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id="{84867685-8BD2-A638-AE8B-26F83B2E9B28}"/>
              </a:ext>
            </a:extLst>
          </p:cNvPr>
          <p:cNvSpPr txBox="1">
            <a:spLocks noGrp="1"/>
          </p:cNvSpPr>
          <p:nvPr userDrawn="1">
            <p:ph type="title" hasCustomPrompt="1"/>
          </p:nvPr>
        </p:nvSpPr>
        <p:spPr>
          <a:xfrm>
            <a:off x="424553" y="721365"/>
            <a:ext cx="4540862" cy="684322"/>
          </a:xfrm>
          <a:prstGeom prst="rect">
            <a:avLst/>
          </a:prstGeom>
        </p:spPr>
        <p:txBody>
          <a:bodyPr vert="horz" wrap="square" lIns="0" tIns="159417" rIns="0" bIns="0" rtlCol="0">
            <a:spAutoFit/>
          </a:bodyPr>
          <a:lstStyle>
            <a:lvl1pPr>
              <a:defRPr/>
            </a:lvl1pPr>
          </a:lstStyle>
          <a:p>
            <a:pPr marL="7701" marR="510595">
              <a:lnSpc>
                <a:spcPct val="77300"/>
              </a:lnSpc>
              <a:spcBef>
                <a:spcPts val="1255"/>
              </a:spcBef>
            </a:pPr>
            <a:r>
              <a:rPr lang="en-GB" spc="-28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Here</a:t>
            </a:r>
            <a:endParaRPr spc="-17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object 25">
            <a:extLst>
              <a:ext uri="{FF2B5EF4-FFF2-40B4-BE49-F238E27FC236}">
                <a16:creationId xmlns:a16="http://schemas.microsoft.com/office/drawing/2014/main" id="{E14E3AC9-B71F-3124-8526-65F2F2031692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32349" y="4331332"/>
            <a:ext cx="3588400" cy="2549127"/>
          </a:xfrm>
          <a:prstGeom prst="rect">
            <a:avLst/>
          </a:prstGeom>
        </p:spPr>
      </p:pic>
      <p:pic>
        <p:nvPicPr>
          <p:cNvPr id="20" name="object 21">
            <a:extLst>
              <a:ext uri="{FF2B5EF4-FFF2-40B4-BE49-F238E27FC236}">
                <a16:creationId xmlns:a16="http://schemas.microsoft.com/office/drawing/2014/main" id="{67D46FFD-1269-61CE-685F-35BDE4ACDE7E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154359" y="-11827"/>
            <a:ext cx="3387837" cy="2371918"/>
          </a:xfrm>
          <a:prstGeom prst="rect">
            <a:avLst/>
          </a:prstGeom>
        </p:spPr>
      </p:pic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9C7A7B82-B883-1422-1B6D-8B48B7B8C72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24553" y="1442451"/>
            <a:ext cx="4540862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73D6B423-B3CF-CFE6-2FB4-CB202E83440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24553" y="2392097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3236779-A04F-B772-37FD-45DA98D6965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621119" y="2392097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grpSp>
        <p:nvGrpSpPr>
          <p:cNvPr id="13" name="object 18">
            <a:extLst>
              <a:ext uri="{FF2B5EF4-FFF2-40B4-BE49-F238E27FC236}">
                <a16:creationId xmlns:a16="http://schemas.microsoft.com/office/drawing/2014/main" id="{D0EA5FA3-D637-1BF1-0B5A-B05011E8D502}"/>
              </a:ext>
            </a:extLst>
          </p:cNvPr>
          <p:cNvGrpSpPr/>
          <p:nvPr userDrawn="1"/>
        </p:nvGrpSpPr>
        <p:grpSpPr>
          <a:xfrm>
            <a:off x="9499361" y="760644"/>
            <a:ext cx="6546" cy="4989282"/>
            <a:chOff x="15664443" y="1254358"/>
            <a:chExt cx="10795" cy="8227695"/>
          </a:xfrm>
        </p:grpSpPr>
        <p:sp>
          <p:nvSpPr>
            <p:cNvPr id="14" name="object 19">
              <a:extLst>
                <a:ext uri="{FF2B5EF4-FFF2-40B4-BE49-F238E27FC236}">
                  <a16:creationId xmlns:a16="http://schemas.microsoft.com/office/drawing/2014/main" id="{274BF641-62AD-B919-BB65-217572379A43}"/>
                </a:ext>
              </a:extLst>
            </p:cNvPr>
            <p:cNvSpPr/>
            <p:nvPr/>
          </p:nvSpPr>
          <p:spPr>
            <a:xfrm>
              <a:off x="15669679" y="1290955"/>
              <a:ext cx="0" cy="8169909"/>
            </a:xfrm>
            <a:custGeom>
              <a:avLst/>
              <a:gdLst/>
              <a:ahLst/>
              <a:cxnLst/>
              <a:rect l="l" t="t" r="r" b="b"/>
              <a:pathLst>
                <a:path h="8169909">
                  <a:moveTo>
                    <a:pt x="0" y="0"/>
                  </a:moveTo>
                  <a:lnTo>
                    <a:pt x="0" y="8169583"/>
                  </a:lnTo>
                </a:path>
              </a:pathLst>
            </a:custGeom>
            <a:ln w="1047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20">
              <a:extLst>
                <a:ext uri="{FF2B5EF4-FFF2-40B4-BE49-F238E27FC236}">
                  <a16:creationId xmlns:a16="http://schemas.microsoft.com/office/drawing/2014/main" id="{51ADE014-2E96-0AA5-5934-7067F8F56AA8}"/>
                </a:ext>
              </a:extLst>
            </p:cNvPr>
            <p:cNvSpPr/>
            <p:nvPr/>
          </p:nvSpPr>
          <p:spPr>
            <a:xfrm>
              <a:off x="15664434" y="1254359"/>
              <a:ext cx="10795" cy="8227695"/>
            </a:xfrm>
            <a:custGeom>
              <a:avLst/>
              <a:gdLst/>
              <a:ahLst/>
              <a:cxnLst/>
              <a:rect l="l" t="t" r="r" b="b"/>
              <a:pathLst>
                <a:path w="10794" h="8227695">
                  <a:moveTo>
                    <a:pt x="10477" y="8221866"/>
                  </a:moveTo>
                  <a:lnTo>
                    <a:pt x="8940" y="8218170"/>
                  </a:lnTo>
                  <a:lnTo>
                    <a:pt x="5245" y="8216633"/>
                  </a:lnTo>
                  <a:lnTo>
                    <a:pt x="1536" y="8218170"/>
                  </a:lnTo>
                  <a:lnTo>
                    <a:pt x="0" y="8221866"/>
                  </a:lnTo>
                  <a:lnTo>
                    <a:pt x="1536" y="8225574"/>
                  </a:lnTo>
                  <a:lnTo>
                    <a:pt x="5245" y="8227111"/>
                  </a:lnTo>
                  <a:lnTo>
                    <a:pt x="8940" y="8225574"/>
                  </a:lnTo>
                  <a:lnTo>
                    <a:pt x="10477" y="8221866"/>
                  </a:lnTo>
                  <a:close/>
                </a:path>
                <a:path w="10794" h="8227695">
                  <a:moveTo>
                    <a:pt x="10477" y="5245"/>
                  </a:moveTo>
                  <a:lnTo>
                    <a:pt x="8940" y="1536"/>
                  </a:lnTo>
                  <a:lnTo>
                    <a:pt x="5245" y="0"/>
                  </a:lnTo>
                  <a:lnTo>
                    <a:pt x="1536" y="1536"/>
                  </a:lnTo>
                  <a:lnTo>
                    <a:pt x="0" y="5245"/>
                  </a:lnTo>
                  <a:lnTo>
                    <a:pt x="1536" y="8940"/>
                  </a:lnTo>
                  <a:lnTo>
                    <a:pt x="5245" y="10477"/>
                  </a:lnTo>
                  <a:lnTo>
                    <a:pt x="8940" y="8940"/>
                  </a:lnTo>
                  <a:lnTo>
                    <a:pt x="10477" y="52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55796673-CD79-AB1B-3E0F-676EF14D5C97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613232" y="1573341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234DE911-499F-1778-1707-DE40AB3DBA10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9613231" y="1964691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7EF4D584-3672-1155-934B-255E129E71C3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9595816" y="2969603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4" name="Text Placeholder 26">
            <a:extLst>
              <a:ext uri="{FF2B5EF4-FFF2-40B4-BE49-F238E27FC236}">
                <a16:creationId xmlns:a16="http://schemas.microsoft.com/office/drawing/2014/main" id="{96DA0B0A-BA54-8B03-0F04-A83938BFF339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595815" y="3360953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35" name="Text Placeholder 29">
            <a:extLst>
              <a:ext uri="{FF2B5EF4-FFF2-40B4-BE49-F238E27FC236}">
                <a16:creationId xmlns:a16="http://schemas.microsoft.com/office/drawing/2014/main" id="{AD75885C-AB1C-0E33-F97A-61992021E82F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595817" y="4408149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2E975530-2E0A-2330-9936-0BB0D27DE3E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595816" y="4799499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E7C80B9-EE61-E7D0-7B21-4268595512F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601200" y="782638"/>
            <a:ext cx="1976438" cy="323850"/>
          </a:xfrm>
        </p:spPr>
        <p:txBody>
          <a:bodyPr/>
          <a:lstStyle>
            <a:lvl4pPr>
              <a:defRPr>
                <a:solidFill>
                  <a:srgbClr val="D18242"/>
                </a:solidFill>
              </a:defRPr>
            </a:lvl4pPr>
          </a:lstStyle>
          <a:p>
            <a:pPr lvl="3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20503892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2071AC8-C76A-2D08-D220-FBBDEAE9F5AA}"/>
              </a:ext>
            </a:extLst>
          </p:cNvPr>
          <p:cNvGrpSpPr/>
          <p:nvPr userDrawn="1"/>
        </p:nvGrpSpPr>
        <p:grpSpPr>
          <a:xfrm>
            <a:off x="5110503" y="-11827"/>
            <a:ext cx="7081498" cy="7635371"/>
            <a:chOff x="5110503" y="-11827"/>
            <a:chExt cx="7081498" cy="763537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3EF386-4654-5110-F192-B672D984B388}"/>
                </a:ext>
              </a:extLst>
            </p:cNvPr>
            <p:cNvPicPr>
              <a:picLocks/>
            </p:cNvPicPr>
            <p:nvPr userDrawn="1"/>
          </p:nvPicPr>
          <p:blipFill>
            <a:blip r:embed="rId2"/>
            <a:srcRect l="24460" r="24460"/>
            <a:stretch/>
          </p:blipFill>
          <p:spPr>
            <a:xfrm>
              <a:off x="5953487" y="-11827"/>
              <a:ext cx="6238514" cy="6869827"/>
            </a:xfrm>
            <a:prstGeom prst="rect">
              <a:avLst/>
            </a:prstGeom>
          </p:spPr>
        </p:pic>
        <p:sp>
          <p:nvSpPr>
            <p:cNvPr id="14" name="object 5">
              <a:extLst>
                <a:ext uri="{FF2B5EF4-FFF2-40B4-BE49-F238E27FC236}">
                  <a16:creationId xmlns:a16="http://schemas.microsoft.com/office/drawing/2014/main" id="{41EC3C52-D9F7-27BC-2458-29D9D8B791B5}"/>
                </a:ext>
              </a:extLst>
            </p:cNvPr>
            <p:cNvSpPr/>
            <p:nvPr userDrawn="1"/>
          </p:nvSpPr>
          <p:spPr>
            <a:xfrm>
              <a:off x="5110503" y="-11827"/>
              <a:ext cx="3676358" cy="7635371"/>
            </a:xfrm>
            <a:custGeom>
              <a:avLst/>
              <a:gdLst/>
              <a:ahLst/>
              <a:cxnLst/>
              <a:rect l="l" t="t" r="r" b="b"/>
              <a:pathLst>
                <a:path w="4639310" h="11308715">
                  <a:moveTo>
                    <a:pt x="3324161" y="0"/>
                  </a:moveTo>
                  <a:lnTo>
                    <a:pt x="0" y="0"/>
                  </a:lnTo>
                  <a:lnTo>
                    <a:pt x="0" y="11308556"/>
                  </a:lnTo>
                  <a:lnTo>
                    <a:pt x="144955" y="11308556"/>
                  </a:lnTo>
                  <a:lnTo>
                    <a:pt x="226706" y="11243834"/>
                  </a:lnTo>
                  <a:lnTo>
                    <a:pt x="381177" y="11119240"/>
                  </a:lnTo>
                  <a:lnTo>
                    <a:pt x="457530" y="11056527"/>
                  </a:lnTo>
                  <a:lnTo>
                    <a:pt x="533290" y="10993541"/>
                  </a:lnTo>
                  <a:lnTo>
                    <a:pt x="608454" y="10930285"/>
                  </a:lnTo>
                  <a:lnTo>
                    <a:pt x="683021" y="10866762"/>
                  </a:lnTo>
                  <a:lnTo>
                    <a:pt x="756987" y="10802976"/>
                  </a:lnTo>
                  <a:lnTo>
                    <a:pt x="830350" y="10738930"/>
                  </a:lnTo>
                  <a:lnTo>
                    <a:pt x="903106" y="10674627"/>
                  </a:lnTo>
                  <a:lnTo>
                    <a:pt x="975253" y="10610071"/>
                  </a:lnTo>
                  <a:lnTo>
                    <a:pt x="1046787" y="10545265"/>
                  </a:lnTo>
                  <a:lnTo>
                    <a:pt x="1117707" y="10480211"/>
                  </a:lnTo>
                  <a:lnTo>
                    <a:pt x="1188010" y="10414915"/>
                  </a:lnTo>
                  <a:lnTo>
                    <a:pt x="1257692" y="10349377"/>
                  </a:lnTo>
                  <a:lnTo>
                    <a:pt x="1326751" y="10283603"/>
                  </a:lnTo>
                  <a:lnTo>
                    <a:pt x="1395184" y="10217594"/>
                  </a:lnTo>
                  <a:lnTo>
                    <a:pt x="1462988" y="10151356"/>
                  </a:lnTo>
                  <a:lnTo>
                    <a:pt x="1530160" y="10084890"/>
                  </a:lnTo>
                  <a:lnTo>
                    <a:pt x="1596698" y="10018199"/>
                  </a:lnTo>
                  <a:lnTo>
                    <a:pt x="1662599" y="9951289"/>
                  </a:lnTo>
                  <a:lnTo>
                    <a:pt x="1727860" y="9884160"/>
                  </a:lnTo>
                  <a:lnTo>
                    <a:pt x="1792478" y="9816818"/>
                  </a:lnTo>
                  <a:lnTo>
                    <a:pt x="1856450" y="9749264"/>
                  </a:lnTo>
                  <a:lnTo>
                    <a:pt x="1919774" y="9681503"/>
                  </a:lnTo>
                  <a:lnTo>
                    <a:pt x="1982447" y="9613537"/>
                  </a:lnTo>
                  <a:lnTo>
                    <a:pt x="2044466" y="9545371"/>
                  </a:lnTo>
                  <a:lnTo>
                    <a:pt x="2105828" y="9477006"/>
                  </a:lnTo>
                  <a:lnTo>
                    <a:pt x="2166531" y="9408447"/>
                  </a:lnTo>
                  <a:lnTo>
                    <a:pt x="2226571" y="9339697"/>
                  </a:lnTo>
                  <a:lnTo>
                    <a:pt x="2285946" y="9270759"/>
                  </a:lnTo>
                  <a:lnTo>
                    <a:pt x="2344653" y="9201635"/>
                  </a:lnTo>
                  <a:lnTo>
                    <a:pt x="2402689" y="9132331"/>
                  </a:lnTo>
                  <a:lnTo>
                    <a:pt x="2460052" y="9062848"/>
                  </a:lnTo>
                  <a:lnTo>
                    <a:pt x="2516738" y="8993190"/>
                  </a:lnTo>
                  <a:lnTo>
                    <a:pt x="2572745" y="8923361"/>
                  </a:lnTo>
                  <a:lnTo>
                    <a:pt x="2628070" y="8853363"/>
                  </a:lnTo>
                  <a:lnTo>
                    <a:pt x="2682711" y="8783200"/>
                  </a:lnTo>
                  <a:lnTo>
                    <a:pt x="2736664" y="8712876"/>
                  </a:lnTo>
                  <a:lnTo>
                    <a:pt x="2789926" y="8642392"/>
                  </a:lnTo>
                  <a:lnTo>
                    <a:pt x="2842495" y="8571754"/>
                  </a:lnTo>
                  <a:lnTo>
                    <a:pt x="2894368" y="8500963"/>
                  </a:lnTo>
                  <a:lnTo>
                    <a:pt x="2945543" y="8430024"/>
                  </a:lnTo>
                  <a:lnTo>
                    <a:pt x="2996016" y="8358939"/>
                  </a:lnTo>
                  <a:lnTo>
                    <a:pt x="3045784" y="8287712"/>
                  </a:lnTo>
                  <a:lnTo>
                    <a:pt x="3094846" y="8216346"/>
                  </a:lnTo>
                  <a:lnTo>
                    <a:pt x="3143197" y="8144844"/>
                  </a:lnTo>
                  <a:lnTo>
                    <a:pt x="3190836" y="8073210"/>
                  </a:lnTo>
                  <a:lnTo>
                    <a:pt x="3237759" y="8001447"/>
                  </a:lnTo>
                  <a:lnTo>
                    <a:pt x="3283964" y="7929558"/>
                  </a:lnTo>
                  <a:lnTo>
                    <a:pt x="3329447" y="7857547"/>
                  </a:lnTo>
                  <a:lnTo>
                    <a:pt x="3374207" y="7785416"/>
                  </a:lnTo>
                  <a:lnTo>
                    <a:pt x="3418240" y="7713169"/>
                  </a:lnTo>
                  <a:lnTo>
                    <a:pt x="3461543" y="7640809"/>
                  </a:lnTo>
                  <a:lnTo>
                    <a:pt x="3504114" y="7568340"/>
                  </a:lnTo>
                  <a:lnTo>
                    <a:pt x="3545950" y="7495765"/>
                  </a:lnTo>
                  <a:lnTo>
                    <a:pt x="3587048" y="7423086"/>
                  </a:lnTo>
                  <a:lnTo>
                    <a:pt x="3627405" y="7350308"/>
                  </a:lnTo>
                  <a:lnTo>
                    <a:pt x="3667019" y="7277434"/>
                  </a:lnTo>
                  <a:lnTo>
                    <a:pt x="3705886" y="7204466"/>
                  </a:lnTo>
                  <a:lnTo>
                    <a:pt x="3744004" y="7131409"/>
                  </a:lnTo>
                  <a:lnTo>
                    <a:pt x="3781370" y="7058265"/>
                  </a:lnTo>
                  <a:lnTo>
                    <a:pt x="3817981" y="6985038"/>
                  </a:lnTo>
                  <a:lnTo>
                    <a:pt x="3853835" y="6911731"/>
                  </a:lnTo>
                  <a:lnTo>
                    <a:pt x="3888929" y="6838347"/>
                  </a:lnTo>
                  <a:lnTo>
                    <a:pt x="3923259" y="6764889"/>
                  </a:lnTo>
                  <a:lnTo>
                    <a:pt x="3956824" y="6691362"/>
                  </a:lnTo>
                  <a:lnTo>
                    <a:pt x="3989619" y="6617767"/>
                  </a:lnTo>
                  <a:lnTo>
                    <a:pt x="4021643" y="6544109"/>
                  </a:lnTo>
                  <a:lnTo>
                    <a:pt x="4052893" y="6470390"/>
                  </a:lnTo>
                  <a:lnTo>
                    <a:pt x="4083366" y="6396614"/>
                  </a:lnTo>
                  <a:lnTo>
                    <a:pt x="4113059" y="6322784"/>
                  </a:lnTo>
                  <a:lnTo>
                    <a:pt x="4141969" y="6248904"/>
                  </a:lnTo>
                  <a:lnTo>
                    <a:pt x="4170093" y="6174977"/>
                  </a:lnTo>
                  <a:lnTo>
                    <a:pt x="4197429" y="6101005"/>
                  </a:lnTo>
                  <a:lnTo>
                    <a:pt x="4223974" y="6026993"/>
                  </a:lnTo>
                  <a:lnTo>
                    <a:pt x="4249725" y="5952943"/>
                  </a:lnTo>
                  <a:lnTo>
                    <a:pt x="4274680" y="5878859"/>
                  </a:lnTo>
                  <a:lnTo>
                    <a:pt x="4298834" y="5804744"/>
                  </a:lnTo>
                  <a:lnTo>
                    <a:pt x="4322187" y="5730601"/>
                  </a:lnTo>
                  <a:lnTo>
                    <a:pt x="4344734" y="5656434"/>
                  </a:lnTo>
                  <a:lnTo>
                    <a:pt x="4366474" y="5582246"/>
                  </a:lnTo>
                  <a:lnTo>
                    <a:pt x="4387402" y="5508039"/>
                  </a:lnTo>
                  <a:lnTo>
                    <a:pt x="4407518" y="5433819"/>
                  </a:lnTo>
                  <a:lnTo>
                    <a:pt x="4426817" y="5359587"/>
                  </a:lnTo>
                  <a:lnTo>
                    <a:pt x="4445296" y="5285347"/>
                  </a:lnTo>
                  <a:lnTo>
                    <a:pt x="4462954" y="5211102"/>
                  </a:lnTo>
                  <a:lnTo>
                    <a:pt x="4479787" y="5136856"/>
                  </a:lnTo>
                  <a:lnTo>
                    <a:pt x="4495793" y="5062611"/>
                  </a:lnTo>
                  <a:lnTo>
                    <a:pt x="4510968" y="4988372"/>
                  </a:lnTo>
                  <a:lnTo>
                    <a:pt x="4525310" y="4914141"/>
                  </a:lnTo>
                  <a:lnTo>
                    <a:pt x="4538817" y="4839921"/>
                  </a:lnTo>
                  <a:lnTo>
                    <a:pt x="4551484" y="4765716"/>
                  </a:lnTo>
                  <a:lnTo>
                    <a:pt x="4563310" y="4691530"/>
                  </a:lnTo>
                  <a:lnTo>
                    <a:pt x="4574292" y="4617365"/>
                  </a:lnTo>
                  <a:lnTo>
                    <a:pt x="4584427" y="4543224"/>
                  </a:lnTo>
                  <a:lnTo>
                    <a:pt x="4593711" y="4469112"/>
                  </a:lnTo>
                  <a:lnTo>
                    <a:pt x="4602143" y="4395030"/>
                  </a:lnTo>
                  <a:lnTo>
                    <a:pt x="4609720" y="4320984"/>
                  </a:lnTo>
                  <a:lnTo>
                    <a:pt x="4616438" y="4246975"/>
                  </a:lnTo>
                  <a:lnTo>
                    <a:pt x="4622295" y="4173007"/>
                  </a:lnTo>
                  <a:lnTo>
                    <a:pt x="4627288" y="4099083"/>
                  </a:lnTo>
                  <a:lnTo>
                    <a:pt x="4631415" y="4025207"/>
                  </a:lnTo>
                  <a:lnTo>
                    <a:pt x="4634672" y="3951382"/>
                  </a:lnTo>
                  <a:lnTo>
                    <a:pt x="4637057" y="3877611"/>
                  </a:lnTo>
                  <a:lnTo>
                    <a:pt x="4638566" y="3803897"/>
                  </a:lnTo>
                  <a:lnTo>
                    <a:pt x="4639198" y="3730244"/>
                  </a:lnTo>
                  <a:lnTo>
                    <a:pt x="4638949" y="3656655"/>
                  </a:lnTo>
                  <a:lnTo>
                    <a:pt x="4637816" y="3583134"/>
                  </a:lnTo>
                  <a:lnTo>
                    <a:pt x="4635798" y="3509682"/>
                  </a:lnTo>
                  <a:lnTo>
                    <a:pt x="4632890" y="3436305"/>
                  </a:lnTo>
                  <a:lnTo>
                    <a:pt x="4629090" y="3363005"/>
                  </a:lnTo>
                  <a:lnTo>
                    <a:pt x="4624396" y="3289784"/>
                  </a:lnTo>
                  <a:lnTo>
                    <a:pt x="4618804" y="3216648"/>
                  </a:lnTo>
                  <a:lnTo>
                    <a:pt x="4612311" y="3143598"/>
                  </a:lnTo>
                  <a:lnTo>
                    <a:pt x="4604916" y="3070639"/>
                  </a:lnTo>
                  <a:lnTo>
                    <a:pt x="4596615" y="2997772"/>
                  </a:lnTo>
                  <a:lnTo>
                    <a:pt x="4587405" y="2925003"/>
                  </a:lnTo>
                  <a:lnTo>
                    <a:pt x="4577284" y="2852334"/>
                  </a:lnTo>
                  <a:lnTo>
                    <a:pt x="4566248" y="2779767"/>
                  </a:lnTo>
                  <a:lnTo>
                    <a:pt x="4554295" y="2707307"/>
                  </a:lnTo>
                  <a:lnTo>
                    <a:pt x="4541423" y="2634957"/>
                  </a:lnTo>
                  <a:lnTo>
                    <a:pt x="4527628" y="2562720"/>
                  </a:lnTo>
                  <a:lnTo>
                    <a:pt x="4512907" y="2490600"/>
                  </a:lnTo>
                  <a:lnTo>
                    <a:pt x="4497258" y="2418599"/>
                  </a:lnTo>
                  <a:lnTo>
                    <a:pt x="4480678" y="2346720"/>
                  </a:lnTo>
                  <a:lnTo>
                    <a:pt x="4463164" y="2274968"/>
                  </a:lnTo>
                  <a:lnTo>
                    <a:pt x="4444713" y="2203346"/>
                  </a:lnTo>
                  <a:lnTo>
                    <a:pt x="4425323" y="2131856"/>
                  </a:lnTo>
                  <a:lnTo>
                    <a:pt x="4404991" y="2060501"/>
                  </a:lnTo>
                  <a:lnTo>
                    <a:pt x="4383713" y="1989287"/>
                  </a:lnTo>
                  <a:lnTo>
                    <a:pt x="4361530" y="1918349"/>
                  </a:lnTo>
                  <a:lnTo>
                    <a:pt x="4338486" y="1847825"/>
                  </a:lnTo>
                  <a:lnTo>
                    <a:pt x="4314585" y="1777715"/>
                  </a:lnTo>
                  <a:lnTo>
                    <a:pt x="4289831" y="1708020"/>
                  </a:lnTo>
                  <a:lnTo>
                    <a:pt x="4264227" y="1638742"/>
                  </a:lnTo>
                  <a:lnTo>
                    <a:pt x="4237779" y="1569881"/>
                  </a:lnTo>
                  <a:lnTo>
                    <a:pt x="4210491" y="1501439"/>
                  </a:lnTo>
                  <a:lnTo>
                    <a:pt x="4182365" y="1433417"/>
                  </a:lnTo>
                  <a:lnTo>
                    <a:pt x="4153408" y="1365816"/>
                  </a:lnTo>
                  <a:lnTo>
                    <a:pt x="4123622" y="1298638"/>
                  </a:lnTo>
                  <a:lnTo>
                    <a:pt x="4093013" y="1231882"/>
                  </a:lnTo>
                  <a:lnTo>
                    <a:pt x="4061583" y="1165552"/>
                  </a:lnTo>
                  <a:lnTo>
                    <a:pt x="4029338" y="1099647"/>
                  </a:lnTo>
                  <a:lnTo>
                    <a:pt x="3996282" y="1034168"/>
                  </a:lnTo>
                  <a:lnTo>
                    <a:pt x="3962418" y="969118"/>
                  </a:lnTo>
                  <a:lnTo>
                    <a:pt x="3927750" y="904497"/>
                  </a:lnTo>
                  <a:lnTo>
                    <a:pt x="3892284" y="840306"/>
                  </a:lnTo>
                  <a:lnTo>
                    <a:pt x="3856023" y="776547"/>
                  </a:lnTo>
                  <a:lnTo>
                    <a:pt x="3818970" y="713220"/>
                  </a:lnTo>
                  <a:lnTo>
                    <a:pt x="3781132" y="650327"/>
                  </a:lnTo>
                  <a:lnTo>
                    <a:pt x="3742510" y="587869"/>
                  </a:lnTo>
                  <a:lnTo>
                    <a:pt x="3703111" y="525846"/>
                  </a:lnTo>
                  <a:lnTo>
                    <a:pt x="3662937" y="464261"/>
                  </a:lnTo>
                  <a:lnTo>
                    <a:pt x="3621993" y="403114"/>
                  </a:lnTo>
                  <a:lnTo>
                    <a:pt x="3580283" y="342407"/>
                  </a:lnTo>
                  <a:lnTo>
                    <a:pt x="3537812" y="282140"/>
                  </a:lnTo>
                  <a:lnTo>
                    <a:pt x="3494583" y="222315"/>
                  </a:lnTo>
                  <a:lnTo>
                    <a:pt x="3450600" y="162933"/>
                  </a:lnTo>
                  <a:lnTo>
                    <a:pt x="3405868" y="103995"/>
                  </a:lnTo>
                  <a:lnTo>
                    <a:pt x="3360391" y="45502"/>
                  </a:lnTo>
                  <a:lnTo>
                    <a:pt x="33241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14">
            <a:extLst>
              <a:ext uri="{FF2B5EF4-FFF2-40B4-BE49-F238E27FC236}">
                <a16:creationId xmlns:a16="http://schemas.microsoft.com/office/drawing/2014/main" id="{8DE1C097-6478-7769-F515-02A6D05D8E7A}"/>
              </a:ext>
            </a:extLst>
          </p:cNvPr>
          <p:cNvGrpSpPr/>
          <p:nvPr userDrawn="1"/>
        </p:nvGrpSpPr>
        <p:grpSpPr>
          <a:xfrm>
            <a:off x="2744596" y="922411"/>
            <a:ext cx="6462095" cy="6053742"/>
            <a:chOff x="5026061" y="1254358"/>
            <a:chExt cx="10648950" cy="10054590"/>
          </a:xfrm>
        </p:grpSpPr>
        <p:sp>
          <p:nvSpPr>
            <p:cNvPr id="10" name="object 15">
              <a:extLst>
                <a:ext uri="{FF2B5EF4-FFF2-40B4-BE49-F238E27FC236}">
                  <a16:creationId xmlns:a16="http://schemas.microsoft.com/office/drawing/2014/main" id="{7A5073F0-F2C8-3116-F955-61FFD77D4EB2}"/>
                </a:ext>
              </a:extLst>
            </p:cNvPr>
            <p:cNvSpPr/>
            <p:nvPr/>
          </p:nvSpPr>
          <p:spPr>
            <a:xfrm>
              <a:off x="15669679" y="1290976"/>
              <a:ext cx="0" cy="9211945"/>
            </a:xfrm>
            <a:custGeom>
              <a:avLst/>
              <a:gdLst/>
              <a:ahLst/>
              <a:cxnLst/>
              <a:rect l="l" t="t" r="r" b="b"/>
              <a:pathLst>
                <a:path h="9211945">
                  <a:moveTo>
                    <a:pt x="0" y="0"/>
                  </a:moveTo>
                  <a:lnTo>
                    <a:pt x="0" y="9211332"/>
                  </a:lnTo>
                </a:path>
              </a:pathLst>
            </a:custGeom>
            <a:ln w="1047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6">
              <a:extLst>
                <a:ext uri="{FF2B5EF4-FFF2-40B4-BE49-F238E27FC236}">
                  <a16:creationId xmlns:a16="http://schemas.microsoft.com/office/drawing/2014/main" id="{D53AA3AC-4FFB-1C6D-D17B-F332D3C51101}"/>
                </a:ext>
              </a:extLst>
            </p:cNvPr>
            <p:cNvSpPr/>
            <p:nvPr/>
          </p:nvSpPr>
          <p:spPr>
            <a:xfrm>
              <a:off x="15664434" y="1254359"/>
              <a:ext cx="10795" cy="9269095"/>
            </a:xfrm>
            <a:custGeom>
              <a:avLst/>
              <a:gdLst/>
              <a:ahLst/>
              <a:cxnLst/>
              <a:rect l="l" t="t" r="r" b="b"/>
              <a:pathLst>
                <a:path w="10794" h="9269095">
                  <a:moveTo>
                    <a:pt x="10477" y="9263647"/>
                  </a:moveTo>
                  <a:lnTo>
                    <a:pt x="8940" y="9259951"/>
                  </a:lnTo>
                  <a:lnTo>
                    <a:pt x="5245" y="9258414"/>
                  </a:lnTo>
                  <a:lnTo>
                    <a:pt x="1536" y="9259951"/>
                  </a:lnTo>
                  <a:lnTo>
                    <a:pt x="0" y="9263647"/>
                  </a:lnTo>
                  <a:lnTo>
                    <a:pt x="1536" y="9267355"/>
                  </a:lnTo>
                  <a:lnTo>
                    <a:pt x="5245" y="9268879"/>
                  </a:lnTo>
                  <a:lnTo>
                    <a:pt x="8940" y="9267355"/>
                  </a:lnTo>
                  <a:lnTo>
                    <a:pt x="10477" y="9263647"/>
                  </a:lnTo>
                  <a:close/>
                </a:path>
                <a:path w="10794" h="9269095">
                  <a:moveTo>
                    <a:pt x="10477" y="5245"/>
                  </a:moveTo>
                  <a:lnTo>
                    <a:pt x="8940" y="1536"/>
                  </a:lnTo>
                  <a:lnTo>
                    <a:pt x="5245" y="0"/>
                  </a:lnTo>
                  <a:lnTo>
                    <a:pt x="1536" y="1536"/>
                  </a:lnTo>
                  <a:lnTo>
                    <a:pt x="0" y="5245"/>
                  </a:lnTo>
                  <a:lnTo>
                    <a:pt x="1536" y="8940"/>
                  </a:lnTo>
                  <a:lnTo>
                    <a:pt x="5245" y="10477"/>
                  </a:lnTo>
                  <a:lnTo>
                    <a:pt x="8940" y="8940"/>
                  </a:lnTo>
                  <a:lnTo>
                    <a:pt x="10477" y="52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7">
              <a:extLst>
                <a:ext uri="{FF2B5EF4-FFF2-40B4-BE49-F238E27FC236}">
                  <a16:creationId xmlns:a16="http://schemas.microsoft.com/office/drawing/2014/main" id="{F0DBDEBF-AC28-A0B2-A9DC-A4B8525675F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26061" y="1758156"/>
              <a:ext cx="9971395" cy="9550400"/>
            </a:xfrm>
            <a:prstGeom prst="rect">
              <a:avLst/>
            </a:prstGeom>
          </p:spPr>
        </p:pic>
      </p:grpSp>
      <p:sp>
        <p:nvSpPr>
          <p:cNvPr id="21" name="object 13">
            <a:extLst>
              <a:ext uri="{FF2B5EF4-FFF2-40B4-BE49-F238E27FC236}">
                <a16:creationId xmlns:a16="http://schemas.microsoft.com/office/drawing/2014/main" id="{7CC0218B-2CB5-5596-8D03-F6BFD511FEF3}"/>
              </a:ext>
            </a:extLst>
          </p:cNvPr>
          <p:cNvSpPr txBox="1">
            <a:spLocks noGrp="1"/>
          </p:cNvSpPr>
          <p:nvPr userDrawn="1">
            <p:ph type="title" hasCustomPrompt="1"/>
          </p:nvPr>
        </p:nvSpPr>
        <p:spPr>
          <a:xfrm>
            <a:off x="424553" y="541419"/>
            <a:ext cx="3885088" cy="684322"/>
          </a:xfrm>
          <a:prstGeom prst="rect">
            <a:avLst/>
          </a:prstGeom>
        </p:spPr>
        <p:txBody>
          <a:bodyPr vert="horz" wrap="square" lIns="0" tIns="159417" rIns="0" bIns="0" rtlCol="0">
            <a:spAutoFit/>
          </a:bodyPr>
          <a:lstStyle>
            <a:lvl1pPr>
              <a:defRPr/>
            </a:lvl1pPr>
          </a:lstStyle>
          <a:p>
            <a:pPr marL="7701" marR="510595">
              <a:lnSpc>
                <a:spcPct val="77300"/>
              </a:lnSpc>
              <a:spcBef>
                <a:spcPts val="1255"/>
              </a:spcBef>
            </a:pPr>
            <a:r>
              <a:rPr lang="en-GB" spc="-28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Here</a:t>
            </a:r>
            <a:endParaRPr spc="-17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A68136BE-3C77-48A9-DDF3-85CD02192E6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11480" y="1229397"/>
            <a:ext cx="4540862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22BBCBFA-3108-3807-9025-1DD129BB3950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11480" y="1932253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F99D548-A214-D865-CC12-5DA0A79437B7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9331001" y="2373198"/>
            <a:ext cx="1430879" cy="192281"/>
          </a:xfrm>
        </p:spPr>
        <p:txBody>
          <a:bodyPr>
            <a:noAutofit/>
          </a:bodyPr>
          <a:lstStyle>
            <a:lvl1pPr>
              <a:defRPr sz="105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Name of Person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FAC4DF7-2BB0-FEC9-EDBD-69A6EB8447F7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331000" y="2588486"/>
            <a:ext cx="1430879" cy="192281"/>
          </a:xfrm>
        </p:spPr>
        <p:txBody>
          <a:bodyPr>
            <a:noAutofit/>
          </a:bodyPr>
          <a:lstStyle>
            <a:lvl1pPr>
              <a:defRPr sz="105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Role of person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2BD01E90-F569-8DF4-D6F3-77C15683790B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331000" y="1554418"/>
            <a:ext cx="2663000" cy="824193"/>
          </a:xfrm>
        </p:spPr>
        <p:txBody>
          <a:bodyPr>
            <a:noAutofit/>
          </a:bodyPr>
          <a:lstStyle>
            <a:lvl1pPr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“Quote goes here”</a:t>
            </a:r>
          </a:p>
        </p:txBody>
      </p:sp>
    </p:spTree>
    <p:extLst>
      <p:ext uri="{BB962C8B-B14F-4D97-AF65-F5344CB8AC3E}">
        <p14:creationId xmlns:p14="http://schemas.microsoft.com/office/powerpoint/2010/main" val="1671287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C3419BEB-076E-ADA6-2011-0F2EBD1380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890" y="1761554"/>
            <a:ext cx="10668537" cy="20499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0" tIns="0" rIns="180000" bIns="0">
            <a:noAutofit/>
          </a:bodyPr>
          <a:lstStyle>
            <a:lvl1pPr marL="0" indent="0">
              <a:buNone/>
              <a:defRPr sz="1600" b="0" i="0">
                <a:solidFill>
                  <a:srgbClr val="631226"/>
                </a:solidFill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Recent cases, clients and accolades subheading (x1 line max)</a:t>
            </a:r>
          </a:p>
        </p:txBody>
      </p:sp>
      <p:sp>
        <p:nvSpPr>
          <p:cNvPr id="14" name="Text Placeholder 33">
            <a:extLst>
              <a:ext uri="{FF2B5EF4-FFF2-40B4-BE49-F238E27FC236}">
                <a16:creationId xmlns:a16="http://schemas.microsoft.com/office/drawing/2014/main" id="{29AD0F80-40F9-480A-9489-46836899BD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6891" y="2201311"/>
            <a:ext cx="5257800" cy="29817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0" tIns="0" rIns="180000" bIns="0">
            <a:noAutofit/>
          </a:bodyPr>
          <a:lstStyle>
            <a:lvl1pPr marL="0" indent="0">
              <a:buNone/>
              <a:defRPr sz="1400" b="0" i="0"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Case study title (x1 line max)</a:t>
            </a:r>
          </a:p>
        </p:txBody>
      </p:sp>
      <p:sp>
        <p:nvSpPr>
          <p:cNvPr id="15" name="Text Placeholder 36">
            <a:extLst>
              <a:ext uri="{FF2B5EF4-FFF2-40B4-BE49-F238E27FC236}">
                <a16:creationId xmlns:a16="http://schemas.microsoft.com/office/drawing/2014/main" id="{F20BF93E-82A6-DEBA-B579-29B89ECAF47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6891" y="2642704"/>
            <a:ext cx="5257800" cy="1910867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dirty="0" smtClean="0"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Case study text (x8 lines max)</a:t>
            </a:r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</p:txBody>
      </p:sp>
      <p:sp>
        <p:nvSpPr>
          <p:cNvPr id="21" name="Text Placeholder 33">
            <a:extLst>
              <a:ext uri="{FF2B5EF4-FFF2-40B4-BE49-F238E27FC236}">
                <a16:creationId xmlns:a16="http://schemas.microsoft.com/office/drawing/2014/main" id="{B56B25EC-711F-2192-0A72-DB896435BCF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87628" y="2206046"/>
            <a:ext cx="5257800" cy="29817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180000" tIns="0" rIns="0" bIns="0">
            <a:noAutofit/>
          </a:bodyPr>
          <a:lstStyle>
            <a:lvl1pPr marL="0" indent="0">
              <a:buNone/>
              <a:defRPr sz="1400" b="0" i="0"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Case study title (x1 line max)</a:t>
            </a:r>
          </a:p>
        </p:txBody>
      </p:sp>
      <p:sp>
        <p:nvSpPr>
          <p:cNvPr id="22" name="Text Placeholder 36">
            <a:extLst>
              <a:ext uri="{FF2B5EF4-FFF2-40B4-BE49-F238E27FC236}">
                <a16:creationId xmlns:a16="http://schemas.microsoft.com/office/drawing/2014/main" id="{96778EF8-DC1C-1BAA-C24A-61780CEBD4B4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6187628" y="2647438"/>
            <a:ext cx="5257800" cy="1910867"/>
          </a:xfrm>
        </p:spPr>
        <p:txBody>
          <a:bodyPr vert="horz" lIns="180000" tIns="0" rIns="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dirty="0" smtClean="0"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Case study text (x8 lines max)</a:t>
            </a:r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081D6A84-8820-02D2-31D7-DF63C93382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1" y="813724"/>
            <a:ext cx="10668537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>
                <a:solidFill>
                  <a:srgbClr val="631226"/>
                </a:solidFill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6645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6B892FA-E96A-42B5-0E89-BCD3855791B7}"/>
              </a:ext>
            </a:extLst>
          </p:cNvPr>
          <p:cNvPicPr>
            <a:picLocks/>
          </p:cNvPicPr>
          <p:nvPr userDrawn="1"/>
        </p:nvPicPr>
        <p:blipFill>
          <a:blip r:embed="rId2"/>
          <a:srcRect l="1351" r="1351"/>
          <a:stretch/>
        </p:blipFill>
        <p:spPr>
          <a:xfrm flipH="1">
            <a:off x="407324" y="0"/>
            <a:ext cx="11862644" cy="6858000"/>
          </a:xfrm>
          <a:prstGeom prst="rect">
            <a:avLst/>
          </a:prstGeom>
        </p:spPr>
      </p:pic>
      <p:sp>
        <p:nvSpPr>
          <p:cNvPr id="2" name="object 6">
            <a:extLst>
              <a:ext uri="{FF2B5EF4-FFF2-40B4-BE49-F238E27FC236}">
                <a16:creationId xmlns:a16="http://schemas.microsoft.com/office/drawing/2014/main" id="{9DD66541-E5B5-19DE-7B97-65499CDCEFF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175629C5-B5D0-BE81-3A37-D93C1404A4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7951888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7135E4BF-7EAE-1C43-90A0-C52C4948FD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7952076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78BEB7-F847-6DF8-D324-A534D5A677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491595" y="5963585"/>
            <a:ext cx="1142978" cy="51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644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B3BF5D25-6856-FDDD-7A29-E13DA4505C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604501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3B3FCD81-169D-DDC8-775D-EDE1027EBA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6045014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3C1A886D-0225-6721-AC5A-1C02C63A6A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604561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D1B310-B331-935E-4FA9-FA2D10FECC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94550" y="0"/>
            <a:ext cx="4997450" cy="6858000"/>
          </a:xfrm>
          <a:solidFill>
            <a:srgbClr val="790028"/>
          </a:solidFill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7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0B8F360-8600-B48F-17AD-E171E7A8A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238148" y="365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accent6"/>
                </a:solidFill>
                <a:latin typeface="Museo Sans 500" panose="02000000000000000000" pitchFamily="2" charset="77"/>
              </a:defRPr>
            </a:lvl1pPr>
          </a:lstStyle>
          <a:p>
            <a:fld id="{61DA24A2-C505-B642-BE13-81F78158BDA3}" type="datetime1">
              <a:rPr lang="en-GB" smtClean="0"/>
              <a:t>11/03/2025</a:t>
            </a:fld>
            <a:endParaRPr lang="en-US" dirty="0"/>
          </a:p>
        </p:txBody>
      </p:sp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9714E946-850B-965D-793D-3698AF19FD61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838200" y="864981"/>
            <a:ext cx="10515600" cy="99971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>
              <a:defRPr sz="3000"/>
            </a:lvl1pPr>
          </a:lstStyle>
          <a:p>
            <a:r>
              <a:rPr lang="en-GB" dirty="0"/>
              <a:t>Heading  </a:t>
            </a:r>
            <a:br>
              <a:rPr lang="en-GB" dirty="0"/>
            </a:br>
            <a:r>
              <a:rPr lang="en-GB" dirty="0"/>
              <a:t>(x2 lines max)</a:t>
            </a:r>
            <a:endParaRPr lang="en-US" dirty="0"/>
          </a:p>
        </p:txBody>
      </p:sp>
      <p:sp>
        <p:nvSpPr>
          <p:cNvPr id="33" name="Text Placeholder 33">
            <a:extLst>
              <a:ext uri="{FF2B5EF4-FFF2-40B4-BE49-F238E27FC236}">
                <a16:creationId xmlns:a16="http://schemas.microsoft.com/office/drawing/2014/main" id="{C279DB7C-AD50-5FD1-2E18-286B2143C283}"/>
              </a:ext>
            </a:extLst>
          </p:cNvPr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826008" y="2014538"/>
            <a:ext cx="10515600" cy="1046162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0" tIns="0" rIns="0" bIns="0">
            <a:noAutofit/>
          </a:bodyPr>
          <a:lstStyle>
            <a:lvl1pPr marL="0" indent="0">
              <a:buNone/>
              <a:defRPr sz="1800" b="0" i="0">
                <a:latin typeface="Museo Sans 500" panose="02000000000000000000" pitchFamily="2" charset="77"/>
              </a:defRPr>
            </a:lvl1pPr>
          </a:lstStyle>
          <a:p>
            <a:pPr lvl="0"/>
            <a:r>
              <a:rPr lang="en-GB" dirty="0"/>
              <a:t>Introduction (x3 lines max)</a:t>
            </a:r>
          </a:p>
        </p:txBody>
      </p:sp>
      <p:sp>
        <p:nvSpPr>
          <p:cNvPr id="34" name="Text Placeholder 36">
            <a:extLst>
              <a:ext uri="{FF2B5EF4-FFF2-40B4-BE49-F238E27FC236}">
                <a16:creationId xmlns:a16="http://schemas.microsoft.com/office/drawing/2014/main" id="{328C7AC0-A652-C411-F248-013281A7EC59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838199" y="3733521"/>
            <a:ext cx="10515599" cy="1765573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800" dirty="0" smtClean="0">
                <a:latin typeface="Museo Sans 300" panose="02000000000000000000" pitchFamily="2" charset="77"/>
              </a:defRPr>
            </a:lvl1pPr>
          </a:lstStyle>
          <a:p>
            <a:pPr marL="228600" lvl="0" indent="-228600"/>
            <a:r>
              <a:rPr lang="en-GB" dirty="0"/>
              <a:t>Body text (x6 lines max)</a:t>
            </a:r>
          </a:p>
        </p:txBody>
      </p:sp>
      <p:sp>
        <p:nvSpPr>
          <p:cNvPr id="35" name="Text Placeholder 36">
            <a:extLst>
              <a:ext uri="{FF2B5EF4-FFF2-40B4-BE49-F238E27FC236}">
                <a16:creationId xmlns:a16="http://schemas.microsoft.com/office/drawing/2014/main" id="{6FE04017-EB80-46A3-CB77-80E045C22C4A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838199" y="3276600"/>
            <a:ext cx="10515599" cy="288235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2000" b="0" i="0" dirty="0" smtClean="0">
                <a:solidFill>
                  <a:schemeClr val="tx1"/>
                </a:solidFill>
                <a:latin typeface="Museo Sans 500" panose="02000000000000000000" pitchFamily="2" charset="77"/>
              </a:defRPr>
            </a:lvl1pPr>
          </a:lstStyle>
          <a:p>
            <a:pPr marL="228600" lvl="0" indent="-228600"/>
            <a:r>
              <a:rPr lang="en-GB" dirty="0"/>
              <a:t>Subheading (1x line max)</a:t>
            </a:r>
          </a:p>
        </p:txBody>
      </p:sp>
    </p:spTree>
    <p:extLst>
      <p:ext uri="{BB962C8B-B14F-4D97-AF65-F5344CB8AC3E}">
        <p14:creationId xmlns:p14="http://schemas.microsoft.com/office/powerpoint/2010/main" val="1825300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33D3B3E-157E-034E-4C66-81A3FFC568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981152" y="2807298"/>
            <a:ext cx="2987449" cy="30038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F8B355-300F-0178-B75A-E93E24B0BB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721061" y="2807296"/>
            <a:ext cx="2987449" cy="30038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3834D6-7381-EE08-9A37-A0373359AE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74137" y="2807297"/>
            <a:ext cx="2987449" cy="3003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2163F7A-24F6-2D0A-2E72-5E39795198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95854" y="2807298"/>
            <a:ext cx="2987449" cy="3003863"/>
          </a:xfrm>
          <a:prstGeom prst="rect">
            <a:avLst/>
          </a:prstGeom>
        </p:spPr>
      </p:pic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A3D58A8D-EABA-C605-4FC7-82180EA32FA6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869435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4" name="Text Placeholder 36">
            <a:extLst>
              <a:ext uri="{FF2B5EF4-FFF2-40B4-BE49-F238E27FC236}">
                <a16:creationId xmlns:a16="http://schemas.microsoft.com/office/drawing/2014/main" id="{F99907C4-21B7-0785-EB9A-1A03BFA9AD2C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60104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5" name="Text Placeholder 36">
            <a:extLst>
              <a:ext uri="{FF2B5EF4-FFF2-40B4-BE49-F238E27FC236}">
                <a16:creationId xmlns:a16="http://schemas.microsoft.com/office/drawing/2014/main" id="{76949A43-8A14-AB75-2177-3E1BDCEF7C67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60104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36" name="Text Placeholder 36">
            <a:extLst>
              <a:ext uri="{FF2B5EF4-FFF2-40B4-BE49-F238E27FC236}">
                <a16:creationId xmlns:a16="http://schemas.microsoft.com/office/drawing/2014/main" id="{2EB2073C-0A4D-1BB3-34CE-E3C63B6F5598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0104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79C058B9-E51C-00DB-E454-42113B844098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3652338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8" name="Text Placeholder 36">
            <a:extLst>
              <a:ext uri="{FF2B5EF4-FFF2-40B4-BE49-F238E27FC236}">
                <a16:creationId xmlns:a16="http://schemas.microsoft.com/office/drawing/2014/main" id="{BE106C21-8D5C-85DD-02C8-11A49174BDCF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777732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9" name="Text Placeholder 36">
            <a:extLst>
              <a:ext uri="{FF2B5EF4-FFF2-40B4-BE49-F238E27FC236}">
                <a16:creationId xmlns:a16="http://schemas.microsoft.com/office/drawing/2014/main" id="{DEB32AAF-56B6-92FE-4398-7EFF54F09825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777732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0" name="Text Placeholder 36">
            <a:extLst>
              <a:ext uri="{FF2B5EF4-FFF2-40B4-BE49-F238E27FC236}">
                <a16:creationId xmlns:a16="http://schemas.microsoft.com/office/drawing/2014/main" id="{6D42C367-76F8-FB90-A8E1-B960FF33E563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77732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787604BB-ECD9-DB5E-2E04-2FB46B03A522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6365525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42" name="Text Placeholder 36">
            <a:extLst>
              <a:ext uri="{FF2B5EF4-FFF2-40B4-BE49-F238E27FC236}">
                <a16:creationId xmlns:a16="http://schemas.microsoft.com/office/drawing/2014/main" id="{E45FFC98-9E91-9578-10FF-25B704C26261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490919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43" name="Text Placeholder 36">
            <a:extLst>
              <a:ext uri="{FF2B5EF4-FFF2-40B4-BE49-F238E27FC236}">
                <a16:creationId xmlns:a16="http://schemas.microsoft.com/office/drawing/2014/main" id="{A40B3C70-6057-C696-8ECF-711A69DB2741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490919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8" name="Text Placeholder 36">
            <a:extLst>
              <a:ext uri="{FF2B5EF4-FFF2-40B4-BE49-F238E27FC236}">
                <a16:creationId xmlns:a16="http://schemas.microsoft.com/office/drawing/2014/main" id="{2BCB3B0B-BD84-B8E4-8FA6-1BF47F46A54A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490919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9" name="Text Placeholder 36">
            <a:extLst>
              <a:ext uri="{FF2B5EF4-FFF2-40B4-BE49-F238E27FC236}">
                <a16:creationId xmlns:a16="http://schemas.microsoft.com/office/drawing/2014/main" id="{22503651-277F-8405-F720-5457574D1486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232234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54" name="Text Placeholder 36">
            <a:extLst>
              <a:ext uri="{FF2B5EF4-FFF2-40B4-BE49-F238E27FC236}">
                <a16:creationId xmlns:a16="http://schemas.microsoft.com/office/drawing/2014/main" id="{DB3720B0-0B36-7B70-65D9-6D8BF01B6C34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9232234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55" name="Text Placeholder 36">
            <a:extLst>
              <a:ext uri="{FF2B5EF4-FFF2-40B4-BE49-F238E27FC236}">
                <a16:creationId xmlns:a16="http://schemas.microsoft.com/office/drawing/2014/main" id="{83A290C0-B5B5-F78E-BC5A-6C3BE8E6848E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9232234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57" name="Picture Placeholder 2">
            <a:extLst>
              <a:ext uri="{FF2B5EF4-FFF2-40B4-BE49-F238E27FC236}">
                <a16:creationId xmlns:a16="http://schemas.microsoft.com/office/drawing/2014/main" id="{75656739-D6DE-12BB-AC0F-64757F804209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9106840" y="3047598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ECB91429-6FF5-73CA-5616-67F34D1A4B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8395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5CD72C3-0680-85F6-D5C6-440A91752C3C}"/>
              </a:ext>
            </a:extLst>
          </p:cNvPr>
          <p:cNvSpPr txBox="1">
            <a:spLocks/>
          </p:cNvSpPr>
          <p:nvPr userDrawn="1"/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rgbClr val="661C4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solidFill>
                  <a:srgbClr val="631226"/>
                </a:solidFill>
              </a:rPr>
              <a:t>Title goes here</a:t>
            </a:r>
            <a:endParaRPr lang="en-GB" spc="-176" dirty="0">
              <a:solidFill>
                <a:srgbClr val="631226"/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B057F3-B8DD-5DC9-EEC3-0421BF90F4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F76ACF11-E535-852C-1ECA-B56C7C379E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405045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sheet Overf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717FF656-FEC5-760F-83BD-8685F7FFF9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981152" y="263604"/>
            <a:ext cx="2987449" cy="300386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11043F-BD50-7061-7327-BCDAEFB713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721061" y="263602"/>
            <a:ext cx="2987449" cy="300386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DE6FDAF-F4BE-ECC0-1069-7BF2F6CC99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74137" y="263603"/>
            <a:ext cx="2987449" cy="300386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426F555-315C-1AA6-0375-C3A43DF552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95854" y="263604"/>
            <a:ext cx="2987449" cy="3003863"/>
          </a:xfrm>
          <a:prstGeom prst="rect">
            <a:avLst/>
          </a:prstGeom>
        </p:spPr>
      </p:pic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951CC141-23CA-6AA6-3A12-189712E29679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869435" y="51649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27" name="Text Placeholder 36">
            <a:extLst>
              <a:ext uri="{FF2B5EF4-FFF2-40B4-BE49-F238E27FC236}">
                <a16:creationId xmlns:a16="http://schemas.microsoft.com/office/drawing/2014/main" id="{D5B71AD5-2ECB-B06D-A484-64BD437D243D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60104" y="208605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28" name="Text Placeholder 36">
            <a:extLst>
              <a:ext uri="{FF2B5EF4-FFF2-40B4-BE49-F238E27FC236}">
                <a16:creationId xmlns:a16="http://schemas.microsoft.com/office/drawing/2014/main" id="{9577184C-5B17-46C2-5A64-EFB680F8EED6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60104" y="235929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29" name="Text Placeholder 36">
            <a:extLst>
              <a:ext uri="{FF2B5EF4-FFF2-40B4-BE49-F238E27FC236}">
                <a16:creationId xmlns:a16="http://schemas.microsoft.com/office/drawing/2014/main" id="{388EAEE2-0395-6C2F-3096-A66E5450A7E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0104" y="262457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7345D3D5-474D-7D36-9854-8B552D96E08B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3652338" y="51649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1" name="Text Placeholder 36">
            <a:extLst>
              <a:ext uri="{FF2B5EF4-FFF2-40B4-BE49-F238E27FC236}">
                <a16:creationId xmlns:a16="http://schemas.microsoft.com/office/drawing/2014/main" id="{C77EC396-C2AD-8119-6464-B295A75FBA29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777732" y="208605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2" name="Text Placeholder 36">
            <a:extLst>
              <a:ext uri="{FF2B5EF4-FFF2-40B4-BE49-F238E27FC236}">
                <a16:creationId xmlns:a16="http://schemas.microsoft.com/office/drawing/2014/main" id="{56C5F1DB-BDE0-1E5D-D781-5B5DAC55D1A6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777732" y="235929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33" name="Text Placeholder 36">
            <a:extLst>
              <a:ext uri="{FF2B5EF4-FFF2-40B4-BE49-F238E27FC236}">
                <a16:creationId xmlns:a16="http://schemas.microsoft.com/office/drawing/2014/main" id="{B70BB83D-C888-882F-E158-1D7166DA64F4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77732" y="262457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45449D9A-5ABE-3F2D-F4DD-BBB5C5E3FE5A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6365525" y="51649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5" name="Text Placeholder 36">
            <a:extLst>
              <a:ext uri="{FF2B5EF4-FFF2-40B4-BE49-F238E27FC236}">
                <a16:creationId xmlns:a16="http://schemas.microsoft.com/office/drawing/2014/main" id="{EE1F8F5E-F00B-5A0E-C370-9E66F0283AC4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490919" y="208605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6" name="Text Placeholder 36">
            <a:extLst>
              <a:ext uri="{FF2B5EF4-FFF2-40B4-BE49-F238E27FC236}">
                <a16:creationId xmlns:a16="http://schemas.microsoft.com/office/drawing/2014/main" id="{7165186A-8603-63DE-EDC2-AC7229B2172F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490919" y="235929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06BC1ABF-90B0-C197-E49C-63A8769EB4C3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490919" y="262457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38" name="Text Placeholder 36">
            <a:extLst>
              <a:ext uri="{FF2B5EF4-FFF2-40B4-BE49-F238E27FC236}">
                <a16:creationId xmlns:a16="http://schemas.microsoft.com/office/drawing/2014/main" id="{A98E054F-2DCC-5740-8681-B61D7AE7DA5A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232234" y="208605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9" name="Text Placeholder 36">
            <a:extLst>
              <a:ext uri="{FF2B5EF4-FFF2-40B4-BE49-F238E27FC236}">
                <a16:creationId xmlns:a16="http://schemas.microsoft.com/office/drawing/2014/main" id="{72B2EDF3-131B-F8E4-11DF-9776EBE3C824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9232234" y="235929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0" name="Text Placeholder 36">
            <a:extLst>
              <a:ext uri="{FF2B5EF4-FFF2-40B4-BE49-F238E27FC236}">
                <a16:creationId xmlns:a16="http://schemas.microsoft.com/office/drawing/2014/main" id="{0327A7D4-86EB-C20E-A433-51927F35C6F2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9232234" y="262457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03E55016-195B-559F-797D-291E9D550BDD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9106840" y="503904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FAF7A00-E871-8E28-2434-F9EA65D25A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981152" y="3058244"/>
            <a:ext cx="2987449" cy="300386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0F0C5E5-8200-DD50-D014-4A69C46E5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721061" y="3058242"/>
            <a:ext cx="2987449" cy="300386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6703BC9-F69F-FF9A-4B98-C4998902F3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74137" y="3058243"/>
            <a:ext cx="2987449" cy="300386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446836E-9429-F8E0-A34D-9B01E6A289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95854" y="3058244"/>
            <a:ext cx="2987449" cy="3003863"/>
          </a:xfrm>
          <a:prstGeom prst="rect">
            <a:avLst/>
          </a:prstGeom>
        </p:spPr>
      </p:pic>
      <p:sp>
        <p:nvSpPr>
          <p:cNvPr id="46" name="Picture Placeholder 2">
            <a:extLst>
              <a:ext uri="{FF2B5EF4-FFF2-40B4-BE49-F238E27FC236}">
                <a16:creationId xmlns:a16="http://schemas.microsoft.com/office/drawing/2014/main" id="{A17EDCD3-C995-6604-6B53-D3427AC630C8}"/>
              </a:ext>
            </a:extLst>
          </p:cNvPr>
          <p:cNvSpPr>
            <a:spLocks noGrp="1" noChangeAspect="1"/>
          </p:cNvSpPr>
          <p:nvPr>
            <p:ph type="pic" sz="quarter" idx="88" hasCustomPrompt="1"/>
          </p:nvPr>
        </p:nvSpPr>
        <p:spPr>
          <a:xfrm>
            <a:off x="869435" y="331113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47" name="Text Placeholder 36">
            <a:extLst>
              <a:ext uri="{FF2B5EF4-FFF2-40B4-BE49-F238E27FC236}">
                <a16:creationId xmlns:a16="http://schemas.microsoft.com/office/drawing/2014/main" id="{1CDEE90A-3244-376A-2B8D-D88144B745B6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960104" y="488069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48" name="Text Placeholder 36">
            <a:extLst>
              <a:ext uri="{FF2B5EF4-FFF2-40B4-BE49-F238E27FC236}">
                <a16:creationId xmlns:a16="http://schemas.microsoft.com/office/drawing/2014/main" id="{9EEE9E80-6A8D-00A1-AB78-01F660E2BC80}"/>
              </a:ext>
            </a:extLst>
          </p:cNvPr>
          <p:cNvSpPr>
            <a:spLocks noGrp="1"/>
          </p:cNvSpPr>
          <p:nvPr>
            <p:ph type="body" sz="quarter" idx="90" hasCustomPrompt="1"/>
          </p:nvPr>
        </p:nvSpPr>
        <p:spPr>
          <a:xfrm>
            <a:off x="960104" y="515393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9" name="Text Placeholder 36">
            <a:extLst>
              <a:ext uri="{FF2B5EF4-FFF2-40B4-BE49-F238E27FC236}">
                <a16:creationId xmlns:a16="http://schemas.microsoft.com/office/drawing/2014/main" id="{66C63C60-E92A-DB93-4091-684D40D19E01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960104" y="541921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50" name="Picture Placeholder 2">
            <a:extLst>
              <a:ext uri="{FF2B5EF4-FFF2-40B4-BE49-F238E27FC236}">
                <a16:creationId xmlns:a16="http://schemas.microsoft.com/office/drawing/2014/main" id="{1AB3F6ED-E8F1-36AE-88BA-525A0EA946F4}"/>
              </a:ext>
            </a:extLst>
          </p:cNvPr>
          <p:cNvSpPr>
            <a:spLocks noGrp="1" noChangeAspect="1"/>
          </p:cNvSpPr>
          <p:nvPr>
            <p:ph type="pic" sz="quarter" idx="92" hasCustomPrompt="1"/>
          </p:nvPr>
        </p:nvSpPr>
        <p:spPr>
          <a:xfrm>
            <a:off x="3652338" y="331113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51" name="Text Placeholder 36">
            <a:extLst>
              <a:ext uri="{FF2B5EF4-FFF2-40B4-BE49-F238E27FC236}">
                <a16:creationId xmlns:a16="http://schemas.microsoft.com/office/drawing/2014/main" id="{3FB61431-9B5D-095B-D562-AD0EA9BFDE70}"/>
              </a:ext>
            </a:extLst>
          </p:cNvPr>
          <p:cNvSpPr>
            <a:spLocks noGrp="1"/>
          </p:cNvSpPr>
          <p:nvPr>
            <p:ph type="body" sz="quarter" idx="93" hasCustomPrompt="1"/>
          </p:nvPr>
        </p:nvSpPr>
        <p:spPr>
          <a:xfrm>
            <a:off x="3777732" y="488069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52" name="Text Placeholder 36">
            <a:extLst>
              <a:ext uri="{FF2B5EF4-FFF2-40B4-BE49-F238E27FC236}">
                <a16:creationId xmlns:a16="http://schemas.microsoft.com/office/drawing/2014/main" id="{DF797E5F-8218-337E-85AE-EE9607788B7F}"/>
              </a:ext>
            </a:extLst>
          </p:cNvPr>
          <p:cNvSpPr>
            <a:spLocks noGrp="1"/>
          </p:cNvSpPr>
          <p:nvPr>
            <p:ph type="body" sz="quarter" idx="94" hasCustomPrompt="1"/>
          </p:nvPr>
        </p:nvSpPr>
        <p:spPr>
          <a:xfrm>
            <a:off x="3777732" y="515393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53" name="Text Placeholder 36">
            <a:extLst>
              <a:ext uri="{FF2B5EF4-FFF2-40B4-BE49-F238E27FC236}">
                <a16:creationId xmlns:a16="http://schemas.microsoft.com/office/drawing/2014/main" id="{DA437517-5F35-DB08-6EF2-D739FF18435F}"/>
              </a:ext>
            </a:extLst>
          </p:cNvPr>
          <p:cNvSpPr>
            <a:spLocks noGrp="1"/>
          </p:cNvSpPr>
          <p:nvPr>
            <p:ph type="body" sz="quarter" idx="95" hasCustomPrompt="1"/>
          </p:nvPr>
        </p:nvSpPr>
        <p:spPr>
          <a:xfrm>
            <a:off x="3777732" y="541921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54" name="Picture Placeholder 2">
            <a:extLst>
              <a:ext uri="{FF2B5EF4-FFF2-40B4-BE49-F238E27FC236}">
                <a16:creationId xmlns:a16="http://schemas.microsoft.com/office/drawing/2014/main" id="{34D6DF7F-8A4E-822B-620B-3AF582959861}"/>
              </a:ext>
            </a:extLst>
          </p:cNvPr>
          <p:cNvSpPr>
            <a:spLocks noGrp="1" noChangeAspect="1"/>
          </p:cNvSpPr>
          <p:nvPr>
            <p:ph type="pic" sz="quarter" idx="96" hasCustomPrompt="1"/>
          </p:nvPr>
        </p:nvSpPr>
        <p:spPr>
          <a:xfrm>
            <a:off x="6365525" y="331113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55" name="Text Placeholder 36">
            <a:extLst>
              <a:ext uri="{FF2B5EF4-FFF2-40B4-BE49-F238E27FC236}">
                <a16:creationId xmlns:a16="http://schemas.microsoft.com/office/drawing/2014/main" id="{C07FCC6B-9803-280D-EDC3-FA0BCC2176B3}"/>
              </a:ext>
            </a:extLst>
          </p:cNvPr>
          <p:cNvSpPr>
            <a:spLocks noGrp="1"/>
          </p:cNvSpPr>
          <p:nvPr>
            <p:ph type="body" sz="quarter" idx="97" hasCustomPrompt="1"/>
          </p:nvPr>
        </p:nvSpPr>
        <p:spPr>
          <a:xfrm>
            <a:off x="6490919" y="488069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56" name="Text Placeholder 36">
            <a:extLst>
              <a:ext uri="{FF2B5EF4-FFF2-40B4-BE49-F238E27FC236}">
                <a16:creationId xmlns:a16="http://schemas.microsoft.com/office/drawing/2014/main" id="{F6F24398-D16B-62CC-809D-DA2AE7D04D9D}"/>
              </a:ext>
            </a:extLst>
          </p:cNvPr>
          <p:cNvSpPr>
            <a:spLocks noGrp="1"/>
          </p:cNvSpPr>
          <p:nvPr>
            <p:ph type="body" sz="quarter" idx="98" hasCustomPrompt="1"/>
          </p:nvPr>
        </p:nvSpPr>
        <p:spPr>
          <a:xfrm>
            <a:off x="6490919" y="515393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57" name="Text Placeholder 36">
            <a:extLst>
              <a:ext uri="{FF2B5EF4-FFF2-40B4-BE49-F238E27FC236}">
                <a16:creationId xmlns:a16="http://schemas.microsoft.com/office/drawing/2014/main" id="{B5C76339-581E-C74E-E6B5-74FEB23334FD}"/>
              </a:ext>
            </a:extLst>
          </p:cNvPr>
          <p:cNvSpPr>
            <a:spLocks noGrp="1"/>
          </p:cNvSpPr>
          <p:nvPr>
            <p:ph type="body" sz="quarter" idx="99" hasCustomPrompt="1"/>
          </p:nvPr>
        </p:nvSpPr>
        <p:spPr>
          <a:xfrm>
            <a:off x="6490919" y="541921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58" name="Text Placeholder 36">
            <a:extLst>
              <a:ext uri="{FF2B5EF4-FFF2-40B4-BE49-F238E27FC236}">
                <a16:creationId xmlns:a16="http://schemas.microsoft.com/office/drawing/2014/main" id="{8A8D3CE8-CDB0-2A96-493F-1F2B0555AAF7}"/>
              </a:ext>
            </a:extLst>
          </p:cNvPr>
          <p:cNvSpPr>
            <a:spLocks noGrp="1"/>
          </p:cNvSpPr>
          <p:nvPr>
            <p:ph type="body" sz="quarter" idx="100" hasCustomPrompt="1"/>
          </p:nvPr>
        </p:nvSpPr>
        <p:spPr>
          <a:xfrm>
            <a:off x="9232234" y="488069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59" name="Text Placeholder 36">
            <a:extLst>
              <a:ext uri="{FF2B5EF4-FFF2-40B4-BE49-F238E27FC236}">
                <a16:creationId xmlns:a16="http://schemas.microsoft.com/office/drawing/2014/main" id="{D34D7FF1-F54D-D1C4-4A3E-86773D356B0F}"/>
              </a:ext>
            </a:extLst>
          </p:cNvPr>
          <p:cNvSpPr>
            <a:spLocks noGrp="1"/>
          </p:cNvSpPr>
          <p:nvPr>
            <p:ph type="body" sz="quarter" idx="101" hasCustomPrompt="1"/>
          </p:nvPr>
        </p:nvSpPr>
        <p:spPr>
          <a:xfrm>
            <a:off x="9232234" y="515393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60" name="Text Placeholder 36">
            <a:extLst>
              <a:ext uri="{FF2B5EF4-FFF2-40B4-BE49-F238E27FC236}">
                <a16:creationId xmlns:a16="http://schemas.microsoft.com/office/drawing/2014/main" id="{FFA10A7B-E867-D0DE-BB08-19FD7F8A1086}"/>
              </a:ext>
            </a:extLst>
          </p:cNvPr>
          <p:cNvSpPr>
            <a:spLocks noGrp="1"/>
          </p:cNvSpPr>
          <p:nvPr>
            <p:ph type="body" sz="quarter" idx="102" hasCustomPrompt="1"/>
          </p:nvPr>
        </p:nvSpPr>
        <p:spPr>
          <a:xfrm>
            <a:off x="9232234" y="541921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61" name="Picture Placeholder 2">
            <a:extLst>
              <a:ext uri="{FF2B5EF4-FFF2-40B4-BE49-F238E27FC236}">
                <a16:creationId xmlns:a16="http://schemas.microsoft.com/office/drawing/2014/main" id="{758ED1F9-6BE1-079C-6CE1-94B89E3EEF6A}"/>
              </a:ext>
            </a:extLst>
          </p:cNvPr>
          <p:cNvSpPr>
            <a:spLocks noGrp="1" noChangeAspect="1"/>
          </p:cNvSpPr>
          <p:nvPr>
            <p:ph type="pic" sz="quarter" idx="103" hasCustomPrompt="1"/>
          </p:nvPr>
        </p:nvSpPr>
        <p:spPr>
          <a:xfrm>
            <a:off x="9106840" y="3298544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97944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&amp;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1A118F-B0C3-0C15-0B7A-FDCB1B42E576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1" y="0"/>
            <a:ext cx="12269970" cy="6901858"/>
          </a:xfrm>
          <a:prstGeom prst="rect">
            <a:avLst/>
          </a:prstGeom>
        </p:spPr>
      </p:pic>
      <p:pic>
        <p:nvPicPr>
          <p:cNvPr id="16" name="Picture 15" descr="A purple oval with black background&#10;&#10;Description automatically generated">
            <a:extLst>
              <a:ext uri="{FF2B5EF4-FFF2-40B4-BE49-F238E27FC236}">
                <a16:creationId xmlns:a16="http://schemas.microsoft.com/office/drawing/2014/main" id="{8D7C9BAD-FBAE-30A7-0049-6ABFC6168A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043821">
            <a:off x="2783013" y="3692644"/>
            <a:ext cx="2015652" cy="27474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C0D2E07-1155-88FE-CFB3-8AB5EA210E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6039" y="2197274"/>
            <a:ext cx="1681965" cy="2292580"/>
          </a:xfrm>
          <a:prstGeom prst="rect">
            <a:avLst/>
          </a:prstGeom>
        </p:spPr>
      </p:pic>
      <p:pic>
        <p:nvPicPr>
          <p:cNvPr id="26" name="Picture 25" descr="A black oval with a black background&#10;&#10;Description automatically generated">
            <a:extLst>
              <a:ext uri="{FF2B5EF4-FFF2-40B4-BE49-F238E27FC236}">
                <a16:creationId xmlns:a16="http://schemas.microsoft.com/office/drawing/2014/main" id="{7A187A55-280A-622A-6B86-25C0C8F3FE6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 rot="5564197">
            <a:off x="6657726" y="4483662"/>
            <a:ext cx="1834848" cy="2887493"/>
          </a:xfrm>
          <a:prstGeom prst="rect">
            <a:avLst/>
          </a:prstGeom>
        </p:spPr>
      </p:pic>
      <p:pic>
        <p:nvPicPr>
          <p:cNvPr id="32" name="Picture 31" descr="A grey oval with black background&#10;&#10;Description automatically generated">
            <a:extLst>
              <a:ext uri="{FF2B5EF4-FFF2-40B4-BE49-F238E27FC236}">
                <a16:creationId xmlns:a16="http://schemas.microsoft.com/office/drawing/2014/main" id="{1782082E-7563-D277-3A65-0797F42AC2D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4777951">
            <a:off x="6655360" y="3557575"/>
            <a:ext cx="2098194" cy="3161534"/>
          </a:xfrm>
          <a:prstGeom prst="rect">
            <a:avLst/>
          </a:prstGeom>
        </p:spPr>
      </p:pic>
      <p:pic>
        <p:nvPicPr>
          <p:cNvPr id="12" name="Picture 11" descr="A red oval with black background&#10;&#10;Description automatically generated">
            <a:extLst>
              <a:ext uri="{FF2B5EF4-FFF2-40B4-BE49-F238E27FC236}">
                <a16:creationId xmlns:a16="http://schemas.microsoft.com/office/drawing/2014/main" id="{EDD93712-4106-3380-A243-682742B3F72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2872999">
            <a:off x="4184709" y="2260340"/>
            <a:ext cx="1779047" cy="1916425"/>
          </a:xfrm>
          <a:prstGeom prst="rect">
            <a:avLst/>
          </a:prstGeom>
        </p:spPr>
      </p:pic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7D491925-145A-8393-43C1-8231A74CC45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42888" y="4402676"/>
            <a:ext cx="2411712" cy="63439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2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“Lorem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.”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475CC36-A4C2-6353-71DD-6A56E1A21E68}"/>
              </a:ext>
            </a:extLst>
          </p:cNvPr>
          <p:cNvCxnSpPr/>
          <p:nvPr userDrawn="1"/>
        </p:nvCxnSpPr>
        <p:spPr>
          <a:xfrm>
            <a:off x="2751237" y="5138343"/>
            <a:ext cx="211816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2667A0F3-8B2F-19DB-E640-FCCDEAAA702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642888" y="5189754"/>
            <a:ext cx="2411712" cy="54609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248C19E-D0AE-72AF-0ECB-43D69A741178}"/>
              </a:ext>
            </a:extLst>
          </p:cNvPr>
          <p:cNvCxnSpPr>
            <a:cxnSpLocks/>
          </p:cNvCxnSpPr>
          <p:nvPr userDrawn="1"/>
        </p:nvCxnSpPr>
        <p:spPr>
          <a:xfrm>
            <a:off x="9534001" y="3390567"/>
            <a:ext cx="1519822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D813EC35-AFA9-CB8F-4562-ED42DE97DB3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64781" y="5864230"/>
            <a:ext cx="1990203" cy="45554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Quote ref that can go over two lines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E8B89756-71D0-D16F-9A41-E5373368F7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77644" y="4415065"/>
            <a:ext cx="2643207" cy="1327249"/>
          </a:xfrm>
        </p:spPr>
        <p:txBody>
          <a:bodyPr>
            <a:noAutofit/>
          </a:bodyPr>
          <a:lstStyle>
            <a:lvl1pPr marL="0" indent="0">
              <a:lnSpc>
                <a:spcPts val="1740"/>
              </a:lnSpc>
              <a:buNone/>
              <a:defRPr sz="14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“Lorem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Quis</a:t>
            </a:r>
            <a:r>
              <a:rPr lang="en-US" dirty="0"/>
              <a:t> ipsum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gravida.”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AB859-95F3-B2A5-F30C-A6CC1682A8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52403" y="2638442"/>
            <a:ext cx="1569335" cy="1319313"/>
          </a:xfrm>
        </p:spPr>
        <p:txBody>
          <a:bodyPr>
            <a:normAutofit/>
          </a:bodyPr>
          <a:lstStyle>
            <a:lvl1pPr marL="0" indent="0">
              <a:buNone/>
              <a:defRPr sz="8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70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B822D3-A718-D7A5-FE24-A5FBC887D48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2637923"/>
            <a:ext cx="1990203" cy="1319212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Quis</a:t>
            </a:r>
            <a:r>
              <a:rPr lang="en-US" dirty="0"/>
              <a:t> ipsum </a:t>
            </a:r>
            <a:r>
              <a:rPr lang="en-US" dirty="0" err="1"/>
              <a:t>suspendisse</a:t>
            </a:r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8CA50AE-D901-A188-609D-77A31A168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2597840"/>
            <a:ext cx="1516284" cy="795735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/>
              <a:t>100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36AB37B-439F-B1AA-5208-D03C246FCA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200" y="3393575"/>
            <a:ext cx="1990203" cy="66516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pic>
        <p:nvPicPr>
          <p:cNvPr id="14" name="Picture 13" descr="A brown oval object with black background&#10;&#10;Description automatically generated">
            <a:extLst>
              <a:ext uri="{FF2B5EF4-FFF2-40B4-BE49-F238E27FC236}">
                <a16:creationId xmlns:a16="http://schemas.microsoft.com/office/drawing/2014/main" id="{72106B8F-617B-848E-3F44-64836AEB48B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584230" y="2254144"/>
            <a:ext cx="1569335" cy="201771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B0F385-3F8C-7575-C950-50C91EF9AC9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 rot="3937758">
            <a:off x="10005116" y="2845753"/>
            <a:ext cx="2236481" cy="1611470"/>
          </a:xfrm>
          <a:prstGeom prst="rect">
            <a:avLst/>
          </a:prstGeom>
        </p:spPr>
      </p:pic>
      <p:pic>
        <p:nvPicPr>
          <p:cNvPr id="36" name="Picture 35" descr="A green oval with black background&#10;&#10;Description automatically generated">
            <a:extLst>
              <a:ext uri="{FF2B5EF4-FFF2-40B4-BE49-F238E27FC236}">
                <a16:creationId xmlns:a16="http://schemas.microsoft.com/office/drawing/2014/main" id="{BFDE97BA-5B50-E824-CE0E-26C5D26F076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rot="17197721">
            <a:off x="8747498" y="2359035"/>
            <a:ext cx="2906824" cy="1861134"/>
          </a:xfrm>
          <a:prstGeom prst="rect">
            <a:avLst/>
          </a:prstGeom>
        </p:spPr>
      </p:pic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69D1DB4-17F4-E568-2857-C41BE477D1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409895" y="3471832"/>
            <a:ext cx="1736203" cy="795735"/>
          </a:xfrm>
        </p:spPr>
        <p:txBody>
          <a:bodyPr>
            <a:noAutofit/>
          </a:bodyPr>
          <a:lstStyle>
            <a:lvl1pPr marL="0" indent="0">
              <a:buNone/>
              <a:defRPr sz="4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23%</a:t>
            </a:r>
            <a:endParaRPr lang="en-US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9A1AB763-7880-D0E4-6FE2-70873E9DBE7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456195" y="2597840"/>
            <a:ext cx="1689903" cy="66516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C477EC7-4656-D8BB-5DBB-7B255FB65C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74555" y="827549"/>
            <a:ext cx="947154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4B5126A-0806-88F8-EBB0-98A46B2BCF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5159" y="1672408"/>
            <a:ext cx="9471319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8C89ED7-DBD6-BEB5-06CA-9304B961B9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74555" y="2005004"/>
            <a:ext cx="9471543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6650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085205-8A32-A8FE-74ED-FA64D666251F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2269970" cy="6901858"/>
          </a:xfrm>
          <a:prstGeom prst="rect">
            <a:avLst/>
          </a:prstGeom>
        </p:spPr>
      </p:pic>
      <p:sp>
        <p:nvSpPr>
          <p:cNvPr id="4" name="object 6">
            <a:extLst>
              <a:ext uri="{FF2B5EF4-FFF2-40B4-BE49-F238E27FC236}">
                <a16:creationId xmlns:a16="http://schemas.microsoft.com/office/drawing/2014/main" id="{4DCC183C-25EC-C1E3-0436-4DA63FF821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0810" y="827549"/>
            <a:ext cx="947154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18CAE04-1762-7AE3-425A-00F268DA6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71414" y="1672408"/>
            <a:ext cx="9471319" cy="464820"/>
          </a:xfrm>
        </p:spPr>
        <p:txBody>
          <a:bodyPr/>
          <a:lstStyle>
            <a:lvl1pPr>
              <a:defRPr sz="1640">
                <a:solidFill>
                  <a:srgbClr val="790028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D826B225-8578-AFD7-355C-7E4393F367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810" y="2005004"/>
            <a:ext cx="9471543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25016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12FA1B-35DE-4E77-F993-E673DC716291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r="58472"/>
          <a:stretch/>
        </p:blipFill>
        <p:spPr>
          <a:xfrm flipH="1">
            <a:off x="7206914" y="1"/>
            <a:ext cx="5063055" cy="6858000"/>
          </a:xfrm>
          <a:prstGeom prst="rect">
            <a:avLst/>
          </a:prstGeom>
        </p:spPr>
      </p:pic>
      <p:sp>
        <p:nvSpPr>
          <p:cNvPr id="7" name="object 6">
            <a:extLst>
              <a:ext uri="{FF2B5EF4-FFF2-40B4-BE49-F238E27FC236}">
                <a16:creationId xmlns:a16="http://schemas.microsoft.com/office/drawing/2014/main" id="{43D2DE2B-B231-CC05-AD04-0F54504D8A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273B8B88-9831-7648-5656-0FBCF8EC42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8076911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98B1D894-4367-EAEE-ED26-3E240A18F2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8143268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814078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rgundy Title &amp;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6">
            <a:extLst>
              <a:ext uri="{FF2B5EF4-FFF2-40B4-BE49-F238E27FC236}">
                <a16:creationId xmlns:a16="http://schemas.microsoft.com/office/drawing/2014/main" id="{BBBFCDDA-49C3-FC90-7473-B9660157C7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4568271F-3F07-5B71-9A3D-A2E1F4C7EE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183815" cy="464820"/>
          </a:xfrm>
        </p:spPr>
        <p:txBody>
          <a:bodyPr/>
          <a:lstStyle>
            <a:lvl1pPr>
              <a:defRPr sz="1640">
                <a:solidFill>
                  <a:srgbClr val="790028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9AA06DD8-98F3-CBA2-27D8-D1849111D1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518393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1F1914-FBFF-BECA-9E0F-3B2A1FD067EF}"/>
              </a:ext>
            </a:extLst>
          </p:cNvPr>
          <p:cNvPicPr/>
          <p:nvPr userDrawn="1"/>
        </p:nvPicPr>
        <p:blipFill rotWithShape="1">
          <a:blip r:embed="rId2"/>
          <a:srcRect l="40575"/>
          <a:stretch/>
        </p:blipFill>
        <p:spPr>
          <a:xfrm>
            <a:off x="5805658" y="560069"/>
            <a:ext cx="6386341" cy="604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FEC1BE9F-20C5-104D-F401-9C1FF9D5FA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0F59D05B-47F1-E403-573F-6E01D84B4E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319108" cy="464820"/>
          </a:xfrm>
        </p:spPr>
        <p:txBody>
          <a:bodyPr/>
          <a:lstStyle>
            <a:lvl1pPr>
              <a:defRPr sz="1640">
                <a:solidFill>
                  <a:srgbClr val="790028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177C61F6-99FA-CBC6-7FEA-072AF4059E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5319712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6D18A8-4B5E-9CC2-30AE-5E731E533959}"/>
              </a:ext>
            </a:extLst>
          </p:cNvPr>
          <p:cNvPicPr/>
          <p:nvPr userDrawn="1"/>
        </p:nvPicPr>
        <p:blipFill rotWithShape="1">
          <a:blip r:embed="rId2"/>
          <a:srcRect l="39076"/>
          <a:stretch/>
        </p:blipFill>
        <p:spPr>
          <a:xfrm>
            <a:off x="5852160" y="591434"/>
            <a:ext cx="6339840" cy="585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92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a black square">
            <a:extLst>
              <a:ext uri="{FF2B5EF4-FFF2-40B4-BE49-F238E27FC236}">
                <a16:creationId xmlns:a16="http://schemas.microsoft.com/office/drawing/2014/main" id="{7278D5A6-07DF-8357-7463-4AE0726A83DD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1B92E-99BD-554C-9CDA-3E624379C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0749"/>
            <a:ext cx="10515600" cy="2887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Introduction</a:t>
            </a:r>
          </a:p>
          <a:p>
            <a:pPr lvl="1"/>
            <a:r>
              <a:rPr lang="en-GB" dirty="0"/>
              <a:t>Sub-heading</a:t>
            </a:r>
          </a:p>
          <a:p>
            <a:pPr lvl="2"/>
            <a:r>
              <a:rPr lang="en-GB" dirty="0"/>
              <a:t>Body Text</a:t>
            </a:r>
          </a:p>
          <a:p>
            <a:pPr lvl="3"/>
            <a:r>
              <a:rPr lang="en-GB" dirty="0"/>
              <a:t>Sub-text</a:t>
            </a:r>
          </a:p>
        </p:txBody>
      </p:sp>
      <p:sp>
        <p:nvSpPr>
          <p:cNvPr id="14" name="Title Placeholder 13">
            <a:extLst>
              <a:ext uri="{FF2B5EF4-FFF2-40B4-BE49-F238E27FC236}">
                <a16:creationId xmlns:a16="http://schemas.microsoft.com/office/drawing/2014/main" id="{181C8F2F-5C7A-4A56-6CA1-857C2BB3D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49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1" r:id="rId2"/>
    <p:sldLayoutId id="2147483665" r:id="rId3"/>
    <p:sldLayoutId id="2147483666" r:id="rId4"/>
    <p:sldLayoutId id="2147483669" r:id="rId5"/>
    <p:sldLayoutId id="2147483712" r:id="rId6"/>
    <p:sldLayoutId id="2147483713" r:id="rId7"/>
    <p:sldLayoutId id="2147483671" r:id="rId8"/>
    <p:sldLayoutId id="2147483706" r:id="rId9"/>
    <p:sldLayoutId id="2147483707" r:id="rId10"/>
    <p:sldLayoutId id="2147483687" r:id="rId11"/>
    <p:sldLayoutId id="2147483700" r:id="rId12"/>
    <p:sldLayoutId id="2147483702" r:id="rId13"/>
    <p:sldLayoutId id="2147483715" r:id="rId14"/>
    <p:sldLayoutId id="2147483716" r:id="rId15"/>
    <p:sldLayoutId id="2147483714" r:id="rId16"/>
    <p:sldLayoutId id="2147483701" r:id="rId17"/>
    <p:sldLayoutId id="2147483703" r:id="rId18"/>
    <p:sldLayoutId id="2147483704" r:id="rId19"/>
    <p:sldLayoutId id="2147483708" r:id="rId20"/>
    <p:sldLayoutId id="2147483709" r:id="rId21"/>
    <p:sldLayoutId id="2147483717" r:id="rId2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rgbClr val="631226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chemeClr val="accent6"/>
          </a:solidFill>
          <a:latin typeface="Poppins" panose="00000500000000000000" pitchFamily="2" charset="0"/>
          <a:ea typeface="Verdana" panose="020B0604030504040204" pitchFamily="34" charset="0"/>
          <a:cs typeface="Poppins" panose="00000500000000000000" pitchFamily="2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1" i="0" kern="1200">
          <a:solidFill>
            <a:srgbClr val="66823D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0" i="0" kern="1200">
          <a:solidFill>
            <a:schemeClr val="accent6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b="0" i="0" kern="1200">
          <a:solidFill>
            <a:schemeClr val="accent6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6"/>
          </a:solidFill>
          <a:latin typeface="Museo Sans 300" panose="02000000000000000000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hyperlink" Target="mailto:james.sage@rwkgoodman.com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3C13ED-D10D-D893-0FEA-9DB4CCFFA9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3900" y="1845653"/>
            <a:ext cx="10159442" cy="1665288"/>
          </a:xfrm>
        </p:spPr>
        <p:txBody>
          <a:bodyPr>
            <a:noAutofit/>
          </a:bodyPr>
          <a:lstStyle/>
          <a:p>
            <a:r>
              <a:rPr lang="en-GB" sz="6600" dirty="0"/>
              <a:t>RWK Goodman Employment Law Update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841A94D-CC5D-F002-C57F-BBDA73703A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3900" y="4109118"/>
            <a:ext cx="6200775" cy="684213"/>
          </a:xfrm>
        </p:spPr>
        <p:txBody>
          <a:bodyPr/>
          <a:lstStyle/>
          <a:p>
            <a:r>
              <a:rPr lang="en-GB" dirty="0"/>
              <a:t>All Change!</a:t>
            </a:r>
          </a:p>
        </p:txBody>
      </p:sp>
    </p:spTree>
    <p:extLst>
      <p:ext uri="{BB962C8B-B14F-4D97-AF65-F5344CB8AC3E}">
        <p14:creationId xmlns:p14="http://schemas.microsoft.com/office/powerpoint/2010/main" val="1518085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36EF50-1FD3-1271-C0CB-6E2273CA02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3122" y="2596356"/>
            <a:ext cx="8113712" cy="1665288"/>
          </a:xfrm>
        </p:spPr>
        <p:txBody>
          <a:bodyPr>
            <a:normAutofit fontScale="77500" lnSpcReduction="20000"/>
          </a:bodyPr>
          <a:lstStyle/>
          <a:p>
            <a:r>
              <a:rPr lang="en-GB" sz="8000" dirty="0"/>
              <a:t>Changes to zero </a:t>
            </a:r>
          </a:p>
          <a:p>
            <a:r>
              <a:rPr lang="en-GB" sz="8000" dirty="0"/>
              <a:t>hours contracts</a:t>
            </a:r>
          </a:p>
        </p:txBody>
      </p:sp>
    </p:spTree>
    <p:extLst>
      <p:ext uri="{BB962C8B-B14F-4D97-AF65-F5344CB8AC3E}">
        <p14:creationId xmlns:p14="http://schemas.microsoft.com/office/powerpoint/2010/main" val="4038275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38D964-B059-001D-FE24-34AE50F4E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35669-BEA2-D511-AC0F-0A6DA8F29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612963"/>
            <a:ext cx="8076911" cy="618730"/>
          </a:xfrm>
        </p:spPr>
        <p:txBody>
          <a:bodyPr/>
          <a:lstStyle/>
          <a:p>
            <a:r>
              <a:rPr lang="en-GB" dirty="0"/>
              <a:t>Proposals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5FF285-9F14-E0E0-9A02-AB238A18A6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434638"/>
            <a:ext cx="7951888" cy="4166062"/>
          </a:xfrm>
        </p:spPr>
        <p:txBody>
          <a:bodyPr>
            <a:norm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Duty of offer guaranteed hours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Duty to provide reasonable notice of shifts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Compensation for cancelled or curtailed shifts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Right not to suffer a detriment</a:t>
            </a:r>
          </a:p>
        </p:txBody>
      </p:sp>
    </p:spTree>
    <p:extLst>
      <p:ext uri="{BB962C8B-B14F-4D97-AF65-F5344CB8AC3E}">
        <p14:creationId xmlns:p14="http://schemas.microsoft.com/office/powerpoint/2010/main" val="2780554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63212-B727-4C5F-AD13-827099696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4E5C3-EDB3-323E-0D78-9DAB15C5B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Practical tips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D1FA6-5F3B-856B-9E5C-B50773CE3C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655417"/>
            <a:ext cx="5183815" cy="379403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Residential v homecare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Analyse existing use of casual workers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Calculate cost implications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Review procedures for offering, accepting and rejecting shifts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Train your managers</a:t>
            </a:r>
          </a:p>
        </p:txBody>
      </p:sp>
    </p:spTree>
    <p:extLst>
      <p:ext uri="{BB962C8B-B14F-4D97-AF65-F5344CB8AC3E}">
        <p14:creationId xmlns:p14="http://schemas.microsoft.com/office/powerpoint/2010/main" val="4134988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76B07-7B95-BE36-8401-0F53868B66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GB" sz="6600" dirty="0"/>
              <a:t>Changes to unfair dismissal rights</a:t>
            </a:r>
          </a:p>
        </p:txBody>
      </p:sp>
    </p:spTree>
    <p:extLst>
      <p:ext uri="{BB962C8B-B14F-4D97-AF65-F5344CB8AC3E}">
        <p14:creationId xmlns:p14="http://schemas.microsoft.com/office/powerpoint/2010/main" val="1454091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C0E9C5-AB02-092E-E3C8-9194F1CB2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B668F-5E2A-08D2-B95F-A246BCA6D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387" y="284202"/>
            <a:ext cx="9203303" cy="1228127"/>
          </a:xfrm>
        </p:spPr>
        <p:txBody>
          <a:bodyPr/>
          <a:lstStyle/>
          <a:p>
            <a:r>
              <a:rPr lang="en-GB" dirty="0"/>
              <a:t>How will unfair dismissal law change?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2DB8D-236C-6C0B-6F43-C2FD75037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4387" y="1548605"/>
            <a:ext cx="7951888" cy="3861955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2 year qualifying period abolished.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Unfair dismissal becomes a day-one right.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Initial period of employment / probationary period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Modified dismissal procedure.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Redundancy and redundancy payments.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Compensation.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428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EFE43-2AD1-EB41-9548-487C327FF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6C041-11C3-8414-C3A1-7D91A21B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360337"/>
            <a:ext cx="8076911" cy="618730"/>
          </a:xfrm>
        </p:spPr>
        <p:txBody>
          <a:bodyPr/>
          <a:lstStyle/>
          <a:p>
            <a:r>
              <a:rPr lang="en-GB" dirty="0"/>
              <a:t>Practical tips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4F75E-9383-1FFA-1813-E89D516C33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374479"/>
            <a:ext cx="5183815" cy="458297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Review your pre-employment screening and recruitment processes.</a:t>
            </a:r>
          </a:p>
          <a:p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Train managers on managing processes during probationary periods.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Review and update policies and procedures in Staff Handbook.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Review employment contracts</a:t>
            </a:r>
          </a:p>
        </p:txBody>
      </p:sp>
    </p:spTree>
    <p:extLst>
      <p:ext uri="{BB962C8B-B14F-4D97-AF65-F5344CB8AC3E}">
        <p14:creationId xmlns:p14="http://schemas.microsoft.com/office/powerpoint/2010/main" val="1731220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AEBCF0-9786-76CE-50DB-A17C066D21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3122" y="2596356"/>
            <a:ext cx="8113712" cy="1665288"/>
          </a:xfrm>
        </p:spPr>
        <p:txBody>
          <a:bodyPr>
            <a:normAutofit fontScale="85000" lnSpcReduction="20000"/>
          </a:bodyPr>
          <a:lstStyle/>
          <a:p>
            <a:r>
              <a:rPr lang="en-GB" sz="8000" dirty="0"/>
              <a:t>New trade union laws</a:t>
            </a:r>
          </a:p>
        </p:txBody>
      </p:sp>
    </p:spTree>
    <p:extLst>
      <p:ext uri="{BB962C8B-B14F-4D97-AF65-F5344CB8AC3E}">
        <p14:creationId xmlns:p14="http://schemas.microsoft.com/office/powerpoint/2010/main" val="37164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CED8FE-900E-8183-7CED-C1A96DD26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0CF0A-FA72-75C9-96BE-9221A8DF6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538214"/>
            <a:ext cx="8076911" cy="618730"/>
          </a:xfrm>
        </p:spPr>
        <p:txBody>
          <a:bodyPr/>
          <a:lstStyle/>
          <a:p>
            <a:r>
              <a:rPr lang="en-GB" dirty="0"/>
              <a:t>Key proposals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6C3715-F3F9-2805-F1F3-C5C5663B84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663238"/>
            <a:ext cx="7951888" cy="416606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Written statement of right to join a trade union.</a:t>
            </a:r>
          </a:p>
          <a:p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Trade unions’ right to access the workplace.</a:t>
            </a:r>
          </a:p>
          <a:p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Lowering thresholds for trade union recognition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004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08237-239C-4410-8BE8-E54A9D32C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94707-2E6A-3043-D6D2-741B8A5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670349"/>
            <a:ext cx="8076911" cy="618730"/>
          </a:xfrm>
        </p:spPr>
        <p:txBody>
          <a:bodyPr/>
          <a:lstStyle/>
          <a:p>
            <a:r>
              <a:rPr lang="en-GB" dirty="0"/>
              <a:t>Practical tips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FE2889-8BC4-516B-B250-3DD9FFD74B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735428"/>
            <a:ext cx="5183815" cy="294485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Impact of recognition</a:t>
            </a:r>
          </a:p>
          <a:p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Managing an approach from a trade union</a:t>
            </a:r>
          </a:p>
          <a:p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Internal workforce representation?</a:t>
            </a:r>
          </a:p>
        </p:txBody>
      </p:sp>
    </p:spTree>
    <p:extLst>
      <p:ext uri="{BB962C8B-B14F-4D97-AF65-F5344CB8AC3E}">
        <p14:creationId xmlns:p14="http://schemas.microsoft.com/office/powerpoint/2010/main" val="2769691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A412114-BF43-DEAA-E752-EF2B30BA67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3122" y="2766068"/>
            <a:ext cx="8113712" cy="1665288"/>
          </a:xfrm>
        </p:spPr>
        <p:txBody>
          <a:bodyPr>
            <a:normAutofit/>
          </a:bodyPr>
          <a:lstStyle/>
          <a:p>
            <a:r>
              <a:rPr lang="en-GB" sz="8000" dirty="0"/>
              <a:t>Statutory sick pay</a:t>
            </a:r>
          </a:p>
        </p:txBody>
      </p:sp>
    </p:spTree>
    <p:extLst>
      <p:ext uri="{BB962C8B-B14F-4D97-AF65-F5344CB8AC3E}">
        <p14:creationId xmlns:p14="http://schemas.microsoft.com/office/powerpoint/2010/main" val="3985711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26B842-FDDA-7C37-BD91-D750AA46615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34490" y="1070488"/>
            <a:ext cx="6355429" cy="1910866"/>
          </a:xfrm>
        </p:spPr>
        <p:txBody>
          <a:bodyPr/>
          <a:lstStyle/>
          <a:p>
            <a:r>
              <a:rPr lang="en-GB" sz="1600" dirty="0">
                <a:solidFill>
                  <a:schemeClr val="tx1"/>
                </a:solidFill>
              </a:rPr>
              <a:t>James Sage </a:t>
            </a:r>
          </a:p>
          <a:p>
            <a:r>
              <a:rPr lang="en-GB" sz="1600" dirty="0">
                <a:solidFill>
                  <a:schemeClr val="tx1"/>
                </a:solidFill>
              </a:rPr>
              <a:t>Partner and Co-Head of Health &amp; Social Care</a:t>
            </a:r>
          </a:p>
          <a:p>
            <a:r>
              <a:rPr lang="en-GB" sz="1600" dirty="0">
                <a:solidFill>
                  <a:schemeClr val="tx1"/>
                </a:solidFill>
              </a:rPr>
              <a:t>RWK Goodman LLP</a:t>
            </a:r>
          </a:p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M: 07508 297597</a:t>
            </a:r>
          </a:p>
          <a:p>
            <a:r>
              <a:rPr lang="it-IT" sz="1600" dirty="0">
                <a:solidFill>
                  <a:schemeClr val="accent6">
                    <a:lumMod val="50000"/>
                  </a:schemeClr>
                </a:solidFill>
              </a:rPr>
              <a:t>E: james.sage@rwkgoodman.com 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1EF1621-AFF8-6687-FD1D-C7C155C47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1" y="390379"/>
            <a:ext cx="10668537" cy="618730"/>
          </a:xfrm>
        </p:spPr>
        <p:txBody>
          <a:bodyPr/>
          <a:lstStyle/>
          <a:p>
            <a:r>
              <a:rPr lang="en-GB" dirty="0"/>
              <a:t>Speaker</a:t>
            </a:r>
          </a:p>
        </p:txBody>
      </p:sp>
      <p:pic>
        <p:nvPicPr>
          <p:cNvPr id="5" name="Picture 4" descr="A person in a suit&#10;&#10;Description automatically generated with low confidence">
            <a:extLst>
              <a:ext uri="{FF2B5EF4-FFF2-40B4-BE49-F238E27FC236}">
                <a16:creationId xmlns:a16="http://schemas.microsoft.com/office/drawing/2014/main" id="{BCD7B12E-BA91-DF73-6E3D-52670EA51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891" y="1070488"/>
            <a:ext cx="3190632" cy="3190632"/>
          </a:xfrm>
          <a:prstGeom prst="rect">
            <a:avLst/>
          </a:prstGeom>
        </p:spPr>
      </p:pic>
      <p:pic>
        <p:nvPicPr>
          <p:cNvPr id="1026" name="Picture 2" descr="Profile for LinkedIn">
            <a:extLst>
              <a:ext uri="{FF2B5EF4-FFF2-40B4-BE49-F238E27FC236}">
                <a16:creationId xmlns:a16="http://schemas.microsoft.com/office/drawing/2014/main" id="{1864638B-CB70-F5F3-570E-CA81FD257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490" y="2981354"/>
            <a:ext cx="981916" cy="98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844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532945-3973-A183-4470-6B3675C421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099F3-0FA5-6D09-52BB-392B5C153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Proposals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4EE4C7-0601-FB39-E960-D1ABFD71F8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927932"/>
            <a:ext cx="8076911" cy="344013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Removal of waiting period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Removal of lower earnings limited</a:t>
            </a:r>
          </a:p>
          <a:p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Pay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Budgeting / funding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746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11C9DF6-F049-962C-5D5B-5585AF24ED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3122" y="2044173"/>
            <a:ext cx="8113712" cy="3075263"/>
          </a:xfrm>
        </p:spPr>
        <p:txBody>
          <a:bodyPr>
            <a:noAutofit/>
          </a:bodyPr>
          <a:lstStyle/>
          <a:p>
            <a:r>
              <a:rPr lang="en-GB" sz="6600" dirty="0"/>
              <a:t>Navigating increased employer costs from April</a:t>
            </a:r>
          </a:p>
        </p:txBody>
      </p:sp>
    </p:spTree>
    <p:extLst>
      <p:ext uri="{BB962C8B-B14F-4D97-AF65-F5344CB8AC3E}">
        <p14:creationId xmlns:p14="http://schemas.microsoft.com/office/powerpoint/2010/main" val="27538273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5CBC6-5EF3-AD6B-2619-E9469941D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Navigating the financial crisis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2B0799-39D9-368E-0EB4-F3613EEBC6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844359"/>
            <a:ext cx="7951888" cy="416606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Increases in employer NICs and NMW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Local authority fees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Workforce reorganisations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Redundancies and service closures</a:t>
            </a:r>
          </a:p>
        </p:txBody>
      </p:sp>
    </p:spTree>
    <p:extLst>
      <p:ext uri="{BB962C8B-B14F-4D97-AF65-F5344CB8AC3E}">
        <p14:creationId xmlns:p14="http://schemas.microsoft.com/office/powerpoint/2010/main" val="931846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52CDB-2D8C-480C-7EF8-EF6D3D790D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A8878-FB15-DFF2-5F44-577789A20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Local authority contracts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8F3892-3EC5-A636-AB6D-4D0B58799B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735427"/>
            <a:ext cx="7951888" cy="416606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Termination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TUPE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Identifying impacted employees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Inform and consult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Potential liabilities </a:t>
            </a:r>
          </a:p>
        </p:txBody>
      </p:sp>
    </p:spTree>
    <p:extLst>
      <p:ext uri="{BB962C8B-B14F-4D97-AF65-F5344CB8AC3E}">
        <p14:creationId xmlns:p14="http://schemas.microsoft.com/office/powerpoint/2010/main" val="16771143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5DF000-4DA6-A4D3-ECE0-AABAE640A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7F78F-2A82-9ECA-632C-FA8FAEF31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Reorganisation and redundancy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400133-5314-28DE-82DD-878B44ACB1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915901"/>
            <a:ext cx="7951888" cy="416606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Individual vs collective consultation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Triggers for collective consultation</a:t>
            </a:r>
          </a:p>
          <a:p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Length of consultation period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Potential liabilities</a:t>
            </a:r>
          </a:p>
        </p:txBody>
      </p:sp>
    </p:spTree>
    <p:extLst>
      <p:ext uri="{BB962C8B-B14F-4D97-AF65-F5344CB8AC3E}">
        <p14:creationId xmlns:p14="http://schemas.microsoft.com/office/powerpoint/2010/main" val="38172861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CE62-EB36-21A8-BD2D-46D8A2ACC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Practical tips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AA25E-2801-758E-9E70-5ED6CDF5DE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789570"/>
            <a:ext cx="5183815" cy="371487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Update financial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Assess existing contracts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Explore ways to streamline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Ensure compliance with employment law obligations</a:t>
            </a:r>
          </a:p>
        </p:txBody>
      </p:sp>
    </p:spTree>
    <p:extLst>
      <p:ext uri="{BB962C8B-B14F-4D97-AF65-F5344CB8AC3E}">
        <p14:creationId xmlns:p14="http://schemas.microsoft.com/office/powerpoint/2010/main" val="39473568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9E0D5B-8985-FF5F-3AE2-7DA46F069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422C6B-4A1D-3D2B-C017-6804C796CB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4545" y="2288970"/>
            <a:ext cx="8113712" cy="1254330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</a:pPr>
            <a:r>
              <a:rPr lang="en-GB" sz="5400" dirty="0"/>
              <a:t>How we can help</a:t>
            </a:r>
          </a:p>
        </p:txBody>
      </p:sp>
    </p:spTree>
    <p:extLst>
      <p:ext uri="{BB962C8B-B14F-4D97-AF65-F5344CB8AC3E}">
        <p14:creationId xmlns:p14="http://schemas.microsoft.com/office/powerpoint/2010/main" val="8930739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4184F-A6BF-3F6A-3F49-726C019F4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68C67B-45AA-A50C-7974-2C838F7A68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A24A2-C505-B642-BE13-81F78158BDA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Museo Sans 500" panose="02000000000000000000" pitchFamily="2" charset="77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11/03/2025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Museo Sans 500" panose="02000000000000000000" pitchFamily="2" charset="77"/>
              <a:ea typeface="+mn-ea"/>
              <a:cs typeface="+mn-c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EBF290D-621C-ECE9-6E4E-F86090887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78" y="442143"/>
            <a:ext cx="10201102" cy="1015168"/>
          </a:xfrm>
        </p:spPr>
        <p:txBody>
          <a:bodyPr/>
          <a:lstStyle/>
          <a:p>
            <a:r>
              <a:rPr lang="en-GB" sz="4400" dirty="0"/>
              <a:t>HR &amp; employment law advice for your care business</a:t>
            </a:r>
            <a:br>
              <a:rPr lang="en-GB" sz="4400" dirty="0"/>
            </a:br>
            <a:endParaRPr lang="en-GB" sz="44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999325A-ACD6-A401-347E-0823578C01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6372" y="1471005"/>
            <a:ext cx="5862518" cy="1945178"/>
          </a:xfrm>
        </p:spPr>
        <p:txBody>
          <a:bodyPr/>
          <a:lstStyle/>
          <a:p>
            <a:r>
              <a:rPr lang="en-GB" sz="2000" dirty="0">
                <a:solidFill>
                  <a:srgbClr val="D1824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</a:t>
            </a:r>
            <a:r>
              <a:rPr lang="en-GB" sz="16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 &amp; </a:t>
            </a:r>
            <a:r>
              <a:rPr lang="en-GB" sz="2000" dirty="0">
                <a:solidFill>
                  <a:srgbClr val="D1824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</a:t>
            </a:r>
            <a:r>
              <a:rPr lang="en-GB" sz="16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mployment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Specialist HR &amp; employment law advice tailored to the care sector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Bespoke HR documents and correspondence with staff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Access to Employment Resource Centre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Staff contracts, policies &amp; handbook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‘Stay compliant’ update service, newsletters and events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In-house training for managers and HR teams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6C2056B-7E8A-4CB5-A294-06474F27FB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372" y="4470445"/>
            <a:ext cx="5724283" cy="1196236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1703388" algn="l"/>
              </a:tabLst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Poppins" panose="00000500000000000000" pitchFamily="2" charset="0"/>
              </a:rPr>
              <a:t>Manage your workforce in a fair, consistent and proactive way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1703388" algn="l"/>
              </a:tabLst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Poppins" panose="00000500000000000000" pitchFamily="2" charset="0"/>
              </a:rPr>
              <a:t>Create a positive, high performance and caring culture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1703388" algn="l"/>
              </a:tabLst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Poppins" panose="00000500000000000000" pitchFamily="2" charset="0"/>
              </a:rPr>
              <a:t>Improve staff retention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1703388" algn="l"/>
              </a:tabLst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Poppins" panose="00000500000000000000" pitchFamily="2" charset="0"/>
              </a:rPr>
              <a:t>Save management time and cost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3AA518C-20E7-A10A-172A-D6E53007239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6372" y="3974845"/>
            <a:ext cx="4193771" cy="362848"/>
          </a:xfrm>
        </p:spPr>
        <p:txBody>
          <a:bodyPr/>
          <a:lstStyle/>
          <a:p>
            <a:r>
              <a:rPr lang="en-GB" sz="1600" dirty="0">
                <a:latin typeface="Poppins" panose="00000500000000000000" pitchFamily="2" charset="0"/>
              </a:rPr>
              <a:t>Why            ? 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DAB49B6-2B93-C84E-6EA5-1E6086262F8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274742" y="463879"/>
            <a:ext cx="1706455" cy="765778"/>
          </a:xfrm>
          <a:prstGeom prst="rect">
            <a:avLst/>
          </a:prstGeom>
        </p:spPr>
      </p:pic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C313A0F1-C727-25EA-13AD-E705B34A7ABC}"/>
              </a:ext>
            </a:extLst>
          </p:cNvPr>
          <p:cNvSpPr txBox="1">
            <a:spLocks/>
          </p:cNvSpPr>
          <p:nvPr/>
        </p:nvSpPr>
        <p:spPr>
          <a:xfrm>
            <a:off x="6820595" y="1472735"/>
            <a:ext cx="5026427" cy="193266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Museo Sans 500" panose="02000000000000000000" pitchFamily="2" charset="77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D18242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L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90028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egal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D18242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90028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rotection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E6E6E">
                    <a:lumMod val="50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Legal expenses insurance to give you peace of mind that you are protected against: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E6E6E">
                    <a:lumMod val="50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Employment Tribunal legal defence costs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E6E6E">
                    <a:lumMod val="50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Tribunal awards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E6E6E">
                    <a:lumMod val="50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Settlement payments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5D09298-B945-A66B-2227-B92C748348E6}"/>
              </a:ext>
            </a:extLst>
          </p:cNvPr>
          <p:cNvCxnSpPr>
            <a:cxnSpLocks/>
          </p:cNvCxnSpPr>
          <p:nvPr/>
        </p:nvCxnSpPr>
        <p:spPr>
          <a:xfrm>
            <a:off x="823965" y="3844477"/>
            <a:ext cx="10639286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E37964-DE97-6A1A-CF80-3715230C6BF8}"/>
              </a:ext>
            </a:extLst>
          </p:cNvPr>
          <p:cNvCxnSpPr>
            <a:cxnSpLocks/>
          </p:cNvCxnSpPr>
          <p:nvPr/>
        </p:nvCxnSpPr>
        <p:spPr>
          <a:xfrm>
            <a:off x="6604877" y="1463720"/>
            <a:ext cx="0" cy="1945179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5D9A64E0-AF63-4BE5-54B6-FC1756BEA9E7}"/>
              </a:ext>
            </a:extLst>
          </p:cNvPr>
          <p:cNvSpPr txBox="1">
            <a:spLocks/>
          </p:cNvSpPr>
          <p:nvPr/>
        </p:nvSpPr>
        <p:spPr>
          <a:xfrm>
            <a:off x="6603079" y="3974845"/>
            <a:ext cx="4193771" cy="3628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9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2000" b="0" i="0" kern="1200" dirty="0" smtClean="0">
                <a:solidFill>
                  <a:schemeClr val="tx1"/>
                </a:solidFill>
                <a:latin typeface="Museo Sans 500" panose="02000000000000000000" pitchFamily="2" charset="77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Museo Sans 300" panose="02000000000000000000" pitchFamily="2" charset="77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90028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Our promise to you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43AAF5CA-AD00-EE80-49B8-6BE2D104504E}"/>
              </a:ext>
            </a:extLst>
          </p:cNvPr>
          <p:cNvSpPr txBox="1">
            <a:spLocks/>
          </p:cNvSpPr>
          <p:nvPr/>
        </p:nvSpPr>
        <p:spPr>
          <a:xfrm>
            <a:off x="6604877" y="4468061"/>
            <a:ext cx="4860173" cy="13677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9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1800" b="0" i="0" kern="1200" dirty="0" smtClean="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Museo Sans 300" panose="02000000000000000000" pitchFamily="2" charset="77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3388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E6E6E">
                    <a:lumMod val="50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Cost effective advice with fixed fee options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3388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E6E6E">
                    <a:lumMod val="50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Practical, commercial and decisive advice to help you achieve your goals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3388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E6E6E">
                    <a:lumMod val="50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Excellent service and prompt response times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3388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6E6E6E">
                    <a:lumMod val="50000"/>
                  </a:srgb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Relationship manager and dedicated adviser who becomes part of your team</a:t>
            </a:r>
          </a:p>
        </p:txBody>
      </p:sp>
      <p:sp>
        <p:nvSpPr>
          <p:cNvPr id="25" name="Title 10">
            <a:extLst>
              <a:ext uri="{FF2B5EF4-FFF2-40B4-BE49-F238E27FC236}">
                <a16:creationId xmlns:a16="http://schemas.microsoft.com/office/drawing/2014/main" id="{5AB63862-0C92-DCCA-E7F3-359DACA7F902}"/>
              </a:ext>
            </a:extLst>
          </p:cNvPr>
          <p:cNvSpPr txBox="1">
            <a:spLocks/>
          </p:cNvSpPr>
          <p:nvPr/>
        </p:nvSpPr>
        <p:spPr>
          <a:xfrm>
            <a:off x="3419789" y="5966148"/>
            <a:ext cx="8772211" cy="94812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0" i="0" kern="1200" baseline="0">
                <a:solidFill>
                  <a:schemeClr val="tx1"/>
                </a:solidFill>
                <a:latin typeface="Museo Sans 500" panose="02000000000000000000" pitchFamily="2" charset="77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90028"/>
                </a:solidFill>
                <a:effectLst/>
                <a:uLnTx/>
                <a:uFillTx/>
                <a:latin typeface="Poppins" panose="00000500000000000000" pitchFamily="2" charset="0"/>
                <a:ea typeface="+mj-ea"/>
                <a:cs typeface="Poppins" panose="00000500000000000000" pitchFamily="2" charset="0"/>
              </a:rPr>
              <a:t>To get                please contact </a:t>
            </a:r>
            <a:r>
              <a:rPr lang="en-GB" sz="1400" dirty="0">
                <a:solidFill>
                  <a:srgbClr val="79002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James Sage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90028"/>
                </a:solidFill>
                <a:effectLst/>
                <a:uLnTx/>
                <a:uFillTx/>
                <a:latin typeface="Poppins" panose="00000500000000000000" pitchFamily="2" charset="0"/>
                <a:ea typeface="+mj-ea"/>
                <a:cs typeface="Poppins" panose="00000500000000000000" pitchFamily="2" charset="0"/>
              </a:rPr>
              <a:t>; </a:t>
            </a: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D18242"/>
                </a:solidFill>
                <a:effectLst/>
                <a:uLnTx/>
                <a:uFillTx/>
                <a:latin typeface="Poppins" panose="00000500000000000000" pitchFamily="2" charset="0"/>
                <a:ea typeface="+mj-ea"/>
                <a:cs typeface="Poppins" panose="00000500000000000000" pitchFamily="2" charset="0"/>
              </a:rPr>
              <a:t>james.sage</a:t>
            </a: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D18242"/>
                </a:solidFill>
                <a:effectLst/>
                <a:uLnTx/>
                <a:uFillTx/>
                <a:latin typeface="Poppins" panose="00000500000000000000" pitchFamily="2" charset="0"/>
                <a:ea typeface="+mj-ea"/>
                <a:cs typeface="Poppins" panose="000005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D18242"/>
                </a:solidFill>
                <a:effectLst/>
                <a:uLnTx/>
                <a:uFillTx/>
                <a:latin typeface="Poppins" panose="00000500000000000000" pitchFamily="2" charset="0"/>
                <a:ea typeface="+mj-ea"/>
                <a:cs typeface="Poppins" panose="000005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rwkgoodman</a:t>
            </a: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D18242"/>
                </a:solidFill>
                <a:effectLst/>
                <a:uLnTx/>
                <a:uFillTx/>
                <a:latin typeface="Poppins" panose="00000500000000000000" pitchFamily="2" charset="0"/>
                <a:ea typeface="+mj-ea"/>
                <a:cs typeface="Poppins" panose="000005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.com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D18242"/>
                </a:solidFill>
                <a:effectLst/>
                <a:uLnTx/>
                <a:uFillTx/>
                <a:latin typeface="Poppins" panose="00000500000000000000" pitchFamily="2" charset="0"/>
                <a:ea typeface="+mj-ea"/>
                <a:cs typeface="Poppins" panose="00000500000000000000" pitchFamily="2" charset="0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90028"/>
                </a:solidFill>
                <a:effectLst/>
                <a:uLnTx/>
                <a:uFillTx/>
                <a:latin typeface="Poppins" panose="00000500000000000000" pitchFamily="2" charset="0"/>
                <a:ea typeface="+mj-ea"/>
                <a:cs typeface="Poppins" panose="00000500000000000000" pitchFamily="2" charset="0"/>
              </a:rPr>
              <a:t>or call 07508 297597</a:t>
            </a: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790028"/>
                </a:solidFill>
                <a:effectLst/>
                <a:uLnTx/>
                <a:uFillTx/>
                <a:latin typeface="Museo Sans 500" panose="02000000000000000000" pitchFamily="2" charset="77"/>
                <a:ea typeface="+mj-ea"/>
                <a:cs typeface="+mj-cs"/>
              </a:rPr>
            </a:b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790028"/>
              </a:solidFill>
              <a:effectLst/>
              <a:uLnTx/>
              <a:uFillTx/>
              <a:latin typeface="Museo Sans 500" panose="02000000000000000000" pitchFamily="2" charset="77"/>
              <a:ea typeface="+mj-ea"/>
              <a:cs typeface="+mj-cs"/>
            </a:endParaRPr>
          </a:p>
        </p:txBody>
      </p:sp>
      <p:pic>
        <p:nvPicPr>
          <p:cNvPr id="26" name="Picture 25" descr="Logo&#10;&#10;Description automatically generated">
            <a:extLst>
              <a:ext uri="{FF2B5EF4-FFF2-40B4-BE49-F238E27FC236}">
                <a16:creationId xmlns:a16="http://schemas.microsoft.com/office/drawing/2014/main" id="{8B84DEB8-B02C-744F-E9AE-5DD26FF7FE0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081489" y="5996785"/>
            <a:ext cx="631187" cy="283248"/>
          </a:xfrm>
          <a:prstGeom prst="rect">
            <a:avLst/>
          </a:prstGeom>
        </p:spPr>
      </p:pic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39C403DC-D636-D412-BFC3-F91D34BEC14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36433" y="4016853"/>
            <a:ext cx="553180" cy="24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6850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FF5610-773A-BA69-0CD8-49F0E0CFCB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3122" y="2332932"/>
            <a:ext cx="8113712" cy="1254330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</a:pPr>
            <a:r>
              <a:rPr lang="en-GB" sz="5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585265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B3458-BFF6-1026-2299-DC3D4A631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120120"/>
            <a:ext cx="8076911" cy="1228127"/>
          </a:xfrm>
        </p:spPr>
        <p:txBody>
          <a:bodyPr/>
          <a:lstStyle/>
          <a:p>
            <a:r>
              <a:rPr lang="en-GB" dirty="0"/>
              <a:t>RWK Goodman’s Health &amp; Social Care Team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250A927-8B70-6D68-E2DC-935CAFDCEA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444173"/>
            <a:ext cx="7926044" cy="4996089"/>
          </a:xfrm>
        </p:spPr>
        <p:txBody>
          <a:bodyPr>
            <a:noAutofit/>
          </a:bodyPr>
          <a:lstStyle/>
          <a:p>
            <a:pPr lvl="0">
              <a:lnSpc>
                <a:spcPct val="107000"/>
              </a:lnSpc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Recognised market leaders in the social care sector: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Sales and acquisitions, real estate development, leases and construction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Refinancing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HR and employment law, business immigration advice and sponsor licence applications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CQC registration, challenging CQC inspection reports, enforcement action, ratings, cancellation of registration and CQC prosecutions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Advice on service user and commissioning contracts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Safeguarding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Mental capacity, DOLS and Court of Protection advice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Debt recovery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Data protection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Partnership and Shareholder Agreements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Litigation</a:t>
            </a:r>
          </a:p>
          <a:p>
            <a:pPr marL="342900" lvl="0" indent="-342900">
              <a:lnSpc>
                <a:spcPct val="12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Inquests</a:t>
            </a:r>
          </a:p>
        </p:txBody>
      </p:sp>
    </p:spTree>
    <p:extLst>
      <p:ext uri="{BB962C8B-B14F-4D97-AF65-F5344CB8AC3E}">
        <p14:creationId xmlns:p14="http://schemas.microsoft.com/office/powerpoint/2010/main" val="128296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2815D2-2A3B-57B0-7453-2986747E04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3121" y="2332932"/>
            <a:ext cx="10608907" cy="1665288"/>
          </a:xfrm>
        </p:spPr>
        <p:txBody>
          <a:bodyPr>
            <a:normAutofit fontScale="92500"/>
          </a:bodyPr>
          <a:lstStyle/>
          <a:p>
            <a:r>
              <a:rPr lang="en-GB" dirty="0"/>
              <a:t>Employment Rights Bill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F48579-6DE2-709D-632F-C44E78B22B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029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B3458-BFF6-1026-2299-DC3D4A631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346401"/>
            <a:ext cx="8076911" cy="618730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DEC21F-45A0-22B6-0FE2-C1E1236D43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1199290"/>
            <a:ext cx="7952076" cy="188920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Fair Pay Agreements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Changes to zero hours contract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Changes to unfair dismissal rights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B45C335-999B-EC8B-4E2B-58C44526B70D}"/>
              </a:ext>
            </a:extLst>
          </p:cNvPr>
          <p:cNvSpPr txBox="1">
            <a:spLocks/>
          </p:cNvSpPr>
          <p:nvPr/>
        </p:nvSpPr>
        <p:spPr>
          <a:xfrm>
            <a:off x="776289" y="2990550"/>
            <a:ext cx="7952076" cy="1753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i="0">
                <a:solidFill>
                  <a:srgbClr val="005970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="0" i="0">
                <a:solidFill>
                  <a:schemeClr val="accent6"/>
                </a:solidFill>
                <a:latin typeface="Museo Sans 300" panose="02000000000000000000" pitchFamily="2" charset="7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New trade union laws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Reforms to sick pay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How to respond to the challenges posed by the Budget</a:t>
            </a:r>
          </a:p>
        </p:txBody>
      </p:sp>
    </p:spTree>
    <p:extLst>
      <p:ext uri="{BB962C8B-B14F-4D97-AF65-F5344CB8AC3E}">
        <p14:creationId xmlns:p14="http://schemas.microsoft.com/office/powerpoint/2010/main" val="1758178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77EB0-3AF3-C652-977D-5523E01A8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637A5-532F-3389-EA2F-35B109F2B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538214"/>
            <a:ext cx="8076911" cy="618730"/>
          </a:xfrm>
        </p:spPr>
        <p:txBody>
          <a:bodyPr/>
          <a:lstStyle/>
          <a:p>
            <a:r>
              <a:rPr lang="en-GB" dirty="0"/>
              <a:t>Other areas not covered 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A00C93-DB0D-869A-601B-A617FC20F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392527"/>
            <a:ext cx="7951888" cy="4117936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Fire and rehire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Collective redundancies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Sexual and third-party harassment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Dismissal during and after maternity leave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Paternity, parental and bereavement leave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Flexible working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Tribunal time limits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188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5FC2663-A09D-9AD3-F92C-F44419A1A0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8000" dirty="0"/>
              <a:t>Fair Pay</a:t>
            </a:r>
          </a:p>
          <a:p>
            <a:r>
              <a:rPr lang="en-GB" sz="8000" dirty="0"/>
              <a:t>Agreements</a:t>
            </a:r>
          </a:p>
        </p:txBody>
      </p:sp>
    </p:spTree>
    <p:extLst>
      <p:ext uri="{BB962C8B-B14F-4D97-AF65-F5344CB8AC3E}">
        <p14:creationId xmlns:p14="http://schemas.microsoft.com/office/powerpoint/2010/main" val="2116671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139D79-4843-9A8D-2965-FE283D0E76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A0F9D-4C6E-1537-CC1E-2C1797F45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538214"/>
            <a:ext cx="8076911" cy="618730"/>
          </a:xfrm>
        </p:spPr>
        <p:txBody>
          <a:bodyPr/>
          <a:lstStyle/>
          <a:p>
            <a:r>
              <a:rPr lang="en-GB" dirty="0"/>
              <a:t>Proposals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DA9D29-AE99-4A90-FE5F-B0D7B9592B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422606"/>
            <a:ext cx="7951888" cy="4178094"/>
          </a:xfrm>
        </p:spPr>
        <p:txBody>
          <a:bodyPr>
            <a:no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Creation of a central body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Responsibility for setting remuneration, terms and conditions, and any other specified matters relating to the employment of social care workers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Trade unions and care providers representatives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Secretary of State to sign off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525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43461-E51D-308C-2080-7E50BCD4D3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F34FB-861E-6284-C628-1C03C626E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463145"/>
            <a:ext cx="8076911" cy="618730"/>
          </a:xfrm>
        </p:spPr>
        <p:txBody>
          <a:bodyPr/>
          <a:lstStyle/>
          <a:p>
            <a:r>
              <a:rPr lang="en-GB" dirty="0"/>
              <a:t>Issues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4F8F2-A7D7-7CBB-D824-FB61323272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217874"/>
            <a:ext cx="7951888" cy="4422252"/>
          </a:xfrm>
        </p:spPr>
        <p:txBody>
          <a:bodyPr>
            <a:norm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Scope - anyone employed in social care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Membership of the negotiating body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What rate?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How is it funded?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Commissioning process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29336"/>
      </p:ext>
    </p:extLst>
  </p:cSld>
  <p:clrMapOvr>
    <a:masterClrMapping/>
  </p:clrMapOvr>
</p:sld>
</file>

<file path=ppt/theme/theme1.xml><?xml version="1.0" encoding="utf-8"?>
<a:theme xmlns:a="http://schemas.openxmlformats.org/drawingml/2006/main" name="RWK Goodman External">
  <a:themeElements>
    <a:clrScheme name="RWK Goodman 1">
      <a:dk1>
        <a:srgbClr val="790028"/>
      </a:dk1>
      <a:lt1>
        <a:srgbClr val="FFFFFF"/>
      </a:lt1>
      <a:dk2>
        <a:srgbClr val="F58C1F"/>
      </a:dk2>
      <a:lt2>
        <a:srgbClr val="FFFFFF"/>
      </a:lt2>
      <a:accent1>
        <a:srgbClr val="790028"/>
      </a:accent1>
      <a:accent2>
        <a:srgbClr val="ED7D31"/>
      </a:accent2>
      <a:accent3>
        <a:srgbClr val="FF4033"/>
      </a:accent3>
      <a:accent4>
        <a:srgbClr val="B81440"/>
      </a:accent4>
      <a:accent5>
        <a:srgbClr val="EC6B3C"/>
      </a:accent5>
      <a:accent6>
        <a:srgbClr val="6E6E6E"/>
      </a:accent6>
      <a:hlink>
        <a:srgbClr val="790028"/>
      </a:hlink>
      <a:folHlink>
        <a:srgbClr val="F58C1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5672ED2-62B6-2942-BB96-1491D28991B4}">
  <we:reference id="wa200001396" version="4.1.3.0" store="en-GB" storeType="OMEX"/>
  <we:alternateReferences>
    <we:reference id="wa200001396" version="4.1.3.0" store="WA200001396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partmentsTaxHTField xmlns="2478c5ea-47f5-42bc-8a3e-c5602b069011">
      <Terms xmlns="http://schemas.microsoft.com/office/infopath/2007/PartnerControls"/>
    </DepartmentsTaxHTField>
    <Owner xmlns="2478c5ea-47f5-42bc-8a3e-c5602b069011">
      <UserInfo>
        <DisplayName/>
        <AccountId xsi:nil="true"/>
        <AccountType/>
      </UserInfo>
    </Owner>
    <DocumentTypeTaxHTField xmlns="2478c5ea-47f5-42bc-8a3e-c5602b069011">
      <Terms xmlns="http://schemas.microsoft.com/office/infopath/2007/PartnerControls"/>
    </DocumentTypeTaxHTField>
    <KeywordsTagsTaxHTField xmlns="2478c5ea-47f5-42bc-8a3e-c5602b069011">
      <Terms xmlns="http://schemas.microsoft.com/office/infopath/2007/PartnerControls"/>
    </KeywordsTagsTaxHTField>
    <lcf76f155ced4ddcb4097134ff3c332f xmlns="b20ab04c-b7af-459b-a44a-c42c634dd90a">
      <Terms xmlns="http://schemas.microsoft.com/office/infopath/2007/PartnerControls"/>
    </lcf76f155ced4ddcb4097134ff3c332f>
    <LocationsTaxHTField xmlns="2478c5ea-47f5-42bc-8a3e-c5602b069011">
      <Terms xmlns="http://schemas.microsoft.com/office/infopath/2007/PartnerControls"/>
    </LocationsTaxHTField>
    <TaxCatchAll xmlns="2478c5ea-47f5-42bc-8a3e-c5602b069011" xsi:nil="true"/>
  </documentManagement>
</p:properties>
</file>

<file path=customXml/item2.xml><?xml version="1.0" encoding="utf-8"?>
<properties xmlns="http://www.imanage.com/work/xmlschema">
  <documentid>ACTIVE!26592754.1</documentid>
  <senderid>JAMES.SAGE@RWKGOODMAN.COM</senderid>
  <senderemail>JAMES.SAGE@RWKGOODMAN.COM</senderemail>
  <lastmodified>2025-03-11T09:33:11.0000000+00:00</lastmodified>
  <database>ACTIVE</database>
</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8C3B4AD1C0BE4EBF00BF736D07AEED" ma:contentTypeVersion="21" ma:contentTypeDescription="Create a new document." ma:contentTypeScope="" ma:versionID="031ec33d27dd5ca181badf1e9e3a5865">
  <xsd:schema xmlns:xsd="http://www.w3.org/2001/XMLSchema" xmlns:xs="http://www.w3.org/2001/XMLSchema" xmlns:p="http://schemas.microsoft.com/office/2006/metadata/properties" xmlns:ns2="2478c5ea-47f5-42bc-8a3e-c5602b069011" xmlns:ns3="b20ab04c-b7af-459b-a44a-c42c634dd90a" targetNamespace="http://schemas.microsoft.com/office/2006/metadata/properties" ma:root="true" ma:fieldsID="2434993b708fc5386c89e8ba79aefc05" ns2:_="" ns3:_="">
    <xsd:import namespace="2478c5ea-47f5-42bc-8a3e-c5602b069011"/>
    <xsd:import namespace="b20ab04c-b7af-459b-a44a-c42c634dd90a"/>
    <xsd:element name="properties">
      <xsd:complexType>
        <xsd:sequence>
          <xsd:element name="documentManagement">
            <xsd:complexType>
              <xsd:all>
                <xsd:element ref="ns2:LocationsTaxHTField" minOccurs="0"/>
                <xsd:element ref="ns2:DocumentTypeTaxHTField" minOccurs="0"/>
                <xsd:element ref="ns2:DepartmentsTaxHTField" minOccurs="0"/>
                <xsd:element ref="ns2:KeywordsTagsTaxHTField" minOccurs="0"/>
                <xsd:element ref="ns2:TaxCatchAll" minOccurs="0"/>
                <xsd:element ref="ns2:Owner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78c5ea-47f5-42bc-8a3e-c5602b069011" elementFormDefault="qualified">
    <xsd:import namespace="http://schemas.microsoft.com/office/2006/documentManagement/types"/>
    <xsd:import namespace="http://schemas.microsoft.com/office/infopath/2007/PartnerControls"/>
    <xsd:element name="LocationsTaxHTField" ma:index="8" nillable="true" ma:taxonomy="true" ma:internalName="LocationsTaxHTField" ma:taxonomyFieldName="Locations" ma:displayName="Locations" ma:default="" ma:fieldId="{9640f9c8-b4b1-4857-bdc6-71f534fc7d57}" ma:taxonomyMulti="true" ma:sspId="9eb42818-6408-48eb-abe1-564f4a4fb730" ma:termSetId="520fcd1e-a37f-4b37-b166-9a39e00fa88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TypeTaxHTField" ma:index="9" nillable="true" ma:taxonomy="true" ma:internalName="DocumentTypeTaxHTField" ma:taxonomyFieldName="DocumentType" ma:displayName="Document Type" ma:default="" ma:fieldId="{c9be4fc6-f559-4500-98a5-44dcf2e206c7}" ma:taxonomyMulti="true" ma:sspId="9eb42818-6408-48eb-abe1-564f4a4fb730" ma:termSetId="286ebe61-194d-4783-ab71-3d55852e3f1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epartmentsTaxHTField" ma:index="10" nillable="true" ma:taxonomy="true" ma:internalName="DepartmentsTaxHTField" ma:taxonomyFieldName="Departments" ma:displayName="Departments" ma:default="" ma:fieldId="{b73a531b-f287-4837-a190-42fda8b245b9}" ma:taxonomyMulti="true" ma:sspId="9eb42818-6408-48eb-abe1-564f4a4fb730" ma:termSetId="7de4cc5f-e887-4f58-961c-84d30d95a9c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eywordsTagsTaxHTField" ma:index="11" nillable="true" ma:taxonomy="true" ma:internalName="KeywordsTagsTaxHTField" ma:taxonomyFieldName="KeywordsTags" ma:displayName="Keywords / Tags" ma:default="" ma:fieldId="{05236701-6266-40c1-ab96-021ee8d14cff}" ma:taxonomyMulti="true" ma:sspId="9eb42818-6408-48eb-abe1-564f4a4fb730" ma:termSetId="c9574fbc-165d-476a-96c1-c789a2ded63b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13" nillable="true" ma:displayName="Taxonomy Catch All Column" ma:hidden="true" ma:list="{8ddc6588-9f85-40ca-9d3d-04ac74a0afc4}" ma:internalName="TaxCatchAll" ma:showField="CatchAllData" ma:web="2478c5ea-47f5-42bc-8a3e-c5602b0690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wner" ma:index="17" nillable="true" ma:displayName="Owner" ma:format="Dropdown" ma:internalName="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0ab04c-b7af-459b-a44a-c42c634dd9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9eb42818-6408-48eb-abe1-564f4a4fb73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EB46DC-B422-4371-9A8A-4DD492833232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b20ab04c-b7af-459b-a44a-c42c634dd90a"/>
    <ds:schemaRef ds:uri="2478c5ea-47f5-42bc-8a3e-c5602b069011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9771272-7902-4675-91CD-8E92CFE889EA}">
  <ds:schemaRefs>
    <ds:schemaRef ds:uri="http://www.imanage.com/work/xmlschema"/>
  </ds:schemaRefs>
</ds:datastoreItem>
</file>

<file path=customXml/itemProps3.xml><?xml version="1.0" encoding="utf-8"?>
<ds:datastoreItem xmlns:ds="http://schemas.openxmlformats.org/officeDocument/2006/customXml" ds:itemID="{B8A95A32-9634-4907-8E76-9E3A65A6F8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78c5ea-47f5-42bc-8a3e-c5602b069011"/>
    <ds:schemaRef ds:uri="b20ab04c-b7af-459b-a44a-c42c634dd9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DD99CD2-F309-4E6D-AEC2-03F19285FE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10668</TotalTime>
  <Words>708</Words>
  <Application>Microsoft Office PowerPoint</Application>
  <PresentationFormat>Widescreen</PresentationFormat>
  <Paragraphs>175</Paragraphs>
  <Slides>28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Poppins</vt:lpstr>
      <vt:lpstr>Museo Sans 300</vt:lpstr>
      <vt:lpstr>Symbol</vt:lpstr>
      <vt:lpstr>Arial</vt:lpstr>
      <vt:lpstr>Times New Roman</vt:lpstr>
      <vt:lpstr>Museo Sans 500</vt:lpstr>
      <vt:lpstr>Book Antiqua</vt:lpstr>
      <vt:lpstr>Calibri</vt:lpstr>
      <vt:lpstr>RWK Goodman External</vt:lpstr>
      <vt:lpstr>PowerPoint Presentation</vt:lpstr>
      <vt:lpstr>Speaker</vt:lpstr>
      <vt:lpstr>RWK Goodman’s Health &amp; Social Care Team </vt:lpstr>
      <vt:lpstr>PowerPoint Presentation</vt:lpstr>
      <vt:lpstr>Agenda</vt:lpstr>
      <vt:lpstr>Other areas not covered today</vt:lpstr>
      <vt:lpstr>PowerPoint Presentation</vt:lpstr>
      <vt:lpstr>Proposals</vt:lpstr>
      <vt:lpstr>Issues</vt:lpstr>
      <vt:lpstr>PowerPoint Presentation</vt:lpstr>
      <vt:lpstr>Proposals</vt:lpstr>
      <vt:lpstr>Practical tips</vt:lpstr>
      <vt:lpstr>PowerPoint Presentation</vt:lpstr>
      <vt:lpstr>How will unfair dismissal law change? </vt:lpstr>
      <vt:lpstr>Practical tips</vt:lpstr>
      <vt:lpstr>PowerPoint Presentation</vt:lpstr>
      <vt:lpstr>Key proposals</vt:lpstr>
      <vt:lpstr>Practical tips</vt:lpstr>
      <vt:lpstr>PowerPoint Presentation</vt:lpstr>
      <vt:lpstr>Proposals</vt:lpstr>
      <vt:lpstr>PowerPoint Presentation</vt:lpstr>
      <vt:lpstr>Navigating the financial crisis</vt:lpstr>
      <vt:lpstr>Local authority contracts</vt:lpstr>
      <vt:lpstr>Reorganisation and redundancy</vt:lpstr>
      <vt:lpstr>Practical tips</vt:lpstr>
      <vt:lpstr>PowerPoint Presentation</vt:lpstr>
      <vt:lpstr>HR &amp; employment law advice for your care business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</dc:title>
  <dc:creator>Natalie Drane</dc:creator>
  <cp:lastModifiedBy>Michaela Cosway</cp:lastModifiedBy>
  <cp:revision>90</cp:revision>
  <cp:lastPrinted>2025-03-04T16:03:16Z</cp:lastPrinted>
  <dcterms:created xsi:type="dcterms:W3CDTF">2022-03-31T09:27:29Z</dcterms:created>
  <dcterms:modified xsi:type="dcterms:W3CDTF">2025-03-11T13:10:14Z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0x010100088C3B4AD1C0BE4EBF00BF736D07AEED</vt:lpwstr>
  </property>
  <property fmtid="{D5CDD505-2E9C-101B-9397-08002B2CF9AE}" pid="4" name="Departments">
    <vt:lpwstr/>
  </property>
  <property fmtid="{D5CDD505-2E9C-101B-9397-08002B2CF9AE}" pid="5" name="DocumentType">
    <vt:lpwstr/>
  </property>
  <property fmtid="{D5CDD505-2E9C-101B-9397-08002B2CF9AE}" pid="6" name="KeywordsTags">
    <vt:lpwstr/>
  </property>
  <property fmtid="{D5CDD505-2E9C-101B-9397-08002B2CF9AE}" pid="7" name="Locations">
    <vt:lpwstr/>
  </property>
</Properties>
</file>