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96" r:id="rId2"/>
  </p:sldMasterIdLst>
  <p:notesMasterIdLst>
    <p:notesMasterId r:id="rId17"/>
  </p:notesMasterIdLst>
  <p:handoutMasterIdLst>
    <p:handoutMasterId r:id="rId18"/>
  </p:handoutMasterIdLst>
  <p:sldIdLst>
    <p:sldId id="275" r:id="rId3"/>
    <p:sldId id="469" r:id="rId4"/>
    <p:sldId id="289" r:id="rId5"/>
    <p:sldId id="290" r:id="rId6"/>
    <p:sldId id="443" r:id="rId7"/>
    <p:sldId id="470" r:id="rId8"/>
    <p:sldId id="471" r:id="rId9"/>
    <p:sldId id="472" r:id="rId10"/>
    <p:sldId id="473" r:id="rId11"/>
    <p:sldId id="474" r:id="rId12"/>
    <p:sldId id="475" r:id="rId13"/>
    <p:sldId id="476" r:id="rId14"/>
    <p:sldId id="467" r:id="rId15"/>
    <p:sldId id="457" r:id="rId16"/>
  </p:sldIdLst>
  <p:sldSz cx="12192000" cy="6858000"/>
  <p:notesSz cx="6858000" cy="9144000"/>
  <p:embeddedFontLst>
    <p:embeddedFont>
      <p:font typeface="Book Antiqua" panose="02040602050305030304" pitchFamily="18" charset="0"/>
      <p:regular r:id="rId19"/>
      <p:bold r:id="rId20"/>
      <p:italic r:id="rId21"/>
      <p:boldItalic r:id="rId22"/>
    </p:embeddedFont>
    <p:embeddedFont>
      <p:font typeface="Museo Sans 300" panose="02000000000000000000" charset="0"/>
      <p:regular r:id="rId23"/>
      <p:italic r:id="rId24"/>
    </p:embeddedFont>
    <p:embeddedFont>
      <p:font typeface="Poppins" panose="00000500000000000000" pitchFamily="2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D94688A-7440-43E9-8911-D9857D2ED664}">
          <p14:sldIdLst>
            <p14:sldId id="275"/>
            <p14:sldId id="469"/>
            <p14:sldId id="289"/>
            <p14:sldId id="290"/>
            <p14:sldId id="443"/>
            <p14:sldId id="470"/>
            <p14:sldId id="471"/>
            <p14:sldId id="472"/>
            <p14:sldId id="473"/>
            <p14:sldId id="474"/>
            <p14:sldId id="475"/>
            <p14:sldId id="476"/>
            <p14:sldId id="467"/>
            <p14:sldId id="45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970"/>
    <a:srgbClr val="BDD6CE"/>
    <a:srgbClr val="ED9EA6"/>
    <a:srgbClr val="661C45"/>
    <a:srgbClr val="631226"/>
    <a:srgbClr val="6B43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77" autoAdjust="0"/>
    <p:restoredTop sz="96327"/>
  </p:normalViewPr>
  <p:slideViewPr>
    <p:cSldViewPr snapToGrid="0" snapToObjects="1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2" d="100"/>
          <a:sy n="102" d="100"/>
        </p:scale>
        <p:origin x="191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DABFEF-9486-3984-9D1B-97E17A3AC65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705831-DF47-C8E4-E560-FFF44F76A4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0202-D2B7-F748-991D-CE55A582F4FA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DB655F-58A0-5476-C2D2-B4EFC86AFA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EA2A86-FC84-B47C-38CB-7DA5116794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A0A7DA-194F-A649-8E85-1566550347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286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3F225-A8E3-394E-9CE3-47BB6CDB3A65}" type="datetimeFigureOut">
              <a:rPr lang="en-US" smtClean="0"/>
              <a:t>3/10/2025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20281-97D0-0545-9ED4-A16A3E1EF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993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E0B8F360-8600-B48F-17AD-E171E7A8A6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0238148" y="365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accent6"/>
                </a:solidFill>
                <a:latin typeface="Poppins" panose="00000500000000000000" pitchFamily="2" charset="0"/>
              </a:defRPr>
            </a:lvl1pPr>
          </a:lstStyle>
          <a:p>
            <a:fld id="{61DA24A2-C505-B642-BE13-81F78158BDA3}" type="datetime1">
              <a:rPr lang="en-GB" smtClean="0"/>
              <a:pPr/>
              <a:t>10/03/2025</a:t>
            </a:fld>
            <a:endParaRPr lang="en-US" dirty="0"/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9180DFD2-6B12-D17B-0531-0B2302742E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>
                <a:solidFill>
                  <a:srgbClr val="005970"/>
                </a:solidFill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187EC51-1C5B-3E9D-6DC7-1BCE5FF0F3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EFDCCE2-E4A6-D2D3-C529-DB60A08E12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550988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EED3A1C7-49FC-8883-F8EA-B489D4EE49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1C9CBA-145E-24BB-4CF7-918925734955}"/>
              </a:ext>
            </a:extLst>
          </p:cNvPr>
          <p:cNvPicPr/>
          <p:nvPr userDrawn="1"/>
        </p:nvPicPr>
        <p:blipFill rotWithShape="1">
          <a:blip r:embed="rId2"/>
          <a:srcRect l="39254" t="-3300" b="3300"/>
          <a:stretch/>
        </p:blipFill>
        <p:spPr>
          <a:xfrm>
            <a:off x="5404044" y="365125"/>
            <a:ext cx="6787955" cy="6285473"/>
          </a:xfrm>
          <a:prstGeom prst="rect">
            <a:avLst/>
          </a:prstGeom>
        </p:spPr>
      </p:pic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D9BB3DE-14C8-F269-CA44-3EEABF5620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482637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C7E8AC4-1581-8953-23C8-2BA485C0C9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482649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83149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EED3A1C7-49FC-8883-F8EA-B489D4EE495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D1C9CBA-145E-24BB-4CF7-918925734955}"/>
              </a:ext>
            </a:extLst>
          </p:cNvPr>
          <p:cNvPicPr/>
          <p:nvPr userDrawn="1"/>
        </p:nvPicPr>
        <p:blipFill rotWithShape="1">
          <a:blip r:embed="rId2"/>
          <a:srcRect l="39254" t="-3837" b="3837"/>
          <a:stretch/>
        </p:blipFill>
        <p:spPr>
          <a:xfrm>
            <a:off x="5404044" y="365125"/>
            <a:ext cx="6787955" cy="6285473"/>
          </a:xfrm>
          <a:prstGeom prst="rect">
            <a:avLst/>
          </a:prstGeom>
        </p:spPr>
      </p:pic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5D9BB3DE-14C8-F269-CA44-3EEABF5620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482637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C7E8AC4-1581-8953-23C8-2BA485C0C9E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482649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2702257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range Title &amp; Background Image Burgundy Title &amp; Curve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6">
            <a:extLst>
              <a:ext uri="{FF2B5EF4-FFF2-40B4-BE49-F238E27FC236}">
                <a16:creationId xmlns:a16="http://schemas.microsoft.com/office/drawing/2014/main" id="{55B858C5-B900-E6CF-5316-BDBA32A9D0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>
            <a:lvl1pPr>
              <a:defRPr>
                <a:solidFill>
                  <a:srgbClr val="005970"/>
                </a:solidFill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9198BF9-4B0D-283D-2A01-A51BBA1DC38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E2F2B72-D289-F8AD-E604-4992A3AB5D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2939612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6">
            <a:extLst>
              <a:ext uri="{FF2B5EF4-FFF2-40B4-BE49-F238E27FC236}">
                <a16:creationId xmlns:a16="http://schemas.microsoft.com/office/drawing/2014/main" id="{C1134362-2B65-EB70-F64B-5C1DE185F6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EA143D-8E34-FE50-5EBB-BB63522ED6D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0344"/>
          <a:stretch/>
        </p:blipFill>
        <p:spPr>
          <a:xfrm>
            <a:off x="8129847" y="463694"/>
            <a:ext cx="4062153" cy="5762005"/>
          </a:xfrm>
          <a:prstGeom prst="rect">
            <a:avLst/>
          </a:prstGeom>
        </p:spPr>
      </p:pic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3DE452E2-1A5D-3C08-1E9B-205708FC27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7951888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3AEECFB3-ECCE-317F-75DB-1496D93044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7952076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099117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9">
            <a:extLst>
              <a:ext uri="{FF2B5EF4-FFF2-40B4-BE49-F238E27FC236}">
                <a16:creationId xmlns:a16="http://schemas.microsoft.com/office/drawing/2014/main" id="{D26D8A63-7070-B24B-3EE9-31B94140D204}"/>
              </a:ext>
            </a:extLst>
          </p:cNvPr>
          <p:cNvSpPr txBox="1">
            <a:spLocks/>
          </p:cNvSpPr>
          <p:nvPr userDrawn="1"/>
        </p:nvSpPr>
        <p:spPr>
          <a:xfrm>
            <a:off x="881828" y="2524049"/>
            <a:ext cx="7177651" cy="781447"/>
          </a:xfrm>
          <a:prstGeom prst="rect">
            <a:avLst/>
          </a:prstGeom>
        </p:spPr>
        <p:txBody>
          <a:bodyPr vert="horz" wrap="square" lIns="0" tIns="9164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Mixta Sharp Bold" panose="00000800000000000000" pitchFamily="50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6600" spc="-273" dirty="0">
                <a:solidFill>
                  <a:srgbClr val="FFFFFF"/>
                </a:solidFill>
                <a:latin typeface="Times New Roman" panose="02020603050405020304" pitchFamily="18" charset="0"/>
              </a:rPr>
              <a:t>Title goes here</a:t>
            </a:r>
            <a:endParaRPr lang="en-GB" sz="6600" dirty="0">
              <a:latin typeface="Times New Roman" panose="02020603050405020304" pitchFamily="18" charset="0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19E0D3B4-8770-4838-69F7-250DCBDF6BEA}"/>
              </a:ext>
            </a:extLst>
          </p:cNvPr>
          <p:cNvSpPr txBox="1">
            <a:spLocks/>
          </p:cNvSpPr>
          <p:nvPr userDrawn="1"/>
        </p:nvSpPr>
        <p:spPr>
          <a:xfrm>
            <a:off x="966888" y="3429000"/>
            <a:ext cx="3489773" cy="683599"/>
          </a:xfrm>
          <a:prstGeom prst="rect">
            <a:avLst/>
          </a:prstGeom>
        </p:spPr>
        <p:txBody>
          <a:bodyPr vert="horz" wrap="square" lIns="0" tIns="9164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chemeClr val="tx1"/>
                </a:solidFill>
                <a:latin typeface="Mixta Sharp Bold" panose="00000800000000000000" pitchFamily="50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2800" b="0" spc="-273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Sub-heading</a:t>
            </a:r>
            <a:endParaRPr lang="en-GB" sz="2800" b="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F4C98E-4A68-E351-1DC4-C34CF25E61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080F34C-07E9-5462-50A0-981B9FDE6BC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Title Here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D5B14E2-3BB1-0DDF-29C1-770E7C7FB3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3169733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4A53E0-EE08-39D0-669C-773C34CD11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95A71D48-DB47-0B1A-BC80-E0147D8D3F8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3122" y="2332932"/>
            <a:ext cx="8113712" cy="1665288"/>
          </a:xfrm>
        </p:spPr>
        <p:txBody>
          <a:bodyPr>
            <a:normAutofit/>
          </a:bodyPr>
          <a:lstStyle>
            <a:lvl1pPr>
              <a:defRPr sz="8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en-US" dirty="0"/>
              <a:t>End Slide Here</a:t>
            </a:r>
            <a:endParaRPr lang="en-GB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D4DB072-E6A3-FD9B-E5A0-16476EB4AFD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3900" y="4235450"/>
            <a:ext cx="6200775" cy="68421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Sub-title here</a:t>
            </a:r>
          </a:p>
        </p:txBody>
      </p:sp>
    </p:spTree>
    <p:extLst>
      <p:ext uri="{BB962C8B-B14F-4D97-AF65-F5344CB8AC3E}">
        <p14:creationId xmlns:p14="http://schemas.microsoft.com/office/powerpoint/2010/main" val="624663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E8812F-CAB8-AF5F-83EB-806CCFB0FA75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0" y="-109"/>
            <a:ext cx="12191999" cy="6858000"/>
          </a:xfrm>
          <a:prstGeom prst="rect">
            <a:avLst/>
          </a:prstGeom>
        </p:spPr>
      </p:pic>
      <p:sp>
        <p:nvSpPr>
          <p:cNvPr id="6" name="object 9">
            <a:extLst>
              <a:ext uri="{FF2B5EF4-FFF2-40B4-BE49-F238E27FC236}">
                <a16:creationId xmlns:a16="http://schemas.microsoft.com/office/drawing/2014/main" id="{637A614B-0B39-ED80-4335-7B9FD8B2CE5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9688" y="902934"/>
            <a:ext cx="3489773" cy="746565"/>
          </a:xfrm>
          <a:prstGeom prst="rect">
            <a:avLst/>
          </a:prstGeom>
        </p:spPr>
        <p:txBody>
          <a:bodyPr vert="horz" wrap="square" lIns="0" tIns="91645" rIns="0" bIns="0" rtlCol="0">
            <a:spAutoFit/>
          </a:bodyPr>
          <a:lstStyle/>
          <a:p>
            <a:pPr marL="7701" marR="3081">
              <a:lnSpc>
                <a:spcPts val="5100"/>
              </a:lnSpc>
              <a:spcBef>
                <a:spcPts val="722"/>
              </a:spcBef>
            </a:pPr>
            <a:r>
              <a:rPr lang="en-GB" sz="4730" spc="-273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z="473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81D59299-AB49-1432-A8C5-185532A2C449}"/>
              </a:ext>
            </a:extLst>
          </p:cNvPr>
          <p:cNvSpPr txBox="1"/>
          <p:nvPr userDrawn="1"/>
        </p:nvSpPr>
        <p:spPr>
          <a:xfrm>
            <a:off x="9969167" y="6447514"/>
            <a:ext cx="2001565" cy="221412"/>
          </a:xfrm>
          <a:prstGeom prst="rect">
            <a:avLst/>
          </a:prstGeom>
        </p:spPr>
        <p:txBody>
          <a:bodyPr vert="horz" wrap="square" lIns="0" tIns="9627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6"/>
              </a:spcBef>
            </a:pPr>
            <a:endParaRPr sz="2001" baseline="-3787" dirty="0">
              <a:latin typeface="Book Antiqua"/>
              <a:cs typeface="Book Antiqua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3DC0FC38-2C9D-A243-997F-4168DDA9CB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247048" y="1863904"/>
            <a:ext cx="4975768" cy="810621"/>
          </a:xfrm>
          <a:prstGeom prst="rect">
            <a:avLst/>
          </a:prstGeom>
        </p:spPr>
        <p:txBody>
          <a:bodyPr vert="horz" wrap="square" lIns="0" tIns="7316" rIns="0" bIns="0" rtlCol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7701" marR="79323">
              <a:lnSpc>
                <a:spcPct val="137400"/>
              </a:lnSpc>
              <a:spcBef>
                <a:spcPts val="58"/>
              </a:spcBef>
            </a:pPr>
            <a:r>
              <a:rPr lang="en-GB" sz="2000" dirty="0"/>
              <a:t>“Quote to go here”</a:t>
            </a:r>
            <a:endParaRPr sz="2000" spc="-6" dirty="0"/>
          </a:p>
          <a:p>
            <a:pPr marL="7701" marR="126686" algn="just">
              <a:lnSpc>
                <a:spcPct val="124100"/>
              </a:lnSpc>
              <a:spcBef>
                <a:spcPts val="1252"/>
              </a:spcBef>
            </a:pPr>
            <a:r>
              <a:rPr lang="en-GB" sz="1200" dirty="0">
                <a:latin typeface="Poppins" panose="00000500000000000000" pitchFamily="2" charset="0"/>
                <a:cs typeface="Poppins" panose="00000500000000000000" pitchFamily="2" charset="0"/>
              </a:rPr>
              <a:t>Information and text here to go with the quote.</a:t>
            </a:r>
            <a:endParaRPr sz="12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object 13">
            <a:extLst>
              <a:ext uri="{FF2B5EF4-FFF2-40B4-BE49-F238E27FC236}">
                <a16:creationId xmlns:a16="http://schemas.microsoft.com/office/drawing/2014/main" id="{DC4DB3FC-B362-2207-633A-2D310B3F44D9}"/>
              </a:ext>
            </a:extLst>
          </p:cNvPr>
          <p:cNvSpPr/>
          <p:nvPr userDrawn="1"/>
        </p:nvSpPr>
        <p:spPr>
          <a:xfrm>
            <a:off x="5937261" y="476216"/>
            <a:ext cx="0" cy="5905350"/>
          </a:xfrm>
          <a:custGeom>
            <a:avLst/>
            <a:gdLst/>
            <a:ahLst/>
            <a:cxnLst/>
            <a:rect l="l" t="t" r="r" b="b"/>
            <a:pathLst>
              <a:path h="9738360">
                <a:moveTo>
                  <a:pt x="0" y="0"/>
                </a:moveTo>
                <a:lnTo>
                  <a:pt x="0" y="9737923"/>
                </a:lnTo>
              </a:path>
            </a:pathLst>
          </a:custGeom>
          <a:ln w="10470">
            <a:solidFill>
              <a:schemeClr val="bg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ED3E98-333E-4FC4-1CD5-CBD3EF5B8CA8}"/>
              </a:ext>
            </a:extLst>
          </p:cNvPr>
          <p:cNvSpPr/>
          <p:nvPr userDrawn="1"/>
        </p:nvSpPr>
        <p:spPr>
          <a:xfrm>
            <a:off x="6254740" y="476216"/>
            <a:ext cx="1188707" cy="117328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>
                    <a:lumMod val="50000"/>
                  </a:schemeClr>
                </a:solidFill>
              </a:rPr>
              <a:t>Headshot here</a:t>
            </a:r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955057-9873-4E84-239D-2CF899DCC5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577556" y="5963585"/>
            <a:ext cx="1142978" cy="515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3932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783BFE3-98C4-4B44-6C47-3ED8FFA78D60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9804" t="172" r="31114" b="-172"/>
          <a:stretch/>
        </p:blipFill>
        <p:spPr>
          <a:xfrm>
            <a:off x="6246949" y="-1"/>
            <a:ext cx="5984152" cy="6858001"/>
          </a:xfrm>
          <a:prstGeom prst="rect">
            <a:avLst/>
          </a:prstGeom>
        </p:spPr>
      </p:pic>
      <p:sp>
        <p:nvSpPr>
          <p:cNvPr id="7" name="object 5">
            <a:extLst>
              <a:ext uri="{FF2B5EF4-FFF2-40B4-BE49-F238E27FC236}">
                <a16:creationId xmlns:a16="http://schemas.microsoft.com/office/drawing/2014/main" id="{64DAE6A4-07DA-D6D1-9450-C2CA15FFA96F}"/>
              </a:ext>
            </a:extLst>
          </p:cNvPr>
          <p:cNvSpPr>
            <a:spLocks/>
          </p:cNvSpPr>
          <p:nvPr/>
        </p:nvSpPr>
        <p:spPr>
          <a:xfrm>
            <a:off x="5536908" y="-11827"/>
            <a:ext cx="3676358" cy="7635371"/>
          </a:xfrm>
          <a:custGeom>
            <a:avLst/>
            <a:gdLst/>
            <a:ahLst/>
            <a:cxnLst/>
            <a:rect l="l" t="t" r="r" b="b"/>
            <a:pathLst>
              <a:path w="4639310" h="11308715">
                <a:moveTo>
                  <a:pt x="3324161" y="0"/>
                </a:moveTo>
                <a:lnTo>
                  <a:pt x="0" y="0"/>
                </a:lnTo>
                <a:lnTo>
                  <a:pt x="0" y="11308556"/>
                </a:lnTo>
                <a:lnTo>
                  <a:pt x="144955" y="11308556"/>
                </a:lnTo>
                <a:lnTo>
                  <a:pt x="226706" y="11243834"/>
                </a:lnTo>
                <a:lnTo>
                  <a:pt x="381177" y="11119240"/>
                </a:lnTo>
                <a:lnTo>
                  <a:pt x="457530" y="11056527"/>
                </a:lnTo>
                <a:lnTo>
                  <a:pt x="533290" y="10993541"/>
                </a:lnTo>
                <a:lnTo>
                  <a:pt x="608454" y="10930285"/>
                </a:lnTo>
                <a:lnTo>
                  <a:pt x="683021" y="10866762"/>
                </a:lnTo>
                <a:lnTo>
                  <a:pt x="756987" y="10802976"/>
                </a:lnTo>
                <a:lnTo>
                  <a:pt x="830350" y="10738930"/>
                </a:lnTo>
                <a:lnTo>
                  <a:pt x="903106" y="10674627"/>
                </a:lnTo>
                <a:lnTo>
                  <a:pt x="975253" y="10610071"/>
                </a:lnTo>
                <a:lnTo>
                  <a:pt x="1046787" y="10545265"/>
                </a:lnTo>
                <a:lnTo>
                  <a:pt x="1117707" y="10480211"/>
                </a:lnTo>
                <a:lnTo>
                  <a:pt x="1188010" y="10414915"/>
                </a:lnTo>
                <a:lnTo>
                  <a:pt x="1257692" y="10349377"/>
                </a:lnTo>
                <a:lnTo>
                  <a:pt x="1326751" y="10283603"/>
                </a:lnTo>
                <a:lnTo>
                  <a:pt x="1395184" y="10217594"/>
                </a:lnTo>
                <a:lnTo>
                  <a:pt x="1462988" y="10151356"/>
                </a:lnTo>
                <a:lnTo>
                  <a:pt x="1530160" y="10084890"/>
                </a:lnTo>
                <a:lnTo>
                  <a:pt x="1596698" y="10018199"/>
                </a:lnTo>
                <a:lnTo>
                  <a:pt x="1662599" y="9951289"/>
                </a:lnTo>
                <a:lnTo>
                  <a:pt x="1727860" y="9884160"/>
                </a:lnTo>
                <a:lnTo>
                  <a:pt x="1792478" y="9816818"/>
                </a:lnTo>
                <a:lnTo>
                  <a:pt x="1856450" y="9749264"/>
                </a:lnTo>
                <a:lnTo>
                  <a:pt x="1919774" y="9681503"/>
                </a:lnTo>
                <a:lnTo>
                  <a:pt x="1982447" y="9613537"/>
                </a:lnTo>
                <a:lnTo>
                  <a:pt x="2044466" y="9545371"/>
                </a:lnTo>
                <a:lnTo>
                  <a:pt x="2105828" y="9477006"/>
                </a:lnTo>
                <a:lnTo>
                  <a:pt x="2166531" y="9408447"/>
                </a:lnTo>
                <a:lnTo>
                  <a:pt x="2226571" y="9339697"/>
                </a:lnTo>
                <a:lnTo>
                  <a:pt x="2285946" y="9270759"/>
                </a:lnTo>
                <a:lnTo>
                  <a:pt x="2344653" y="9201635"/>
                </a:lnTo>
                <a:lnTo>
                  <a:pt x="2402689" y="9132331"/>
                </a:lnTo>
                <a:lnTo>
                  <a:pt x="2460052" y="9062848"/>
                </a:lnTo>
                <a:lnTo>
                  <a:pt x="2516738" y="8993190"/>
                </a:lnTo>
                <a:lnTo>
                  <a:pt x="2572745" y="8923361"/>
                </a:lnTo>
                <a:lnTo>
                  <a:pt x="2628070" y="8853363"/>
                </a:lnTo>
                <a:lnTo>
                  <a:pt x="2682711" y="8783200"/>
                </a:lnTo>
                <a:lnTo>
                  <a:pt x="2736664" y="8712876"/>
                </a:lnTo>
                <a:lnTo>
                  <a:pt x="2789926" y="8642392"/>
                </a:lnTo>
                <a:lnTo>
                  <a:pt x="2842495" y="8571754"/>
                </a:lnTo>
                <a:lnTo>
                  <a:pt x="2894368" y="8500963"/>
                </a:lnTo>
                <a:lnTo>
                  <a:pt x="2945543" y="8430024"/>
                </a:lnTo>
                <a:lnTo>
                  <a:pt x="2996016" y="8358939"/>
                </a:lnTo>
                <a:lnTo>
                  <a:pt x="3045784" y="8287712"/>
                </a:lnTo>
                <a:lnTo>
                  <a:pt x="3094846" y="8216346"/>
                </a:lnTo>
                <a:lnTo>
                  <a:pt x="3143197" y="8144844"/>
                </a:lnTo>
                <a:lnTo>
                  <a:pt x="3190836" y="8073210"/>
                </a:lnTo>
                <a:lnTo>
                  <a:pt x="3237759" y="8001447"/>
                </a:lnTo>
                <a:lnTo>
                  <a:pt x="3283964" y="7929558"/>
                </a:lnTo>
                <a:lnTo>
                  <a:pt x="3329447" y="7857547"/>
                </a:lnTo>
                <a:lnTo>
                  <a:pt x="3374207" y="7785416"/>
                </a:lnTo>
                <a:lnTo>
                  <a:pt x="3418240" y="7713169"/>
                </a:lnTo>
                <a:lnTo>
                  <a:pt x="3461543" y="7640809"/>
                </a:lnTo>
                <a:lnTo>
                  <a:pt x="3504114" y="7568340"/>
                </a:lnTo>
                <a:lnTo>
                  <a:pt x="3545950" y="7495765"/>
                </a:lnTo>
                <a:lnTo>
                  <a:pt x="3587048" y="7423086"/>
                </a:lnTo>
                <a:lnTo>
                  <a:pt x="3627405" y="7350308"/>
                </a:lnTo>
                <a:lnTo>
                  <a:pt x="3667019" y="7277434"/>
                </a:lnTo>
                <a:lnTo>
                  <a:pt x="3705886" y="7204466"/>
                </a:lnTo>
                <a:lnTo>
                  <a:pt x="3744004" y="7131409"/>
                </a:lnTo>
                <a:lnTo>
                  <a:pt x="3781370" y="7058265"/>
                </a:lnTo>
                <a:lnTo>
                  <a:pt x="3817981" y="6985038"/>
                </a:lnTo>
                <a:lnTo>
                  <a:pt x="3853835" y="6911731"/>
                </a:lnTo>
                <a:lnTo>
                  <a:pt x="3888929" y="6838347"/>
                </a:lnTo>
                <a:lnTo>
                  <a:pt x="3923259" y="6764889"/>
                </a:lnTo>
                <a:lnTo>
                  <a:pt x="3956824" y="6691362"/>
                </a:lnTo>
                <a:lnTo>
                  <a:pt x="3989619" y="6617767"/>
                </a:lnTo>
                <a:lnTo>
                  <a:pt x="4021643" y="6544109"/>
                </a:lnTo>
                <a:lnTo>
                  <a:pt x="4052893" y="6470390"/>
                </a:lnTo>
                <a:lnTo>
                  <a:pt x="4083366" y="6396614"/>
                </a:lnTo>
                <a:lnTo>
                  <a:pt x="4113059" y="6322784"/>
                </a:lnTo>
                <a:lnTo>
                  <a:pt x="4141969" y="6248904"/>
                </a:lnTo>
                <a:lnTo>
                  <a:pt x="4170093" y="6174977"/>
                </a:lnTo>
                <a:lnTo>
                  <a:pt x="4197429" y="6101005"/>
                </a:lnTo>
                <a:lnTo>
                  <a:pt x="4223974" y="6026993"/>
                </a:lnTo>
                <a:lnTo>
                  <a:pt x="4249725" y="5952943"/>
                </a:lnTo>
                <a:lnTo>
                  <a:pt x="4274680" y="5878859"/>
                </a:lnTo>
                <a:lnTo>
                  <a:pt x="4298834" y="5804744"/>
                </a:lnTo>
                <a:lnTo>
                  <a:pt x="4322187" y="5730601"/>
                </a:lnTo>
                <a:lnTo>
                  <a:pt x="4344734" y="5656434"/>
                </a:lnTo>
                <a:lnTo>
                  <a:pt x="4366474" y="5582246"/>
                </a:lnTo>
                <a:lnTo>
                  <a:pt x="4387402" y="5508039"/>
                </a:lnTo>
                <a:lnTo>
                  <a:pt x="4407518" y="5433819"/>
                </a:lnTo>
                <a:lnTo>
                  <a:pt x="4426817" y="5359587"/>
                </a:lnTo>
                <a:lnTo>
                  <a:pt x="4445296" y="5285347"/>
                </a:lnTo>
                <a:lnTo>
                  <a:pt x="4462954" y="5211102"/>
                </a:lnTo>
                <a:lnTo>
                  <a:pt x="4479787" y="5136856"/>
                </a:lnTo>
                <a:lnTo>
                  <a:pt x="4495793" y="5062611"/>
                </a:lnTo>
                <a:lnTo>
                  <a:pt x="4510968" y="4988372"/>
                </a:lnTo>
                <a:lnTo>
                  <a:pt x="4525310" y="4914141"/>
                </a:lnTo>
                <a:lnTo>
                  <a:pt x="4538817" y="4839921"/>
                </a:lnTo>
                <a:lnTo>
                  <a:pt x="4551484" y="4765716"/>
                </a:lnTo>
                <a:lnTo>
                  <a:pt x="4563310" y="4691530"/>
                </a:lnTo>
                <a:lnTo>
                  <a:pt x="4574292" y="4617365"/>
                </a:lnTo>
                <a:lnTo>
                  <a:pt x="4584427" y="4543224"/>
                </a:lnTo>
                <a:lnTo>
                  <a:pt x="4593711" y="4469112"/>
                </a:lnTo>
                <a:lnTo>
                  <a:pt x="4602143" y="4395030"/>
                </a:lnTo>
                <a:lnTo>
                  <a:pt x="4609720" y="4320984"/>
                </a:lnTo>
                <a:lnTo>
                  <a:pt x="4616438" y="4246975"/>
                </a:lnTo>
                <a:lnTo>
                  <a:pt x="4622295" y="4173007"/>
                </a:lnTo>
                <a:lnTo>
                  <a:pt x="4627288" y="4099083"/>
                </a:lnTo>
                <a:lnTo>
                  <a:pt x="4631415" y="4025207"/>
                </a:lnTo>
                <a:lnTo>
                  <a:pt x="4634672" y="3951382"/>
                </a:lnTo>
                <a:lnTo>
                  <a:pt x="4637057" y="3877611"/>
                </a:lnTo>
                <a:lnTo>
                  <a:pt x="4638566" y="3803897"/>
                </a:lnTo>
                <a:lnTo>
                  <a:pt x="4639198" y="3730244"/>
                </a:lnTo>
                <a:lnTo>
                  <a:pt x="4638949" y="3656655"/>
                </a:lnTo>
                <a:lnTo>
                  <a:pt x="4637816" y="3583134"/>
                </a:lnTo>
                <a:lnTo>
                  <a:pt x="4635798" y="3509682"/>
                </a:lnTo>
                <a:lnTo>
                  <a:pt x="4632890" y="3436305"/>
                </a:lnTo>
                <a:lnTo>
                  <a:pt x="4629090" y="3363005"/>
                </a:lnTo>
                <a:lnTo>
                  <a:pt x="4624396" y="3289784"/>
                </a:lnTo>
                <a:lnTo>
                  <a:pt x="4618804" y="3216648"/>
                </a:lnTo>
                <a:lnTo>
                  <a:pt x="4612311" y="3143598"/>
                </a:lnTo>
                <a:lnTo>
                  <a:pt x="4604916" y="3070639"/>
                </a:lnTo>
                <a:lnTo>
                  <a:pt x="4596615" y="2997772"/>
                </a:lnTo>
                <a:lnTo>
                  <a:pt x="4587405" y="2925003"/>
                </a:lnTo>
                <a:lnTo>
                  <a:pt x="4577284" y="2852334"/>
                </a:lnTo>
                <a:lnTo>
                  <a:pt x="4566248" y="2779767"/>
                </a:lnTo>
                <a:lnTo>
                  <a:pt x="4554295" y="2707307"/>
                </a:lnTo>
                <a:lnTo>
                  <a:pt x="4541423" y="2634957"/>
                </a:lnTo>
                <a:lnTo>
                  <a:pt x="4527628" y="2562720"/>
                </a:lnTo>
                <a:lnTo>
                  <a:pt x="4512907" y="2490600"/>
                </a:lnTo>
                <a:lnTo>
                  <a:pt x="4497258" y="2418599"/>
                </a:lnTo>
                <a:lnTo>
                  <a:pt x="4480678" y="2346720"/>
                </a:lnTo>
                <a:lnTo>
                  <a:pt x="4463164" y="2274968"/>
                </a:lnTo>
                <a:lnTo>
                  <a:pt x="4444713" y="2203346"/>
                </a:lnTo>
                <a:lnTo>
                  <a:pt x="4425323" y="2131856"/>
                </a:lnTo>
                <a:lnTo>
                  <a:pt x="4404991" y="2060501"/>
                </a:lnTo>
                <a:lnTo>
                  <a:pt x="4383713" y="1989287"/>
                </a:lnTo>
                <a:lnTo>
                  <a:pt x="4361530" y="1918349"/>
                </a:lnTo>
                <a:lnTo>
                  <a:pt x="4338486" y="1847825"/>
                </a:lnTo>
                <a:lnTo>
                  <a:pt x="4314585" y="1777715"/>
                </a:lnTo>
                <a:lnTo>
                  <a:pt x="4289831" y="1708020"/>
                </a:lnTo>
                <a:lnTo>
                  <a:pt x="4264227" y="1638742"/>
                </a:lnTo>
                <a:lnTo>
                  <a:pt x="4237779" y="1569881"/>
                </a:lnTo>
                <a:lnTo>
                  <a:pt x="4210491" y="1501439"/>
                </a:lnTo>
                <a:lnTo>
                  <a:pt x="4182365" y="1433417"/>
                </a:lnTo>
                <a:lnTo>
                  <a:pt x="4153408" y="1365816"/>
                </a:lnTo>
                <a:lnTo>
                  <a:pt x="4123622" y="1298638"/>
                </a:lnTo>
                <a:lnTo>
                  <a:pt x="4093013" y="1231882"/>
                </a:lnTo>
                <a:lnTo>
                  <a:pt x="4061583" y="1165552"/>
                </a:lnTo>
                <a:lnTo>
                  <a:pt x="4029338" y="1099647"/>
                </a:lnTo>
                <a:lnTo>
                  <a:pt x="3996282" y="1034168"/>
                </a:lnTo>
                <a:lnTo>
                  <a:pt x="3962418" y="969118"/>
                </a:lnTo>
                <a:lnTo>
                  <a:pt x="3927750" y="904497"/>
                </a:lnTo>
                <a:lnTo>
                  <a:pt x="3892284" y="840306"/>
                </a:lnTo>
                <a:lnTo>
                  <a:pt x="3856023" y="776547"/>
                </a:lnTo>
                <a:lnTo>
                  <a:pt x="3818970" y="713220"/>
                </a:lnTo>
                <a:lnTo>
                  <a:pt x="3781132" y="650327"/>
                </a:lnTo>
                <a:lnTo>
                  <a:pt x="3742510" y="587869"/>
                </a:lnTo>
                <a:lnTo>
                  <a:pt x="3703111" y="525846"/>
                </a:lnTo>
                <a:lnTo>
                  <a:pt x="3662937" y="464261"/>
                </a:lnTo>
                <a:lnTo>
                  <a:pt x="3621993" y="403114"/>
                </a:lnTo>
                <a:lnTo>
                  <a:pt x="3580283" y="342407"/>
                </a:lnTo>
                <a:lnTo>
                  <a:pt x="3537812" y="282140"/>
                </a:lnTo>
                <a:lnTo>
                  <a:pt x="3494583" y="222315"/>
                </a:lnTo>
                <a:lnTo>
                  <a:pt x="3450600" y="162933"/>
                </a:lnTo>
                <a:lnTo>
                  <a:pt x="3405868" y="103995"/>
                </a:lnTo>
                <a:lnTo>
                  <a:pt x="3360391" y="45502"/>
                </a:lnTo>
                <a:lnTo>
                  <a:pt x="33241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13">
            <a:extLst>
              <a:ext uri="{FF2B5EF4-FFF2-40B4-BE49-F238E27FC236}">
                <a16:creationId xmlns:a16="http://schemas.microsoft.com/office/drawing/2014/main" id="{84867685-8BD2-A638-AE8B-26F83B2E9B28}"/>
              </a:ext>
            </a:extLst>
          </p:cNvPr>
          <p:cNvSpPr txBox="1">
            <a:spLocks noGrp="1"/>
          </p:cNvSpPr>
          <p:nvPr userDrawn="1">
            <p:ph type="title" hasCustomPrompt="1"/>
          </p:nvPr>
        </p:nvSpPr>
        <p:spPr>
          <a:xfrm>
            <a:off x="424553" y="721365"/>
            <a:ext cx="4540862" cy="684322"/>
          </a:xfrm>
          <a:prstGeom prst="rect">
            <a:avLst/>
          </a:prstGeom>
        </p:spPr>
        <p:txBody>
          <a:bodyPr vert="horz" wrap="square" lIns="0" tIns="159417" rIns="0" bIns="0" rtlCol="0">
            <a:spAutoFit/>
          </a:bodyPr>
          <a:lstStyle>
            <a:lvl1pPr>
              <a:defRPr/>
            </a:lvl1pPr>
          </a:lstStyle>
          <a:p>
            <a:pPr marL="7701" marR="510595">
              <a:lnSpc>
                <a:spcPct val="77300"/>
              </a:lnSpc>
              <a:spcBef>
                <a:spcPts val="1255"/>
              </a:spcBef>
            </a:pPr>
            <a:r>
              <a:rPr lang="en-GB" spc="-28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Here</a:t>
            </a:r>
            <a:endParaRPr spc="-17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object 18">
            <a:extLst>
              <a:ext uri="{FF2B5EF4-FFF2-40B4-BE49-F238E27FC236}">
                <a16:creationId xmlns:a16="http://schemas.microsoft.com/office/drawing/2014/main" id="{D0EA5FA3-D637-1BF1-0B5A-B05011E8D502}"/>
              </a:ext>
            </a:extLst>
          </p:cNvPr>
          <p:cNvGrpSpPr/>
          <p:nvPr userDrawn="1"/>
        </p:nvGrpSpPr>
        <p:grpSpPr>
          <a:xfrm>
            <a:off x="9499361" y="760644"/>
            <a:ext cx="6546" cy="4989282"/>
            <a:chOff x="15664443" y="1254358"/>
            <a:chExt cx="10795" cy="8227695"/>
          </a:xfrm>
        </p:grpSpPr>
        <p:sp>
          <p:nvSpPr>
            <p:cNvPr id="14" name="object 19">
              <a:extLst>
                <a:ext uri="{FF2B5EF4-FFF2-40B4-BE49-F238E27FC236}">
                  <a16:creationId xmlns:a16="http://schemas.microsoft.com/office/drawing/2014/main" id="{274BF641-62AD-B919-BB65-217572379A43}"/>
                </a:ext>
              </a:extLst>
            </p:cNvPr>
            <p:cNvSpPr/>
            <p:nvPr/>
          </p:nvSpPr>
          <p:spPr>
            <a:xfrm>
              <a:off x="15669679" y="1290955"/>
              <a:ext cx="0" cy="8169909"/>
            </a:xfrm>
            <a:custGeom>
              <a:avLst/>
              <a:gdLst/>
              <a:ahLst/>
              <a:cxnLst/>
              <a:rect l="l" t="t" r="r" b="b"/>
              <a:pathLst>
                <a:path h="8169909">
                  <a:moveTo>
                    <a:pt x="0" y="0"/>
                  </a:moveTo>
                  <a:lnTo>
                    <a:pt x="0" y="8169583"/>
                  </a:lnTo>
                </a:path>
              </a:pathLst>
            </a:custGeom>
            <a:ln w="1047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20">
              <a:extLst>
                <a:ext uri="{FF2B5EF4-FFF2-40B4-BE49-F238E27FC236}">
                  <a16:creationId xmlns:a16="http://schemas.microsoft.com/office/drawing/2014/main" id="{51ADE014-2E96-0AA5-5934-7067F8F56AA8}"/>
                </a:ext>
              </a:extLst>
            </p:cNvPr>
            <p:cNvSpPr/>
            <p:nvPr/>
          </p:nvSpPr>
          <p:spPr>
            <a:xfrm>
              <a:off x="15664434" y="1254359"/>
              <a:ext cx="10795" cy="8227695"/>
            </a:xfrm>
            <a:custGeom>
              <a:avLst/>
              <a:gdLst/>
              <a:ahLst/>
              <a:cxnLst/>
              <a:rect l="l" t="t" r="r" b="b"/>
              <a:pathLst>
                <a:path w="10794" h="8227695">
                  <a:moveTo>
                    <a:pt x="10477" y="8221866"/>
                  </a:moveTo>
                  <a:lnTo>
                    <a:pt x="8940" y="8218170"/>
                  </a:lnTo>
                  <a:lnTo>
                    <a:pt x="5245" y="8216633"/>
                  </a:lnTo>
                  <a:lnTo>
                    <a:pt x="1536" y="8218170"/>
                  </a:lnTo>
                  <a:lnTo>
                    <a:pt x="0" y="8221866"/>
                  </a:lnTo>
                  <a:lnTo>
                    <a:pt x="1536" y="8225574"/>
                  </a:lnTo>
                  <a:lnTo>
                    <a:pt x="5245" y="8227111"/>
                  </a:lnTo>
                  <a:lnTo>
                    <a:pt x="8940" y="8225574"/>
                  </a:lnTo>
                  <a:lnTo>
                    <a:pt x="10477" y="8221866"/>
                  </a:lnTo>
                  <a:close/>
                </a:path>
                <a:path w="10794" h="8227695">
                  <a:moveTo>
                    <a:pt x="10477" y="5245"/>
                  </a:moveTo>
                  <a:lnTo>
                    <a:pt x="8940" y="1536"/>
                  </a:lnTo>
                  <a:lnTo>
                    <a:pt x="5245" y="0"/>
                  </a:lnTo>
                  <a:lnTo>
                    <a:pt x="1536" y="1536"/>
                  </a:lnTo>
                  <a:lnTo>
                    <a:pt x="0" y="5245"/>
                  </a:lnTo>
                  <a:lnTo>
                    <a:pt x="1536" y="8940"/>
                  </a:lnTo>
                  <a:lnTo>
                    <a:pt x="5245" y="10477"/>
                  </a:lnTo>
                  <a:lnTo>
                    <a:pt x="8940" y="8940"/>
                  </a:lnTo>
                  <a:lnTo>
                    <a:pt x="10477" y="52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9" name="object 25">
            <a:extLst>
              <a:ext uri="{FF2B5EF4-FFF2-40B4-BE49-F238E27FC236}">
                <a16:creationId xmlns:a16="http://schemas.microsoft.com/office/drawing/2014/main" id="{E14E3AC9-B71F-3124-8526-65F2F2031692}"/>
              </a:ext>
            </a:extLst>
          </p:cNvPr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32349" y="4331332"/>
            <a:ext cx="3588400" cy="2549127"/>
          </a:xfrm>
          <a:prstGeom prst="rect">
            <a:avLst/>
          </a:prstGeom>
        </p:spPr>
      </p:pic>
      <p:pic>
        <p:nvPicPr>
          <p:cNvPr id="20" name="object 21">
            <a:extLst>
              <a:ext uri="{FF2B5EF4-FFF2-40B4-BE49-F238E27FC236}">
                <a16:creationId xmlns:a16="http://schemas.microsoft.com/office/drawing/2014/main" id="{67D46FFD-1269-61CE-685F-35BDE4ACDE7E}"/>
              </a:ext>
            </a:extLst>
          </p:cNvPr>
          <p:cNvPicPr/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154359" y="-11827"/>
            <a:ext cx="3387837" cy="2371918"/>
          </a:xfrm>
          <a:prstGeom prst="rect">
            <a:avLst/>
          </a:prstGeom>
        </p:spPr>
      </p:pic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9C7A7B82-B883-1422-1B6D-8B48B7B8C72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24553" y="1442451"/>
            <a:ext cx="4540862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73D6B423-B3CF-CFE6-2FB4-CB202E83440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24553" y="2392097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3236779-A04F-B772-37FD-45DA98D69653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3621119" y="2392097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E7C80B9-EE61-E7D0-7B21-4268595512F0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601200" y="782638"/>
            <a:ext cx="1976438" cy="323850"/>
          </a:xfrm>
        </p:spPr>
        <p:txBody>
          <a:bodyPr/>
          <a:lstStyle>
            <a:lvl4pPr>
              <a:defRPr>
                <a:solidFill>
                  <a:srgbClr val="BDD6CE"/>
                </a:solidFill>
              </a:defRPr>
            </a:lvl4pPr>
          </a:lstStyle>
          <a:p>
            <a:pPr lvl="3"/>
            <a:r>
              <a:rPr lang="en-GB" dirty="0"/>
              <a:t>Heading</a:t>
            </a:r>
          </a:p>
        </p:txBody>
      </p:sp>
      <p:sp>
        <p:nvSpPr>
          <p:cNvPr id="31" name="Text Placeholder 29">
            <a:extLst>
              <a:ext uri="{FF2B5EF4-FFF2-40B4-BE49-F238E27FC236}">
                <a16:creationId xmlns:a16="http://schemas.microsoft.com/office/drawing/2014/main" id="{55796673-CD79-AB1B-3E0F-676EF14D5C97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613232" y="1573341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234DE911-499F-1778-1707-DE40AB3DBA10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9613231" y="1964691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33" name="Text Placeholder 29">
            <a:extLst>
              <a:ext uri="{FF2B5EF4-FFF2-40B4-BE49-F238E27FC236}">
                <a16:creationId xmlns:a16="http://schemas.microsoft.com/office/drawing/2014/main" id="{7EF4D584-3672-1155-934B-255E129E71C3}"/>
              </a:ext>
            </a:extLst>
          </p:cNvPr>
          <p:cNvSpPr>
            <a:spLocks noGrp="1"/>
          </p:cNvSpPr>
          <p:nvPr userDrawn="1">
            <p:ph type="body" sz="quarter" idx="16" hasCustomPrompt="1"/>
          </p:nvPr>
        </p:nvSpPr>
        <p:spPr>
          <a:xfrm>
            <a:off x="9595816" y="2969603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4" name="Text Placeholder 26">
            <a:extLst>
              <a:ext uri="{FF2B5EF4-FFF2-40B4-BE49-F238E27FC236}">
                <a16:creationId xmlns:a16="http://schemas.microsoft.com/office/drawing/2014/main" id="{96DA0B0A-BA54-8B03-0F04-A83938BFF339}"/>
              </a:ext>
            </a:extLst>
          </p:cNvPr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9595815" y="3360953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  <p:sp>
        <p:nvSpPr>
          <p:cNvPr id="35" name="Text Placeholder 29">
            <a:extLst>
              <a:ext uri="{FF2B5EF4-FFF2-40B4-BE49-F238E27FC236}">
                <a16:creationId xmlns:a16="http://schemas.microsoft.com/office/drawing/2014/main" id="{AD75885C-AB1C-0E33-F97A-61992021E82F}"/>
              </a:ext>
            </a:extLst>
          </p:cNvPr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9595817" y="4408149"/>
            <a:ext cx="2099649" cy="311150"/>
          </a:xfrm>
        </p:spPr>
        <p:txBody>
          <a:bodyPr>
            <a:noAutofit/>
          </a:bodyPr>
          <a:lstStyle>
            <a:lvl1pPr>
              <a:defRPr sz="237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Point 1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2E975530-2E0A-2330-9936-0BB0D27DE3E1}"/>
              </a:ext>
            </a:extLst>
          </p:cNvPr>
          <p:cNvSpPr>
            <a:spLocks noGrp="1"/>
          </p:cNvSpPr>
          <p:nvPr userDrawn="1">
            <p:ph type="body" sz="quarter" idx="19" hasCustomPrompt="1"/>
          </p:nvPr>
        </p:nvSpPr>
        <p:spPr>
          <a:xfrm>
            <a:off x="9595816" y="4799499"/>
            <a:ext cx="2099649" cy="323850"/>
          </a:xfrm>
        </p:spPr>
        <p:txBody>
          <a:bodyPr/>
          <a:lstStyle>
            <a:lvl4pPr>
              <a:defRPr>
                <a:solidFill>
                  <a:schemeClr val="bg1"/>
                </a:solidFill>
              </a:defRPr>
            </a:lvl4pPr>
          </a:lstStyle>
          <a:p>
            <a:pPr lvl="3"/>
            <a:r>
              <a:rPr lang="en-GB" dirty="0"/>
              <a:t>Supporting text here</a:t>
            </a:r>
          </a:p>
        </p:txBody>
      </p:sp>
    </p:spTree>
    <p:extLst>
      <p:ext uri="{BB962C8B-B14F-4D97-AF65-F5344CB8AC3E}">
        <p14:creationId xmlns:p14="http://schemas.microsoft.com/office/powerpoint/2010/main" val="2050389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D3EF386-4654-5110-F192-B672D984B38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l="20247" t="-172" r="28673" b="172"/>
          <a:stretch/>
        </p:blipFill>
        <p:spPr>
          <a:xfrm>
            <a:off x="5953487" y="-11827"/>
            <a:ext cx="6238514" cy="6869827"/>
          </a:xfrm>
          <a:prstGeom prst="rect">
            <a:avLst/>
          </a:prstGeom>
        </p:spPr>
      </p:pic>
      <p:sp>
        <p:nvSpPr>
          <p:cNvPr id="14" name="object 5">
            <a:extLst>
              <a:ext uri="{FF2B5EF4-FFF2-40B4-BE49-F238E27FC236}">
                <a16:creationId xmlns:a16="http://schemas.microsoft.com/office/drawing/2014/main" id="{41EC3C52-D9F7-27BC-2458-29D9D8B791B5}"/>
              </a:ext>
            </a:extLst>
          </p:cNvPr>
          <p:cNvSpPr/>
          <p:nvPr userDrawn="1"/>
        </p:nvSpPr>
        <p:spPr>
          <a:xfrm>
            <a:off x="5110503" y="-11827"/>
            <a:ext cx="3676358" cy="7635371"/>
          </a:xfrm>
          <a:custGeom>
            <a:avLst/>
            <a:gdLst/>
            <a:ahLst/>
            <a:cxnLst/>
            <a:rect l="l" t="t" r="r" b="b"/>
            <a:pathLst>
              <a:path w="4639310" h="11308715">
                <a:moveTo>
                  <a:pt x="3324161" y="0"/>
                </a:moveTo>
                <a:lnTo>
                  <a:pt x="0" y="0"/>
                </a:lnTo>
                <a:lnTo>
                  <a:pt x="0" y="11308556"/>
                </a:lnTo>
                <a:lnTo>
                  <a:pt x="144955" y="11308556"/>
                </a:lnTo>
                <a:lnTo>
                  <a:pt x="226706" y="11243834"/>
                </a:lnTo>
                <a:lnTo>
                  <a:pt x="381177" y="11119240"/>
                </a:lnTo>
                <a:lnTo>
                  <a:pt x="457530" y="11056527"/>
                </a:lnTo>
                <a:lnTo>
                  <a:pt x="533290" y="10993541"/>
                </a:lnTo>
                <a:lnTo>
                  <a:pt x="608454" y="10930285"/>
                </a:lnTo>
                <a:lnTo>
                  <a:pt x="683021" y="10866762"/>
                </a:lnTo>
                <a:lnTo>
                  <a:pt x="756987" y="10802976"/>
                </a:lnTo>
                <a:lnTo>
                  <a:pt x="830350" y="10738930"/>
                </a:lnTo>
                <a:lnTo>
                  <a:pt x="903106" y="10674627"/>
                </a:lnTo>
                <a:lnTo>
                  <a:pt x="975253" y="10610071"/>
                </a:lnTo>
                <a:lnTo>
                  <a:pt x="1046787" y="10545265"/>
                </a:lnTo>
                <a:lnTo>
                  <a:pt x="1117707" y="10480211"/>
                </a:lnTo>
                <a:lnTo>
                  <a:pt x="1188010" y="10414915"/>
                </a:lnTo>
                <a:lnTo>
                  <a:pt x="1257692" y="10349377"/>
                </a:lnTo>
                <a:lnTo>
                  <a:pt x="1326751" y="10283603"/>
                </a:lnTo>
                <a:lnTo>
                  <a:pt x="1395184" y="10217594"/>
                </a:lnTo>
                <a:lnTo>
                  <a:pt x="1462988" y="10151356"/>
                </a:lnTo>
                <a:lnTo>
                  <a:pt x="1530160" y="10084890"/>
                </a:lnTo>
                <a:lnTo>
                  <a:pt x="1596698" y="10018199"/>
                </a:lnTo>
                <a:lnTo>
                  <a:pt x="1662599" y="9951289"/>
                </a:lnTo>
                <a:lnTo>
                  <a:pt x="1727860" y="9884160"/>
                </a:lnTo>
                <a:lnTo>
                  <a:pt x="1792478" y="9816818"/>
                </a:lnTo>
                <a:lnTo>
                  <a:pt x="1856450" y="9749264"/>
                </a:lnTo>
                <a:lnTo>
                  <a:pt x="1919774" y="9681503"/>
                </a:lnTo>
                <a:lnTo>
                  <a:pt x="1982447" y="9613537"/>
                </a:lnTo>
                <a:lnTo>
                  <a:pt x="2044466" y="9545371"/>
                </a:lnTo>
                <a:lnTo>
                  <a:pt x="2105828" y="9477006"/>
                </a:lnTo>
                <a:lnTo>
                  <a:pt x="2166531" y="9408447"/>
                </a:lnTo>
                <a:lnTo>
                  <a:pt x="2226571" y="9339697"/>
                </a:lnTo>
                <a:lnTo>
                  <a:pt x="2285946" y="9270759"/>
                </a:lnTo>
                <a:lnTo>
                  <a:pt x="2344653" y="9201635"/>
                </a:lnTo>
                <a:lnTo>
                  <a:pt x="2402689" y="9132331"/>
                </a:lnTo>
                <a:lnTo>
                  <a:pt x="2460052" y="9062848"/>
                </a:lnTo>
                <a:lnTo>
                  <a:pt x="2516738" y="8993190"/>
                </a:lnTo>
                <a:lnTo>
                  <a:pt x="2572745" y="8923361"/>
                </a:lnTo>
                <a:lnTo>
                  <a:pt x="2628070" y="8853363"/>
                </a:lnTo>
                <a:lnTo>
                  <a:pt x="2682711" y="8783200"/>
                </a:lnTo>
                <a:lnTo>
                  <a:pt x="2736664" y="8712876"/>
                </a:lnTo>
                <a:lnTo>
                  <a:pt x="2789926" y="8642392"/>
                </a:lnTo>
                <a:lnTo>
                  <a:pt x="2842495" y="8571754"/>
                </a:lnTo>
                <a:lnTo>
                  <a:pt x="2894368" y="8500963"/>
                </a:lnTo>
                <a:lnTo>
                  <a:pt x="2945543" y="8430024"/>
                </a:lnTo>
                <a:lnTo>
                  <a:pt x="2996016" y="8358939"/>
                </a:lnTo>
                <a:lnTo>
                  <a:pt x="3045784" y="8287712"/>
                </a:lnTo>
                <a:lnTo>
                  <a:pt x="3094846" y="8216346"/>
                </a:lnTo>
                <a:lnTo>
                  <a:pt x="3143197" y="8144844"/>
                </a:lnTo>
                <a:lnTo>
                  <a:pt x="3190836" y="8073210"/>
                </a:lnTo>
                <a:lnTo>
                  <a:pt x="3237759" y="8001447"/>
                </a:lnTo>
                <a:lnTo>
                  <a:pt x="3283964" y="7929558"/>
                </a:lnTo>
                <a:lnTo>
                  <a:pt x="3329447" y="7857547"/>
                </a:lnTo>
                <a:lnTo>
                  <a:pt x="3374207" y="7785416"/>
                </a:lnTo>
                <a:lnTo>
                  <a:pt x="3418240" y="7713169"/>
                </a:lnTo>
                <a:lnTo>
                  <a:pt x="3461543" y="7640809"/>
                </a:lnTo>
                <a:lnTo>
                  <a:pt x="3504114" y="7568340"/>
                </a:lnTo>
                <a:lnTo>
                  <a:pt x="3545950" y="7495765"/>
                </a:lnTo>
                <a:lnTo>
                  <a:pt x="3587048" y="7423086"/>
                </a:lnTo>
                <a:lnTo>
                  <a:pt x="3627405" y="7350308"/>
                </a:lnTo>
                <a:lnTo>
                  <a:pt x="3667019" y="7277434"/>
                </a:lnTo>
                <a:lnTo>
                  <a:pt x="3705886" y="7204466"/>
                </a:lnTo>
                <a:lnTo>
                  <a:pt x="3744004" y="7131409"/>
                </a:lnTo>
                <a:lnTo>
                  <a:pt x="3781370" y="7058265"/>
                </a:lnTo>
                <a:lnTo>
                  <a:pt x="3817981" y="6985038"/>
                </a:lnTo>
                <a:lnTo>
                  <a:pt x="3853835" y="6911731"/>
                </a:lnTo>
                <a:lnTo>
                  <a:pt x="3888929" y="6838347"/>
                </a:lnTo>
                <a:lnTo>
                  <a:pt x="3923259" y="6764889"/>
                </a:lnTo>
                <a:lnTo>
                  <a:pt x="3956824" y="6691362"/>
                </a:lnTo>
                <a:lnTo>
                  <a:pt x="3989619" y="6617767"/>
                </a:lnTo>
                <a:lnTo>
                  <a:pt x="4021643" y="6544109"/>
                </a:lnTo>
                <a:lnTo>
                  <a:pt x="4052893" y="6470390"/>
                </a:lnTo>
                <a:lnTo>
                  <a:pt x="4083366" y="6396614"/>
                </a:lnTo>
                <a:lnTo>
                  <a:pt x="4113059" y="6322784"/>
                </a:lnTo>
                <a:lnTo>
                  <a:pt x="4141969" y="6248904"/>
                </a:lnTo>
                <a:lnTo>
                  <a:pt x="4170093" y="6174977"/>
                </a:lnTo>
                <a:lnTo>
                  <a:pt x="4197429" y="6101005"/>
                </a:lnTo>
                <a:lnTo>
                  <a:pt x="4223974" y="6026993"/>
                </a:lnTo>
                <a:lnTo>
                  <a:pt x="4249725" y="5952943"/>
                </a:lnTo>
                <a:lnTo>
                  <a:pt x="4274680" y="5878859"/>
                </a:lnTo>
                <a:lnTo>
                  <a:pt x="4298834" y="5804744"/>
                </a:lnTo>
                <a:lnTo>
                  <a:pt x="4322187" y="5730601"/>
                </a:lnTo>
                <a:lnTo>
                  <a:pt x="4344734" y="5656434"/>
                </a:lnTo>
                <a:lnTo>
                  <a:pt x="4366474" y="5582246"/>
                </a:lnTo>
                <a:lnTo>
                  <a:pt x="4387402" y="5508039"/>
                </a:lnTo>
                <a:lnTo>
                  <a:pt x="4407518" y="5433819"/>
                </a:lnTo>
                <a:lnTo>
                  <a:pt x="4426817" y="5359587"/>
                </a:lnTo>
                <a:lnTo>
                  <a:pt x="4445296" y="5285347"/>
                </a:lnTo>
                <a:lnTo>
                  <a:pt x="4462954" y="5211102"/>
                </a:lnTo>
                <a:lnTo>
                  <a:pt x="4479787" y="5136856"/>
                </a:lnTo>
                <a:lnTo>
                  <a:pt x="4495793" y="5062611"/>
                </a:lnTo>
                <a:lnTo>
                  <a:pt x="4510968" y="4988372"/>
                </a:lnTo>
                <a:lnTo>
                  <a:pt x="4525310" y="4914141"/>
                </a:lnTo>
                <a:lnTo>
                  <a:pt x="4538817" y="4839921"/>
                </a:lnTo>
                <a:lnTo>
                  <a:pt x="4551484" y="4765716"/>
                </a:lnTo>
                <a:lnTo>
                  <a:pt x="4563310" y="4691530"/>
                </a:lnTo>
                <a:lnTo>
                  <a:pt x="4574292" y="4617365"/>
                </a:lnTo>
                <a:lnTo>
                  <a:pt x="4584427" y="4543224"/>
                </a:lnTo>
                <a:lnTo>
                  <a:pt x="4593711" y="4469112"/>
                </a:lnTo>
                <a:lnTo>
                  <a:pt x="4602143" y="4395030"/>
                </a:lnTo>
                <a:lnTo>
                  <a:pt x="4609720" y="4320984"/>
                </a:lnTo>
                <a:lnTo>
                  <a:pt x="4616438" y="4246975"/>
                </a:lnTo>
                <a:lnTo>
                  <a:pt x="4622295" y="4173007"/>
                </a:lnTo>
                <a:lnTo>
                  <a:pt x="4627288" y="4099083"/>
                </a:lnTo>
                <a:lnTo>
                  <a:pt x="4631415" y="4025207"/>
                </a:lnTo>
                <a:lnTo>
                  <a:pt x="4634672" y="3951382"/>
                </a:lnTo>
                <a:lnTo>
                  <a:pt x="4637057" y="3877611"/>
                </a:lnTo>
                <a:lnTo>
                  <a:pt x="4638566" y="3803897"/>
                </a:lnTo>
                <a:lnTo>
                  <a:pt x="4639198" y="3730244"/>
                </a:lnTo>
                <a:lnTo>
                  <a:pt x="4638949" y="3656655"/>
                </a:lnTo>
                <a:lnTo>
                  <a:pt x="4637816" y="3583134"/>
                </a:lnTo>
                <a:lnTo>
                  <a:pt x="4635798" y="3509682"/>
                </a:lnTo>
                <a:lnTo>
                  <a:pt x="4632890" y="3436305"/>
                </a:lnTo>
                <a:lnTo>
                  <a:pt x="4629090" y="3363005"/>
                </a:lnTo>
                <a:lnTo>
                  <a:pt x="4624396" y="3289784"/>
                </a:lnTo>
                <a:lnTo>
                  <a:pt x="4618804" y="3216648"/>
                </a:lnTo>
                <a:lnTo>
                  <a:pt x="4612311" y="3143598"/>
                </a:lnTo>
                <a:lnTo>
                  <a:pt x="4604916" y="3070639"/>
                </a:lnTo>
                <a:lnTo>
                  <a:pt x="4596615" y="2997772"/>
                </a:lnTo>
                <a:lnTo>
                  <a:pt x="4587405" y="2925003"/>
                </a:lnTo>
                <a:lnTo>
                  <a:pt x="4577284" y="2852334"/>
                </a:lnTo>
                <a:lnTo>
                  <a:pt x="4566248" y="2779767"/>
                </a:lnTo>
                <a:lnTo>
                  <a:pt x="4554295" y="2707307"/>
                </a:lnTo>
                <a:lnTo>
                  <a:pt x="4541423" y="2634957"/>
                </a:lnTo>
                <a:lnTo>
                  <a:pt x="4527628" y="2562720"/>
                </a:lnTo>
                <a:lnTo>
                  <a:pt x="4512907" y="2490600"/>
                </a:lnTo>
                <a:lnTo>
                  <a:pt x="4497258" y="2418599"/>
                </a:lnTo>
                <a:lnTo>
                  <a:pt x="4480678" y="2346720"/>
                </a:lnTo>
                <a:lnTo>
                  <a:pt x="4463164" y="2274968"/>
                </a:lnTo>
                <a:lnTo>
                  <a:pt x="4444713" y="2203346"/>
                </a:lnTo>
                <a:lnTo>
                  <a:pt x="4425323" y="2131856"/>
                </a:lnTo>
                <a:lnTo>
                  <a:pt x="4404991" y="2060501"/>
                </a:lnTo>
                <a:lnTo>
                  <a:pt x="4383713" y="1989287"/>
                </a:lnTo>
                <a:lnTo>
                  <a:pt x="4361530" y="1918349"/>
                </a:lnTo>
                <a:lnTo>
                  <a:pt x="4338486" y="1847825"/>
                </a:lnTo>
                <a:lnTo>
                  <a:pt x="4314585" y="1777715"/>
                </a:lnTo>
                <a:lnTo>
                  <a:pt x="4289831" y="1708020"/>
                </a:lnTo>
                <a:lnTo>
                  <a:pt x="4264227" y="1638742"/>
                </a:lnTo>
                <a:lnTo>
                  <a:pt x="4237779" y="1569881"/>
                </a:lnTo>
                <a:lnTo>
                  <a:pt x="4210491" y="1501439"/>
                </a:lnTo>
                <a:lnTo>
                  <a:pt x="4182365" y="1433417"/>
                </a:lnTo>
                <a:lnTo>
                  <a:pt x="4153408" y="1365816"/>
                </a:lnTo>
                <a:lnTo>
                  <a:pt x="4123622" y="1298638"/>
                </a:lnTo>
                <a:lnTo>
                  <a:pt x="4093013" y="1231882"/>
                </a:lnTo>
                <a:lnTo>
                  <a:pt x="4061583" y="1165552"/>
                </a:lnTo>
                <a:lnTo>
                  <a:pt x="4029338" y="1099647"/>
                </a:lnTo>
                <a:lnTo>
                  <a:pt x="3996282" y="1034168"/>
                </a:lnTo>
                <a:lnTo>
                  <a:pt x="3962418" y="969118"/>
                </a:lnTo>
                <a:lnTo>
                  <a:pt x="3927750" y="904497"/>
                </a:lnTo>
                <a:lnTo>
                  <a:pt x="3892284" y="840306"/>
                </a:lnTo>
                <a:lnTo>
                  <a:pt x="3856023" y="776547"/>
                </a:lnTo>
                <a:lnTo>
                  <a:pt x="3818970" y="713220"/>
                </a:lnTo>
                <a:lnTo>
                  <a:pt x="3781132" y="650327"/>
                </a:lnTo>
                <a:lnTo>
                  <a:pt x="3742510" y="587869"/>
                </a:lnTo>
                <a:lnTo>
                  <a:pt x="3703111" y="525846"/>
                </a:lnTo>
                <a:lnTo>
                  <a:pt x="3662937" y="464261"/>
                </a:lnTo>
                <a:lnTo>
                  <a:pt x="3621993" y="403114"/>
                </a:lnTo>
                <a:lnTo>
                  <a:pt x="3580283" y="342407"/>
                </a:lnTo>
                <a:lnTo>
                  <a:pt x="3537812" y="282140"/>
                </a:lnTo>
                <a:lnTo>
                  <a:pt x="3494583" y="222315"/>
                </a:lnTo>
                <a:lnTo>
                  <a:pt x="3450600" y="162933"/>
                </a:lnTo>
                <a:lnTo>
                  <a:pt x="3405868" y="103995"/>
                </a:lnTo>
                <a:lnTo>
                  <a:pt x="3360391" y="45502"/>
                </a:lnTo>
                <a:lnTo>
                  <a:pt x="332416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14">
            <a:extLst>
              <a:ext uri="{FF2B5EF4-FFF2-40B4-BE49-F238E27FC236}">
                <a16:creationId xmlns:a16="http://schemas.microsoft.com/office/drawing/2014/main" id="{8DE1C097-6478-7769-F515-02A6D05D8E7A}"/>
              </a:ext>
            </a:extLst>
          </p:cNvPr>
          <p:cNvGrpSpPr/>
          <p:nvPr userDrawn="1"/>
        </p:nvGrpSpPr>
        <p:grpSpPr>
          <a:xfrm>
            <a:off x="2744596" y="922411"/>
            <a:ext cx="6462095" cy="6053742"/>
            <a:chOff x="5026061" y="1254358"/>
            <a:chExt cx="10648950" cy="10054590"/>
          </a:xfrm>
        </p:grpSpPr>
        <p:sp>
          <p:nvSpPr>
            <p:cNvPr id="10" name="object 15">
              <a:extLst>
                <a:ext uri="{FF2B5EF4-FFF2-40B4-BE49-F238E27FC236}">
                  <a16:creationId xmlns:a16="http://schemas.microsoft.com/office/drawing/2014/main" id="{7A5073F0-F2C8-3116-F955-61FFD77D4EB2}"/>
                </a:ext>
              </a:extLst>
            </p:cNvPr>
            <p:cNvSpPr/>
            <p:nvPr/>
          </p:nvSpPr>
          <p:spPr>
            <a:xfrm>
              <a:off x="15669679" y="1290976"/>
              <a:ext cx="0" cy="9211945"/>
            </a:xfrm>
            <a:custGeom>
              <a:avLst/>
              <a:gdLst/>
              <a:ahLst/>
              <a:cxnLst/>
              <a:rect l="l" t="t" r="r" b="b"/>
              <a:pathLst>
                <a:path h="9211945">
                  <a:moveTo>
                    <a:pt x="0" y="0"/>
                  </a:moveTo>
                  <a:lnTo>
                    <a:pt x="0" y="9211332"/>
                  </a:lnTo>
                </a:path>
              </a:pathLst>
            </a:custGeom>
            <a:ln w="1047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6">
              <a:extLst>
                <a:ext uri="{FF2B5EF4-FFF2-40B4-BE49-F238E27FC236}">
                  <a16:creationId xmlns:a16="http://schemas.microsoft.com/office/drawing/2014/main" id="{D53AA3AC-4FFB-1C6D-D17B-F332D3C51101}"/>
                </a:ext>
              </a:extLst>
            </p:cNvPr>
            <p:cNvSpPr/>
            <p:nvPr/>
          </p:nvSpPr>
          <p:spPr>
            <a:xfrm>
              <a:off x="15664434" y="1254359"/>
              <a:ext cx="10795" cy="9269095"/>
            </a:xfrm>
            <a:custGeom>
              <a:avLst/>
              <a:gdLst/>
              <a:ahLst/>
              <a:cxnLst/>
              <a:rect l="l" t="t" r="r" b="b"/>
              <a:pathLst>
                <a:path w="10794" h="9269095">
                  <a:moveTo>
                    <a:pt x="10477" y="9263647"/>
                  </a:moveTo>
                  <a:lnTo>
                    <a:pt x="8940" y="9259951"/>
                  </a:lnTo>
                  <a:lnTo>
                    <a:pt x="5245" y="9258414"/>
                  </a:lnTo>
                  <a:lnTo>
                    <a:pt x="1536" y="9259951"/>
                  </a:lnTo>
                  <a:lnTo>
                    <a:pt x="0" y="9263647"/>
                  </a:lnTo>
                  <a:lnTo>
                    <a:pt x="1536" y="9267355"/>
                  </a:lnTo>
                  <a:lnTo>
                    <a:pt x="5245" y="9268879"/>
                  </a:lnTo>
                  <a:lnTo>
                    <a:pt x="8940" y="9267355"/>
                  </a:lnTo>
                  <a:lnTo>
                    <a:pt x="10477" y="9263647"/>
                  </a:lnTo>
                  <a:close/>
                </a:path>
                <a:path w="10794" h="9269095">
                  <a:moveTo>
                    <a:pt x="10477" y="5245"/>
                  </a:moveTo>
                  <a:lnTo>
                    <a:pt x="8940" y="1536"/>
                  </a:lnTo>
                  <a:lnTo>
                    <a:pt x="5245" y="0"/>
                  </a:lnTo>
                  <a:lnTo>
                    <a:pt x="1536" y="1536"/>
                  </a:lnTo>
                  <a:lnTo>
                    <a:pt x="0" y="5245"/>
                  </a:lnTo>
                  <a:lnTo>
                    <a:pt x="1536" y="8940"/>
                  </a:lnTo>
                  <a:lnTo>
                    <a:pt x="5245" y="10477"/>
                  </a:lnTo>
                  <a:lnTo>
                    <a:pt x="8940" y="8940"/>
                  </a:lnTo>
                  <a:lnTo>
                    <a:pt x="10477" y="52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7">
              <a:extLst>
                <a:ext uri="{FF2B5EF4-FFF2-40B4-BE49-F238E27FC236}">
                  <a16:creationId xmlns:a16="http://schemas.microsoft.com/office/drawing/2014/main" id="{F0DBDEBF-AC28-A0B2-A9DC-A4B8525675F9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26061" y="1758156"/>
              <a:ext cx="9971395" cy="9550400"/>
            </a:xfrm>
            <a:prstGeom prst="rect">
              <a:avLst/>
            </a:prstGeom>
          </p:spPr>
        </p:pic>
      </p:grpSp>
      <p:sp>
        <p:nvSpPr>
          <p:cNvPr id="21" name="object 13">
            <a:extLst>
              <a:ext uri="{FF2B5EF4-FFF2-40B4-BE49-F238E27FC236}">
                <a16:creationId xmlns:a16="http://schemas.microsoft.com/office/drawing/2014/main" id="{7CC0218B-2CB5-5596-8D03-F6BFD511FEF3}"/>
              </a:ext>
            </a:extLst>
          </p:cNvPr>
          <p:cNvSpPr txBox="1">
            <a:spLocks noGrp="1"/>
          </p:cNvSpPr>
          <p:nvPr userDrawn="1">
            <p:ph type="title" hasCustomPrompt="1"/>
          </p:nvPr>
        </p:nvSpPr>
        <p:spPr>
          <a:xfrm>
            <a:off x="424553" y="541419"/>
            <a:ext cx="3885088" cy="684322"/>
          </a:xfrm>
          <a:prstGeom prst="rect">
            <a:avLst/>
          </a:prstGeom>
        </p:spPr>
        <p:txBody>
          <a:bodyPr vert="horz" wrap="square" lIns="0" tIns="159417" rIns="0" bIns="0" rtlCol="0">
            <a:spAutoFit/>
          </a:bodyPr>
          <a:lstStyle>
            <a:lvl1pPr>
              <a:defRPr/>
            </a:lvl1pPr>
          </a:lstStyle>
          <a:p>
            <a:pPr marL="7701" marR="510595">
              <a:lnSpc>
                <a:spcPct val="77300"/>
              </a:lnSpc>
              <a:spcBef>
                <a:spcPts val="1255"/>
              </a:spcBef>
            </a:pPr>
            <a:r>
              <a:rPr lang="en-GB" spc="-282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Here</a:t>
            </a:r>
            <a:endParaRPr spc="-173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A68136BE-3C77-48A9-DDF3-85CD02192E6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11480" y="1229397"/>
            <a:ext cx="4540862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22BBCBFA-3108-3807-9025-1DD129BB3950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11480" y="1932253"/>
            <a:ext cx="3056060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F99D548-A214-D865-CC12-5DA0A79437B7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9331001" y="2373198"/>
            <a:ext cx="1430879" cy="192281"/>
          </a:xfrm>
        </p:spPr>
        <p:txBody>
          <a:bodyPr>
            <a:noAutofit/>
          </a:bodyPr>
          <a:lstStyle>
            <a:lvl1pPr>
              <a:defRPr sz="1050" b="1">
                <a:solidFill>
                  <a:srgbClr val="BDD6CE"/>
                </a:solidFill>
              </a:defRPr>
            </a:lvl1pPr>
          </a:lstStyle>
          <a:p>
            <a:pPr lvl="0"/>
            <a:r>
              <a:rPr lang="en-GB" dirty="0"/>
              <a:t>Name of Person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8FAC4DF7-2BB0-FEC9-EDBD-69A6EB8447F7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331000" y="2588486"/>
            <a:ext cx="1430879" cy="192281"/>
          </a:xfrm>
        </p:spPr>
        <p:txBody>
          <a:bodyPr>
            <a:noAutofit/>
          </a:bodyPr>
          <a:lstStyle>
            <a:lvl1pPr>
              <a:defRPr sz="105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Role of person</a:t>
            </a:r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2BD01E90-F569-8DF4-D6F3-77C15683790B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9331000" y="1554418"/>
            <a:ext cx="2663000" cy="824193"/>
          </a:xfrm>
        </p:spPr>
        <p:txBody>
          <a:bodyPr>
            <a:noAutofit/>
          </a:bodyPr>
          <a:lstStyle>
            <a:lvl1pPr>
              <a:defRPr sz="2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“Quote goes here”</a:t>
            </a:r>
          </a:p>
        </p:txBody>
      </p:sp>
    </p:spTree>
    <p:extLst>
      <p:ext uri="{BB962C8B-B14F-4D97-AF65-F5344CB8AC3E}">
        <p14:creationId xmlns:p14="http://schemas.microsoft.com/office/powerpoint/2010/main" val="1671287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2C10E3C-BD95-D9E6-2794-528C80BE35CC}"/>
              </a:ext>
            </a:extLst>
          </p:cNvPr>
          <p:cNvPicPr/>
          <p:nvPr userDrawn="1"/>
        </p:nvPicPr>
        <p:blipFill rotWithShape="1">
          <a:blip r:embed="rId2"/>
          <a:srcRect r="61648"/>
          <a:stretch/>
        </p:blipFill>
        <p:spPr>
          <a:xfrm flipH="1">
            <a:off x="7486116" y="-43860"/>
            <a:ext cx="4705884" cy="6901859"/>
          </a:xfrm>
          <a:prstGeom prst="rect">
            <a:avLst/>
          </a:prstGeom>
        </p:spPr>
      </p:pic>
      <p:sp>
        <p:nvSpPr>
          <p:cNvPr id="2" name="object 6">
            <a:extLst>
              <a:ext uri="{FF2B5EF4-FFF2-40B4-BE49-F238E27FC236}">
                <a16:creationId xmlns:a16="http://schemas.microsoft.com/office/drawing/2014/main" id="{9DD66541-E5B5-19DE-7B97-65499CDCEFF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175629C5-B5D0-BE81-3A37-D93C1404A4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7951888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7135E4BF-7EAE-1C43-90A0-C52C4948FD1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7952076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32564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3">
            <a:extLst>
              <a:ext uri="{FF2B5EF4-FFF2-40B4-BE49-F238E27FC236}">
                <a16:creationId xmlns:a16="http://schemas.microsoft.com/office/drawing/2014/main" id="{C3419BEB-076E-ADA6-2011-0F2EBD1380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890" y="1761554"/>
            <a:ext cx="10668537" cy="20499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0" tIns="0" rIns="180000" bIns="0">
            <a:noAutofit/>
          </a:bodyPr>
          <a:lstStyle>
            <a:lvl1pPr marL="0" indent="0">
              <a:buNone/>
              <a:defRPr sz="1600" b="0" i="0">
                <a:solidFill>
                  <a:srgbClr val="005970"/>
                </a:solidFill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Recent cases, clients and accolades subheading (x1 line max)</a:t>
            </a:r>
          </a:p>
        </p:txBody>
      </p:sp>
      <p:sp>
        <p:nvSpPr>
          <p:cNvPr id="14" name="Text Placeholder 33">
            <a:extLst>
              <a:ext uri="{FF2B5EF4-FFF2-40B4-BE49-F238E27FC236}">
                <a16:creationId xmlns:a16="http://schemas.microsoft.com/office/drawing/2014/main" id="{29AD0F80-40F9-480A-9489-46836899BDC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76891" y="2201311"/>
            <a:ext cx="5257800" cy="29817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0" tIns="0" rIns="180000" bIns="0">
            <a:noAutofit/>
          </a:bodyPr>
          <a:lstStyle>
            <a:lvl1pPr marL="0" indent="0">
              <a:buNone/>
              <a:defRPr sz="1400" b="0" i="0"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Case study title (x1 line max)</a:t>
            </a:r>
          </a:p>
        </p:txBody>
      </p:sp>
      <p:sp>
        <p:nvSpPr>
          <p:cNvPr id="15" name="Text Placeholder 36">
            <a:extLst>
              <a:ext uri="{FF2B5EF4-FFF2-40B4-BE49-F238E27FC236}">
                <a16:creationId xmlns:a16="http://schemas.microsoft.com/office/drawing/2014/main" id="{F20BF93E-82A6-DEBA-B579-29B89ECAF47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6891" y="2642704"/>
            <a:ext cx="5257800" cy="1910867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dirty="0" smtClean="0"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Case study text (x8 lines max)</a:t>
            </a:r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</p:txBody>
      </p:sp>
      <p:sp>
        <p:nvSpPr>
          <p:cNvPr id="21" name="Text Placeholder 33">
            <a:extLst>
              <a:ext uri="{FF2B5EF4-FFF2-40B4-BE49-F238E27FC236}">
                <a16:creationId xmlns:a16="http://schemas.microsoft.com/office/drawing/2014/main" id="{B56B25EC-711F-2192-0A72-DB896435BCF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187628" y="2206046"/>
            <a:ext cx="5257800" cy="298174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lIns="180000" tIns="0" rIns="0" bIns="0">
            <a:noAutofit/>
          </a:bodyPr>
          <a:lstStyle>
            <a:lvl1pPr marL="0" indent="0">
              <a:buNone/>
              <a:defRPr sz="1400" b="0" i="0">
                <a:latin typeface="Poppins" panose="00000500000000000000" pitchFamily="2" charset="0"/>
              </a:defRPr>
            </a:lvl1pPr>
          </a:lstStyle>
          <a:p>
            <a:pPr lvl="0"/>
            <a:r>
              <a:rPr lang="en-GB" dirty="0"/>
              <a:t>Case study title (x1 line max)</a:t>
            </a:r>
          </a:p>
        </p:txBody>
      </p:sp>
      <p:sp>
        <p:nvSpPr>
          <p:cNvPr id="22" name="Text Placeholder 36">
            <a:extLst>
              <a:ext uri="{FF2B5EF4-FFF2-40B4-BE49-F238E27FC236}">
                <a16:creationId xmlns:a16="http://schemas.microsoft.com/office/drawing/2014/main" id="{96778EF8-DC1C-1BAA-C24A-61780CEBD4B4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>
            <a:off x="6187628" y="2647438"/>
            <a:ext cx="5257800" cy="1910867"/>
          </a:xfrm>
        </p:spPr>
        <p:txBody>
          <a:bodyPr vert="horz" lIns="180000" tIns="0" rIns="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dirty="0" smtClean="0"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Case study text (x8 lines max)</a:t>
            </a:r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  <a:p>
            <a:pPr marL="228600" lvl="0" indent="-228600"/>
            <a:endParaRPr lang="en-GB" dirty="0"/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081D6A84-8820-02D2-31D7-DF63C93382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1" y="813724"/>
            <a:ext cx="10668537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6645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6">
            <a:extLst>
              <a:ext uri="{FF2B5EF4-FFF2-40B4-BE49-F238E27FC236}">
                <a16:creationId xmlns:a16="http://schemas.microsoft.com/office/drawing/2014/main" id="{B3BF5D25-6856-FDDD-7A29-E13DA4505C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604501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3B3FCD81-169D-DDC8-775D-EDE1027EBA1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6045014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3C1A886D-0225-6721-AC5A-1C02C63A6A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604561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D1B310-B331-935E-4FA9-FA2D10FECC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94550" y="0"/>
            <a:ext cx="4997450" cy="6858000"/>
          </a:xfrm>
          <a:solidFill>
            <a:srgbClr val="BDD6CE"/>
          </a:solidFill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46A0EC-74D6-79A2-E36B-7AFE9EF57C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90546" y="2815875"/>
            <a:ext cx="2987449" cy="3003863"/>
          </a:xfrm>
          <a:prstGeom prst="rect">
            <a:avLst/>
          </a:prstGeom>
          <a:ln>
            <a:noFill/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46C7D72-B329-AFD0-0A66-8463CE34FAC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265945" y="2807298"/>
            <a:ext cx="2987449" cy="3003863"/>
          </a:xfrm>
          <a:prstGeom prst="rect">
            <a:avLst/>
          </a:prstGeom>
          <a:ln>
            <a:noFill/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AE92770-F765-DD64-77D2-F722626D24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721778" y="2807298"/>
            <a:ext cx="2987449" cy="300386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4CD535C-072D-788E-95A4-79D17E900B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998125" y="2807298"/>
            <a:ext cx="2987449" cy="3003863"/>
          </a:xfrm>
          <a:prstGeom prst="rect">
            <a:avLst/>
          </a:prstGeom>
        </p:spPr>
      </p:pic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A3D58A8D-EABA-C605-4FC7-82180EA32FA6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869435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4" name="Text Placeholder 36">
            <a:extLst>
              <a:ext uri="{FF2B5EF4-FFF2-40B4-BE49-F238E27FC236}">
                <a16:creationId xmlns:a16="http://schemas.microsoft.com/office/drawing/2014/main" id="{F99907C4-21B7-0785-EB9A-1A03BFA9AD2C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60104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5" name="Text Placeholder 36">
            <a:extLst>
              <a:ext uri="{FF2B5EF4-FFF2-40B4-BE49-F238E27FC236}">
                <a16:creationId xmlns:a16="http://schemas.microsoft.com/office/drawing/2014/main" id="{76949A43-8A14-AB75-2177-3E1BDCEF7C67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60104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36" name="Text Placeholder 36">
            <a:extLst>
              <a:ext uri="{FF2B5EF4-FFF2-40B4-BE49-F238E27FC236}">
                <a16:creationId xmlns:a16="http://schemas.microsoft.com/office/drawing/2014/main" id="{2EB2073C-0A4D-1BB3-34CE-E3C63B6F5598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0104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79C058B9-E51C-00DB-E454-42113B844098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3652338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38" name="Text Placeholder 36">
            <a:extLst>
              <a:ext uri="{FF2B5EF4-FFF2-40B4-BE49-F238E27FC236}">
                <a16:creationId xmlns:a16="http://schemas.microsoft.com/office/drawing/2014/main" id="{BE106C21-8D5C-85DD-02C8-11A49174BDCF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777732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39" name="Text Placeholder 36">
            <a:extLst>
              <a:ext uri="{FF2B5EF4-FFF2-40B4-BE49-F238E27FC236}">
                <a16:creationId xmlns:a16="http://schemas.microsoft.com/office/drawing/2014/main" id="{DEB32AAF-56B6-92FE-4398-7EFF54F09825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777732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0" name="Text Placeholder 36">
            <a:extLst>
              <a:ext uri="{FF2B5EF4-FFF2-40B4-BE49-F238E27FC236}">
                <a16:creationId xmlns:a16="http://schemas.microsoft.com/office/drawing/2014/main" id="{6D42C367-76F8-FB90-A8E1-B960FF33E563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77732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787604BB-ECD9-DB5E-2E04-2FB46B03A522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6365525" y="3060191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42" name="Text Placeholder 36">
            <a:extLst>
              <a:ext uri="{FF2B5EF4-FFF2-40B4-BE49-F238E27FC236}">
                <a16:creationId xmlns:a16="http://schemas.microsoft.com/office/drawing/2014/main" id="{E45FFC98-9E91-9578-10FF-25B704C26261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490919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43" name="Text Placeholder 36">
            <a:extLst>
              <a:ext uri="{FF2B5EF4-FFF2-40B4-BE49-F238E27FC236}">
                <a16:creationId xmlns:a16="http://schemas.microsoft.com/office/drawing/2014/main" id="{A40B3C70-6057-C696-8ECF-711A69DB2741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490919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48" name="Text Placeholder 36">
            <a:extLst>
              <a:ext uri="{FF2B5EF4-FFF2-40B4-BE49-F238E27FC236}">
                <a16:creationId xmlns:a16="http://schemas.microsoft.com/office/drawing/2014/main" id="{2BCB3B0B-BD84-B8E4-8FA6-1BF47F46A54A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490919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49" name="Text Placeholder 36">
            <a:extLst>
              <a:ext uri="{FF2B5EF4-FFF2-40B4-BE49-F238E27FC236}">
                <a16:creationId xmlns:a16="http://schemas.microsoft.com/office/drawing/2014/main" id="{22503651-277F-8405-F720-5457574D1486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232234" y="4629749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54" name="Text Placeholder 36">
            <a:extLst>
              <a:ext uri="{FF2B5EF4-FFF2-40B4-BE49-F238E27FC236}">
                <a16:creationId xmlns:a16="http://schemas.microsoft.com/office/drawing/2014/main" id="{DB3720B0-0B36-7B70-65D9-6D8BF01B6C34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9232234" y="490298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55" name="Text Placeholder 36">
            <a:extLst>
              <a:ext uri="{FF2B5EF4-FFF2-40B4-BE49-F238E27FC236}">
                <a16:creationId xmlns:a16="http://schemas.microsoft.com/office/drawing/2014/main" id="{83A290C0-B5B5-F78E-BC5A-6C3BE8E6848E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9232234" y="5168273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57" name="Picture Placeholder 2">
            <a:extLst>
              <a:ext uri="{FF2B5EF4-FFF2-40B4-BE49-F238E27FC236}">
                <a16:creationId xmlns:a16="http://schemas.microsoft.com/office/drawing/2014/main" id="{75656739-D6DE-12BB-AC0F-64757F804209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9106840" y="3047598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2" name="object 6">
            <a:extLst>
              <a:ext uri="{FF2B5EF4-FFF2-40B4-BE49-F238E27FC236}">
                <a16:creationId xmlns:a16="http://schemas.microsoft.com/office/drawing/2014/main" id="{ECB91429-6FF5-73CA-5616-67F34D1A4B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3724"/>
            <a:ext cx="10583956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5CD72C3-0680-85F6-D5C6-440A91752C3C}"/>
              </a:ext>
            </a:extLst>
          </p:cNvPr>
          <p:cNvSpPr txBox="1">
            <a:spLocks/>
          </p:cNvSpPr>
          <p:nvPr userDrawn="1"/>
        </p:nvSpPr>
        <p:spPr>
          <a:xfrm>
            <a:off x="776892" y="813724"/>
            <a:ext cx="10543926" cy="686441"/>
          </a:xfrm>
          <a:prstGeom prst="rect">
            <a:avLst/>
          </a:prstGeom>
        </p:spPr>
        <p:txBody>
          <a:bodyPr vert="horz" wrap="square" lIns="0" tIns="9242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 baseline="0">
                <a:solidFill>
                  <a:srgbClr val="661C45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solidFill>
                  <a:srgbClr val="005970"/>
                </a:solidFill>
              </a:rPr>
              <a:t>Title goes here</a:t>
            </a:r>
            <a:endParaRPr lang="en-GB" spc="-176" dirty="0">
              <a:solidFill>
                <a:srgbClr val="005970"/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FEB057F3-B8DD-5DC9-EEC3-0421BF90F4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10543926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F76ACF11-E535-852C-1ECA-B56C7C379E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10544175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4050455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sheet Overf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Picture 126">
            <a:extLst>
              <a:ext uri="{FF2B5EF4-FFF2-40B4-BE49-F238E27FC236}">
                <a16:creationId xmlns:a16="http://schemas.microsoft.com/office/drawing/2014/main" id="{0D9875A1-DF71-381D-35AE-68C1CF82F0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265945" y="538660"/>
            <a:ext cx="2987449" cy="3003863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596E3DB8-8C66-2030-BC2C-7C6AF42C7A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95854" y="538660"/>
            <a:ext cx="2987449" cy="3003863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334E3BDC-A7D3-A55E-A215-125BB3CB1C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721778" y="538660"/>
            <a:ext cx="2987449" cy="3003863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4FB790F5-1EF1-0E41-A997-7C098BF4298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998125" y="538660"/>
            <a:ext cx="2987449" cy="300386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2A87FF7-D5B2-89FF-D347-5FCB9983FC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3265945" y="3063275"/>
            <a:ext cx="2987449" cy="3003863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D5851C2A-2B6F-B65F-F359-56A9F7B16DF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495854" y="3063275"/>
            <a:ext cx="2987449" cy="3003863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53F07F0-411B-ABD5-DFEE-851CB20077C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8721778" y="3063275"/>
            <a:ext cx="2987449" cy="3003863"/>
          </a:xfrm>
          <a:prstGeom prst="rect">
            <a:avLst/>
          </a:prstGeom>
        </p:spPr>
      </p:pic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AAA630E0-4D80-0FC1-CA6B-A331E0ECE5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3651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accent6"/>
                </a:solidFill>
                <a:latin typeface="Poppins" panose="00000500000000000000" pitchFamily="2" charset="0"/>
              </a:defRPr>
            </a:lvl1pPr>
          </a:lstStyle>
          <a:p>
            <a:fld id="{61DA24A2-C505-B642-BE13-81F78158BDA3}" type="datetime1">
              <a:rPr lang="en-GB" smtClean="0"/>
              <a:pPr/>
              <a:t>10/03/2025</a:t>
            </a:fld>
            <a:endParaRPr lang="en-US" dirty="0"/>
          </a:p>
        </p:txBody>
      </p:sp>
      <p:sp>
        <p:nvSpPr>
          <p:cNvPr id="73" name="Picture Placeholder 2">
            <a:extLst>
              <a:ext uri="{FF2B5EF4-FFF2-40B4-BE49-F238E27FC236}">
                <a16:creationId xmlns:a16="http://schemas.microsoft.com/office/drawing/2014/main" id="{4A4B4173-0386-4A2E-DE61-D60211B8C04F}"/>
              </a:ext>
            </a:extLst>
          </p:cNvPr>
          <p:cNvSpPr>
            <a:spLocks noGrp="1" noChangeAspect="1"/>
          </p:cNvSpPr>
          <p:nvPr>
            <p:ph type="pic" sz="quarter" idx="50" hasCustomPrompt="1"/>
          </p:nvPr>
        </p:nvSpPr>
        <p:spPr>
          <a:xfrm>
            <a:off x="869435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74" name="Text Placeholder 36">
            <a:extLst>
              <a:ext uri="{FF2B5EF4-FFF2-40B4-BE49-F238E27FC236}">
                <a16:creationId xmlns:a16="http://schemas.microsoft.com/office/drawing/2014/main" id="{E7EF2A11-46FF-76C0-A32D-4FB25C18551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960104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75" name="Text Placeholder 36">
            <a:extLst>
              <a:ext uri="{FF2B5EF4-FFF2-40B4-BE49-F238E27FC236}">
                <a16:creationId xmlns:a16="http://schemas.microsoft.com/office/drawing/2014/main" id="{CB8ED984-7FDF-5E36-135A-20C427DAEE0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960104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76" name="Text Placeholder 36">
            <a:extLst>
              <a:ext uri="{FF2B5EF4-FFF2-40B4-BE49-F238E27FC236}">
                <a16:creationId xmlns:a16="http://schemas.microsoft.com/office/drawing/2014/main" id="{995C3999-263A-3A78-2AD3-B6FE933DD013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960104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63" name="Picture Placeholder 2">
            <a:extLst>
              <a:ext uri="{FF2B5EF4-FFF2-40B4-BE49-F238E27FC236}">
                <a16:creationId xmlns:a16="http://schemas.microsoft.com/office/drawing/2014/main" id="{5CB72D8D-E34F-82C9-7AF2-1F66AF4B0BB5}"/>
              </a:ext>
            </a:extLst>
          </p:cNvPr>
          <p:cNvSpPr>
            <a:spLocks noGrp="1" noChangeAspect="1"/>
          </p:cNvSpPr>
          <p:nvPr>
            <p:ph type="pic" sz="quarter" idx="60" hasCustomPrompt="1"/>
          </p:nvPr>
        </p:nvSpPr>
        <p:spPr>
          <a:xfrm>
            <a:off x="3652338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78" name="Text Placeholder 36">
            <a:extLst>
              <a:ext uri="{FF2B5EF4-FFF2-40B4-BE49-F238E27FC236}">
                <a16:creationId xmlns:a16="http://schemas.microsoft.com/office/drawing/2014/main" id="{C5633FC3-31B8-9DFE-DACD-C48057F1F5F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3777732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79" name="Text Placeholder 36">
            <a:extLst>
              <a:ext uri="{FF2B5EF4-FFF2-40B4-BE49-F238E27FC236}">
                <a16:creationId xmlns:a16="http://schemas.microsoft.com/office/drawing/2014/main" id="{5EAA3F2F-8593-7701-BD48-6BD1DC45050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3777732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80" name="Text Placeholder 36">
            <a:extLst>
              <a:ext uri="{FF2B5EF4-FFF2-40B4-BE49-F238E27FC236}">
                <a16:creationId xmlns:a16="http://schemas.microsoft.com/office/drawing/2014/main" id="{9FA0057C-AE6D-F40A-4075-3BA49BB49F3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3777732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274A953E-DAE1-DA84-CA76-920F31EB1D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5998125" y="3063275"/>
            <a:ext cx="2987449" cy="3003863"/>
          </a:xfrm>
          <a:prstGeom prst="rect">
            <a:avLst/>
          </a:prstGeom>
        </p:spPr>
      </p:pic>
      <p:sp>
        <p:nvSpPr>
          <p:cNvPr id="87" name="Picture Placeholder 2">
            <a:extLst>
              <a:ext uri="{FF2B5EF4-FFF2-40B4-BE49-F238E27FC236}">
                <a16:creationId xmlns:a16="http://schemas.microsoft.com/office/drawing/2014/main" id="{09ADD477-A9D5-2406-388B-585DA0A1251F}"/>
              </a:ext>
            </a:extLst>
          </p:cNvPr>
          <p:cNvSpPr>
            <a:spLocks noGrp="1" noChangeAspect="1"/>
          </p:cNvSpPr>
          <p:nvPr>
            <p:ph type="pic" sz="quarter" idx="64" hasCustomPrompt="1"/>
          </p:nvPr>
        </p:nvSpPr>
        <p:spPr>
          <a:xfrm>
            <a:off x="6365525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88" name="Text Placeholder 36">
            <a:extLst>
              <a:ext uri="{FF2B5EF4-FFF2-40B4-BE49-F238E27FC236}">
                <a16:creationId xmlns:a16="http://schemas.microsoft.com/office/drawing/2014/main" id="{7834A6C7-371B-5D05-B7EE-7EAF478D885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490919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89" name="Text Placeholder 36">
            <a:extLst>
              <a:ext uri="{FF2B5EF4-FFF2-40B4-BE49-F238E27FC236}">
                <a16:creationId xmlns:a16="http://schemas.microsoft.com/office/drawing/2014/main" id="{2F4F1201-33D2-416B-C6D4-C66D5567C67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6490919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90" name="Text Placeholder 36">
            <a:extLst>
              <a:ext uri="{FF2B5EF4-FFF2-40B4-BE49-F238E27FC236}">
                <a16:creationId xmlns:a16="http://schemas.microsoft.com/office/drawing/2014/main" id="{E32D64AD-2E3E-5A5C-4278-2E69127819E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490919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97" name="Picture Placeholder 2">
            <a:extLst>
              <a:ext uri="{FF2B5EF4-FFF2-40B4-BE49-F238E27FC236}">
                <a16:creationId xmlns:a16="http://schemas.microsoft.com/office/drawing/2014/main" id="{3FD1724F-97F2-06D3-EFBA-75C973801B6B}"/>
              </a:ext>
            </a:extLst>
          </p:cNvPr>
          <p:cNvSpPr>
            <a:spLocks noGrp="1" noChangeAspect="1"/>
          </p:cNvSpPr>
          <p:nvPr>
            <p:ph type="pic" sz="quarter" idx="68" hasCustomPrompt="1"/>
          </p:nvPr>
        </p:nvSpPr>
        <p:spPr>
          <a:xfrm>
            <a:off x="9106840" y="3256960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98" name="Text Placeholder 36">
            <a:extLst>
              <a:ext uri="{FF2B5EF4-FFF2-40B4-BE49-F238E27FC236}">
                <a16:creationId xmlns:a16="http://schemas.microsoft.com/office/drawing/2014/main" id="{613174D2-2E85-D736-A97E-5A6990A89C1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9232234" y="4826518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99" name="Text Placeholder 36">
            <a:extLst>
              <a:ext uri="{FF2B5EF4-FFF2-40B4-BE49-F238E27FC236}">
                <a16:creationId xmlns:a16="http://schemas.microsoft.com/office/drawing/2014/main" id="{5C7E88AE-252B-F884-503B-15A2350C8D64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9232234" y="5099754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100" name="Text Placeholder 36">
            <a:extLst>
              <a:ext uri="{FF2B5EF4-FFF2-40B4-BE49-F238E27FC236}">
                <a16:creationId xmlns:a16="http://schemas.microsoft.com/office/drawing/2014/main" id="{FF8BBFE2-1F25-3B30-22DA-E0B3581B784E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9232234" y="5365042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81" name="Picture Placeholder 2">
            <a:extLst>
              <a:ext uri="{FF2B5EF4-FFF2-40B4-BE49-F238E27FC236}">
                <a16:creationId xmlns:a16="http://schemas.microsoft.com/office/drawing/2014/main" id="{43F06939-1251-4407-3E0E-9978E8ECBBDB}"/>
              </a:ext>
            </a:extLst>
          </p:cNvPr>
          <p:cNvSpPr>
            <a:spLocks noGrp="1" noChangeAspect="1"/>
          </p:cNvSpPr>
          <p:nvPr>
            <p:ph type="pic" sz="quarter" idx="72" hasCustomPrompt="1"/>
          </p:nvPr>
        </p:nvSpPr>
        <p:spPr>
          <a:xfrm>
            <a:off x="869435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82" name="Text Placeholder 36">
            <a:extLst>
              <a:ext uri="{FF2B5EF4-FFF2-40B4-BE49-F238E27FC236}">
                <a16:creationId xmlns:a16="http://schemas.microsoft.com/office/drawing/2014/main" id="{C051F467-AD82-84E1-A322-4CEEE75C4C5A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960104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83" name="Text Placeholder 36">
            <a:extLst>
              <a:ext uri="{FF2B5EF4-FFF2-40B4-BE49-F238E27FC236}">
                <a16:creationId xmlns:a16="http://schemas.microsoft.com/office/drawing/2014/main" id="{2AA0B714-1CDC-9F0A-F8C7-37EF0604BE2F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960104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84" name="Text Placeholder 36">
            <a:extLst>
              <a:ext uri="{FF2B5EF4-FFF2-40B4-BE49-F238E27FC236}">
                <a16:creationId xmlns:a16="http://schemas.microsoft.com/office/drawing/2014/main" id="{01418709-0075-BEDB-3BDA-6BA81F2B58DB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960104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85" name="Picture Placeholder 2">
            <a:extLst>
              <a:ext uri="{FF2B5EF4-FFF2-40B4-BE49-F238E27FC236}">
                <a16:creationId xmlns:a16="http://schemas.microsoft.com/office/drawing/2014/main" id="{897B71F4-CD17-9BB1-D3B4-74188D72B8D8}"/>
              </a:ext>
            </a:extLst>
          </p:cNvPr>
          <p:cNvSpPr>
            <a:spLocks noGrp="1" noChangeAspect="1"/>
          </p:cNvSpPr>
          <p:nvPr>
            <p:ph type="pic" sz="quarter" idx="76" hasCustomPrompt="1"/>
          </p:nvPr>
        </p:nvSpPr>
        <p:spPr>
          <a:xfrm>
            <a:off x="3652338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91" name="Text Placeholder 36">
            <a:extLst>
              <a:ext uri="{FF2B5EF4-FFF2-40B4-BE49-F238E27FC236}">
                <a16:creationId xmlns:a16="http://schemas.microsoft.com/office/drawing/2014/main" id="{3B4E6CC9-020C-7D3B-1DA0-FCE4580CA13F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777732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92" name="Text Placeholder 36">
            <a:extLst>
              <a:ext uri="{FF2B5EF4-FFF2-40B4-BE49-F238E27FC236}">
                <a16:creationId xmlns:a16="http://schemas.microsoft.com/office/drawing/2014/main" id="{AA5AA59F-473C-E6A0-10A6-F7CAA5A6421D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3777732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93" name="Text Placeholder 36">
            <a:extLst>
              <a:ext uri="{FF2B5EF4-FFF2-40B4-BE49-F238E27FC236}">
                <a16:creationId xmlns:a16="http://schemas.microsoft.com/office/drawing/2014/main" id="{5CE24108-82CE-C04F-65C4-C643D520D88B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77732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94" name="Picture Placeholder 2">
            <a:extLst>
              <a:ext uri="{FF2B5EF4-FFF2-40B4-BE49-F238E27FC236}">
                <a16:creationId xmlns:a16="http://schemas.microsoft.com/office/drawing/2014/main" id="{144E41DA-027F-4A9C-7538-24A8B9A389B2}"/>
              </a:ext>
            </a:extLst>
          </p:cNvPr>
          <p:cNvSpPr>
            <a:spLocks noGrp="1" noChangeAspect="1"/>
          </p:cNvSpPr>
          <p:nvPr>
            <p:ph type="pic" sz="quarter" idx="80" hasCustomPrompt="1"/>
          </p:nvPr>
        </p:nvSpPr>
        <p:spPr>
          <a:xfrm>
            <a:off x="6365525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95" name="Text Placeholder 36">
            <a:extLst>
              <a:ext uri="{FF2B5EF4-FFF2-40B4-BE49-F238E27FC236}">
                <a16:creationId xmlns:a16="http://schemas.microsoft.com/office/drawing/2014/main" id="{BD71FE2F-7798-65E6-6620-1B587CB06DB2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6490919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121" name="Text Placeholder 36">
            <a:extLst>
              <a:ext uri="{FF2B5EF4-FFF2-40B4-BE49-F238E27FC236}">
                <a16:creationId xmlns:a16="http://schemas.microsoft.com/office/drawing/2014/main" id="{BAF33E78-5E18-5800-801E-2180406983C6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490919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122" name="Text Placeholder 36">
            <a:extLst>
              <a:ext uri="{FF2B5EF4-FFF2-40B4-BE49-F238E27FC236}">
                <a16:creationId xmlns:a16="http://schemas.microsoft.com/office/drawing/2014/main" id="{73D0D386-C073-4E2E-1663-D96B8D2EAB8A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490919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  <p:sp>
        <p:nvSpPr>
          <p:cNvPr id="123" name="Picture Placeholder 2">
            <a:extLst>
              <a:ext uri="{FF2B5EF4-FFF2-40B4-BE49-F238E27FC236}">
                <a16:creationId xmlns:a16="http://schemas.microsoft.com/office/drawing/2014/main" id="{D91B014A-F154-5659-8270-117AAB82E836}"/>
              </a:ext>
            </a:extLst>
          </p:cNvPr>
          <p:cNvSpPr>
            <a:spLocks noGrp="1" noChangeAspect="1"/>
          </p:cNvSpPr>
          <p:nvPr>
            <p:ph type="pic" sz="quarter" idx="84" hasCustomPrompt="1"/>
          </p:nvPr>
        </p:nvSpPr>
        <p:spPr>
          <a:xfrm>
            <a:off x="9106840" y="791553"/>
            <a:ext cx="2254008" cy="1421252"/>
          </a:xfrm>
        </p:spPr>
        <p:txBody>
          <a:bodyPr lIns="0" tIns="0" rIns="0" bIns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b="0" i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insert image</a:t>
            </a:r>
          </a:p>
        </p:txBody>
      </p:sp>
      <p:sp>
        <p:nvSpPr>
          <p:cNvPr id="124" name="Text Placeholder 36">
            <a:extLst>
              <a:ext uri="{FF2B5EF4-FFF2-40B4-BE49-F238E27FC236}">
                <a16:creationId xmlns:a16="http://schemas.microsoft.com/office/drawing/2014/main" id="{4DA53AF4-A1B9-6C37-51F9-9327D79D063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9232234" y="2361111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2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Name</a:t>
            </a:r>
          </a:p>
        </p:txBody>
      </p:sp>
      <p:sp>
        <p:nvSpPr>
          <p:cNvPr id="125" name="Text Placeholder 36">
            <a:extLst>
              <a:ext uri="{FF2B5EF4-FFF2-40B4-BE49-F238E27FC236}">
                <a16:creationId xmlns:a16="http://schemas.microsoft.com/office/drawing/2014/main" id="{F693D806-A58F-8F35-011F-BC03C0712931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9232234" y="2634347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Job title</a:t>
            </a:r>
          </a:p>
        </p:txBody>
      </p:sp>
      <p:sp>
        <p:nvSpPr>
          <p:cNvPr id="126" name="Text Placeholder 36">
            <a:extLst>
              <a:ext uri="{FF2B5EF4-FFF2-40B4-BE49-F238E27FC236}">
                <a16:creationId xmlns:a16="http://schemas.microsoft.com/office/drawing/2014/main" id="{099E6DED-97BC-122A-1805-D9A030EDA970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9232234" y="2899635"/>
            <a:ext cx="1992490" cy="211659"/>
          </a:xfrm>
        </p:spPr>
        <p:txBody>
          <a:bodyPr vert="horz" lIns="0" tIns="0" rIns="180000" bIns="0" rtlCol="0">
            <a:noAutofit/>
          </a:bodyPr>
          <a:lstStyle>
            <a:lvl1pPr marL="0" indent="0">
              <a:lnSpc>
                <a:spcPct val="129000"/>
              </a:lnSpc>
              <a:spcBef>
                <a:spcPts val="0"/>
              </a:spcBef>
              <a:buNone/>
              <a:defRPr lang="en-GB" sz="1000" b="0" i="0" dirty="0" smtClean="0">
                <a:solidFill>
                  <a:schemeClr val="bg1"/>
                </a:solidFill>
                <a:latin typeface="Poppins" panose="00000500000000000000" pitchFamily="2" charset="0"/>
              </a:defRPr>
            </a:lvl1pPr>
          </a:lstStyle>
          <a:p>
            <a:pPr marL="228600" lvl="0" indent="-228600"/>
            <a:r>
              <a:rPr lang="en-GB" dirty="0"/>
              <a:t>Email</a:t>
            </a:r>
          </a:p>
        </p:txBody>
      </p:sp>
    </p:spTree>
    <p:extLst>
      <p:ext uri="{BB962C8B-B14F-4D97-AF65-F5344CB8AC3E}">
        <p14:creationId xmlns:p14="http://schemas.microsoft.com/office/powerpoint/2010/main" val="2979440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 &amp;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1A118F-B0C3-0C15-0B7A-FDCB1B42E576}"/>
              </a:ext>
            </a:extLst>
          </p:cNvPr>
          <p:cNvPicPr/>
          <p:nvPr userDrawn="1"/>
        </p:nvPicPr>
        <p:blipFill>
          <a:blip r:embed="rId2"/>
          <a:srcRect/>
          <a:stretch/>
        </p:blipFill>
        <p:spPr>
          <a:xfrm>
            <a:off x="1" y="0"/>
            <a:ext cx="12269970" cy="6901859"/>
          </a:xfrm>
          <a:prstGeom prst="rect">
            <a:avLst/>
          </a:prstGeom>
        </p:spPr>
      </p:pic>
      <p:pic>
        <p:nvPicPr>
          <p:cNvPr id="16" name="Picture 15" descr="A purple oval with black background&#10;&#10;Description automatically generated">
            <a:extLst>
              <a:ext uri="{FF2B5EF4-FFF2-40B4-BE49-F238E27FC236}">
                <a16:creationId xmlns:a16="http://schemas.microsoft.com/office/drawing/2014/main" id="{8D7C9BAD-FBAE-30A7-0049-6ABFC6168A4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6043821">
            <a:off x="2783013" y="3692644"/>
            <a:ext cx="2015652" cy="27474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C0D2E07-1155-88FE-CFB3-8AB5EA210E6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06039" y="2197274"/>
            <a:ext cx="1681965" cy="2292580"/>
          </a:xfrm>
          <a:prstGeom prst="rect">
            <a:avLst/>
          </a:prstGeom>
        </p:spPr>
      </p:pic>
      <p:pic>
        <p:nvPicPr>
          <p:cNvPr id="26" name="Picture 25" descr="A black oval with a black background&#10;&#10;Description automatically generated">
            <a:extLst>
              <a:ext uri="{FF2B5EF4-FFF2-40B4-BE49-F238E27FC236}">
                <a16:creationId xmlns:a16="http://schemas.microsoft.com/office/drawing/2014/main" id="{7A187A55-280A-622A-6B86-25C0C8F3FE6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 rot="5564197">
            <a:off x="6657726" y="4483662"/>
            <a:ext cx="1834848" cy="2887493"/>
          </a:xfrm>
          <a:prstGeom prst="rect">
            <a:avLst/>
          </a:prstGeom>
        </p:spPr>
      </p:pic>
      <p:pic>
        <p:nvPicPr>
          <p:cNvPr id="32" name="Picture 31" descr="A grey oval with black background&#10;&#10;Description automatically generated">
            <a:extLst>
              <a:ext uri="{FF2B5EF4-FFF2-40B4-BE49-F238E27FC236}">
                <a16:creationId xmlns:a16="http://schemas.microsoft.com/office/drawing/2014/main" id="{1782082E-7563-D277-3A65-0797F42AC2D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4777951">
            <a:off x="6655360" y="3557575"/>
            <a:ext cx="2098194" cy="3161534"/>
          </a:xfrm>
          <a:prstGeom prst="rect">
            <a:avLst/>
          </a:prstGeom>
        </p:spPr>
      </p:pic>
      <p:pic>
        <p:nvPicPr>
          <p:cNvPr id="12" name="Picture 11" descr="A red oval with black background&#10;&#10;Description automatically generated">
            <a:extLst>
              <a:ext uri="{FF2B5EF4-FFF2-40B4-BE49-F238E27FC236}">
                <a16:creationId xmlns:a16="http://schemas.microsoft.com/office/drawing/2014/main" id="{EDD93712-4106-3380-A243-682742B3F72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2872999">
            <a:off x="4184709" y="2260340"/>
            <a:ext cx="1779047" cy="1916425"/>
          </a:xfrm>
          <a:prstGeom prst="rect">
            <a:avLst/>
          </a:prstGeom>
        </p:spPr>
      </p:pic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7D491925-145A-8393-43C1-8231A74CC45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642888" y="4402676"/>
            <a:ext cx="2411712" cy="63439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2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“Lorem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.”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475CC36-A4C2-6353-71DD-6A56E1A21E68}"/>
              </a:ext>
            </a:extLst>
          </p:cNvPr>
          <p:cNvCxnSpPr/>
          <p:nvPr userDrawn="1"/>
        </p:nvCxnSpPr>
        <p:spPr>
          <a:xfrm>
            <a:off x="2751237" y="5138343"/>
            <a:ext cx="211816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2667A0F3-8B2F-19DB-E640-FCCDEAAA702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642888" y="5189754"/>
            <a:ext cx="2411712" cy="546096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16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248C19E-D0AE-72AF-0ECB-43D69A741178}"/>
              </a:ext>
            </a:extLst>
          </p:cNvPr>
          <p:cNvCxnSpPr>
            <a:cxnSpLocks/>
          </p:cNvCxnSpPr>
          <p:nvPr userDrawn="1"/>
        </p:nvCxnSpPr>
        <p:spPr>
          <a:xfrm>
            <a:off x="9534001" y="3390567"/>
            <a:ext cx="1519822" cy="0"/>
          </a:xfrm>
          <a:prstGeom prst="line">
            <a:avLst/>
          </a:prstGeom>
          <a:ln w="317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D813EC35-AFA9-CB8F-4562-ED42DE97DB3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464781" y="5864230"/>
            <a:ext cx="1990203" cy="455548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2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Quote ref that can go over two lines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E8B89756-71D0-D16F-9A41-E5373368F7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77644" y="4415065"/>
            <a:ext cx="2643207" cy="1327249"/>
          </a:xfrm>
        </p:spPr>
        <p:txBody>
          <a:bodyPr>
            <a:noAutofit/>
          </a:bodyPr>
          <a:lstStyle>
            <a:lvl1pPr marL="0" indent="0">
              <a:lnSpc>
                <a:spcPts val="1740"/>
              </a:lnSpc>
              <a:buNone/>
              <a:defRPr sz="1400" b="0" i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“Lorem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Quis</a:t>
            </a:r>
            <a:r>
              <a:rPr lang="en-US" dirty="0"/>
              <a:t> ipsum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ultrices</a:t>
            </a:r>
            <a:r>
              <a:rPr lang="en-US" dirty="0"/>
              <a:t> gravida.”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7AB859-95F3-B2A5-F30C-A6CC1682A8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52403" y="2638442"/>
            <a:ext cx="1569335" cy="1319313"/>
          </a:xfrm>
        </p:spPr>
        <p:txBody>
          <a:bodyPr>
            <a:normAutofit/>
          </a:bodyPr>
          <a:lstStyle>
            <a:lvl1pPr marL="0" indent="0">
              <a:buNone/>
              <a:defRPr sz="8800">
                <a:solidFill>
                  <a:schemeClr val="tx2"/>
                </a:solidFill>
              </a:defRPr>
            </a:lvl1pPr>
          </a:lstStyle>
          <a:p>
            <a:pPr lvl="0"/>
            <a:r>
              <a:rPr lang="en-GB" dirty="0"/>
              <a:t>70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B822D3-A718-D7A5-FE24-A5FBC887D48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2637923"/>
            <a:ext cx="1990203" cy="1319212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labore et dolore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Quis</a:t>
            </a:r>
            <a:r>
              <a:rPr lang="en-US" dirty="0"/>
              <a:t> ipsum </a:t>
            </a:r>
            <a:r>
              <a:rPr lang="en-US" dirty="0" err="1"/>
              <a:t>suspendisse</a:t>
            </a:r>
            <a:endParaRPr lang="en-US" dirty="0"/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A8CA50AE-D901-A188-609D-77A31A168E8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38200" y="2597840"/>
            <a:ext cx="1516284" cy="795735"/>
          </a:xfrm>
        </p:spPr>
        <p:txBody>
          <a:bodyPr>
            <a:normAutofit/>
          </a:bodyPr>
          <a:lstStyle>
            <a:lvl1pPr marL="0" indent="0">
              <a:buNone/>
              <a:defRPr sz="6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GB" dirty="0"/>
              <a:t>100</a:t>
            </a:r>
            <a:endParaRPr lang="en-US" dirty="0"/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636AB37B-439F-B1AA-5208-D03C246FCAD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38200" y="3393575"/>
            <a:ext cx="1990203" cy="66516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pic>
        <p:nvPicPr>
          <p:cNvPr id="14" name="Picture 13" descr="A brown oval object with black background&#10;&#10;Description automatically generated">
            <a:extLst>
              <a:ext uri="{FF2B5EF4-FFF2-40B4-BE49-F238E27FC236}">
                <a16:creationId xmlns:a16="http://schemas.microsoft.com/office/drawing/2014/main" id="{72106B8F-617B-848E-3F44-64836AEB48B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584230" y="2254144"/>
            <a:ext cx="1569335" cy="201771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B0F385-3F8C-7575-C950-50C91EF9AC9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 rot="3937758">
            <a:off x="10005116" y="2845753"/>
            <a:ext cx="2236481" cy="1611470"/>
          </a:xfrm>
          <a:prstGeom prst="rect">
            <a:avLst/>
          </a:prstGeom>
        </p:spPr>
      </p:pic>
      <p:pic>
        <p:nvPicPr>
          <p:cNvPr id="36" name="Picture 35" descr="A green oval with black background&#10;&#10;Description automatically generated">
            <a:extLst>
              <a:ext uri="{FF2B5EF4-FFF2-40B4-BE49-F238E27FC236}">
                <a16:creationId xmlns:a16="http://schemas.microsoft.com/office/drawing/2014/main" id="{BFDE97BA-5B50-E824-CE0E-26C5D26F0762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 rot="17197721">
            <a:off x="8747498" y="2359035"/>
            <a:ext cx="2906824" cy="1861134"/>
          </a:xfrm>
          <a:prstGeom prst="rect">
            <a:avLst/>
          </a:prstGeom>
        </p:spPr>
      </p:pic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D69D1DB4-17F4-E568-2857-C41BE477D1C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409895" y="3471832"/>
            <a:ext cx="1736203" cy="795735"/>
          </a:xfrm>
        </p:spPr>
        <p:txBody>
          <a:bodyPr>
            <a:noAutofit/>
          </a:bodyPr>
          <a:lstStyle>
            <a:lvl1pPr marL="0" indent="0">
              <a:buNone/>
              <a:defRPr sz="480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 dirty="0"/>
              <a:t>23%</a:t>
            </a:r>
            <a:endParaRPr lang="en-US" dirty="0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9A1AB763-7880-D0E4-6FE2-70873E9DBE7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456195" y="2597840"/>
            <a:ext cx="1689903" cy="66516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7C477EC7-4656-D8BB-5DBB-7B255FB65C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74555" y="827549"/>
            <a:ext cx="947154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54B5126A-0806-88F8-EBB0-98A46B2BCFE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675159" y="1672408"/>
            <a:ext cx="9471319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08C89ED7-DBD6-BEB5-06CA-9304B961B98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74555" y="2005004"/>
            <a:ext cx="9471543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6650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7085205-8A32-A8FE-74ED-FA64D666251F}"/>
              </a:ext>
            </a:extLst>
          </p:cNvPr>
          <p:cNvPicPr>
            <a:picLocks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12269970" cy="6901859"/>
          </a:xfrm>
          <a:prstGeom prst="rect">
            <a:avLst/>
          </a:prstGeom>
        </p:spPr>
      </p:pic>
      <p:sp>
        <p:nvSpPr>
          <p:cNvPr id="4" name="object 6">
            <a:extLst>
              <a:ext uri="{FF2B5EF4-FFF2-40B4-BE49-F238E27FC236}">
                <a16:creationId xmlns:a16="http://schemas.microsoft.com/office/drawing/2014/main" id="{4DCC183C-25EC-C1E3-0436-4DA63FF821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70810" y="827549"/>
            <a:ext cx="9471543" cy="686441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18CAE04-1762-7AE3-425A-00F268DA6C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771414" y="1672408"/>
            <a:ext cx="9471319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D826B225-8578-AFD7-355C-7E4393F367C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70810" y="2005004"/>
            <a:ext cx="9471543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25016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12FA1B-35DE-4E77-F993-E673DC716291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r="58472"/>
          <a:stretch/>
        </p:blipFill>
        <p:spPr>
          <a:xfrm flipH="1">
            <a:off x="7206914" y="1"/>
            <a:ext cx="5063055" cy="6858000"/>
          </a:xfrm>
          <a:prstGeom prst="rect">
            <a:avLst/>
          </a:prstGeom>
        </p:spPr>
      </p:pic>
      <p:sp>
        <p:nvSpPr>
          <p:cNvPr id="7" name="object 6">
            <a:extLst>
              <a:ext uri="{FF2B5EF4-FFF2-40B4-BE49-F238E27FC236}">
                <a16:creationId xmlns:a16="http://schemas.microsoft.com/office/drawing/2014/main" id="{43D2DE2B-B231-CC05-AD04-0F54504D8A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273B8B88-9831-7648-5656-0FBCF8EC42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183815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98B1D894-4367-EAEE-ED26-3E240A18F2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518393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814078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rgundy Title &amp;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EDAA896-E215-E4AA-F47B-9062AAED95F5}"/>
              </a:ext>
            </a:extLst>
          </p:cNvPr>
          <p:cNvPicPr/>
          <p:nvPr userDrawn="1"/>
        </p:nvPicPr>
        <p:blipFill rotWithShape="1">
          <a:blip r:embed="rId2"/>
          <a:srcRect l="37944" r="2630"/>
          <a:stretch/>
        </p:blipFill>
        <p:spPr>
          <a:xfrm>
            <a:off x="5805658" y="560069"/>
            <a:ext cx="6386341" cy="6045125"/>
          </a:xfrm>
          <a:prstGeom prst="rect">
            <a:avLst/>
          </a:prstGeom>
        </p:spPr>
      </p:pic>
      <p:sp>
        <p:nvSpPr>
          <p:cNvPr id="17" name="object 6">
            <a:extLst>
              <a:ext uri="{FF2B5EF4-FFF2-40B4-BE49-F238E27FC236}">
                <a16:creationId xmlns:a16="http://schemas.microsoft.com/office/drawing/2014/main" id="{BBBFCDDA-49C3-FC90-7473-B9660157C7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4568271F-3F07-5B71-9A3D-A2E1F4C7EE5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183815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9AA06DD8-98F3-CBA2-27D8-D1849111D1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8" y="1995834"/>
            <a:ext cx="5183937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1847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6">
            <a:extLst>
              <a:ext uri="{FF2B5EF4-FFF2-40B4-BE49-F238E27FC236}">
                <a16:creationId xmlns:a16="http://schemas.microsoft.com/office/drawing/2014/main" id="{FEC1BE9F-20C5-104D-F401-9C1FF9D5FA8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6892" y="817702"/>
            <a:ext cx="8076911" cy="678484"/>
          </a:xfrm>
          <a:prstGeom prst="rect">
            <a:avLst/>
          </a:prstGeom>
        </p:spPr>
        <p:txBody>
          <a:bodyPr vert="horz" wrap="square" lIns="0" tIns="9242" rIns="0" bIns="0" rtlCol="0">
            <a:spAutoFit/>
          </a:bodyPr>
          <a:lstStyle/>
          <a:p>
            <a:pPr marL="7701">
              <a:lnSpc>
                <a:spcPct val="100000"/>
              </a:lnSpc>
              <a:spcBef>
                <a:spcPts val="73"/>
              </a:spcBef>
            </a:pPr>
            <a:r>
              <a:rPr lang="en-GB" spc="-13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goes here</a:t>
            </a:r>
            <a:endParaRPr spc="-176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7FA840-3A64-35D9-6457-56C08AB2B716}"/>
              </a:ext>
            </a:extLst>
          </p:cNvPr>
          <p:cNvPicPr/>
          <p:nvPr userDrawn="1"/>
        </p:nvPicPr>
        <p:blipFill rotWithShape="1">
          <a:blip r:embed="rId2"/>
          <a:srcRect l="39076"/>
          <a:stretch/>
        </p:blipFill>
        <p:spPr>
          <a:xfrm>
            <a:off x="5852160" y="591434"/>
            <a:ext cx="6339840" cy="5853505"/>
          </a:xfrm>
          <a:prstGeom prst="rect">
            <a:avLst/>
          </a:prstGeom>
        </p:spPr>
      </p:pic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0F59D05B-47F1-E403-573F-6E01D84B4E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76892" y="1663238"/>
            <a:ext cx="5319108" cy="464820"/>
          </a:xfrm>
        </p:spPr>
        <p:txBody>
          <a:bodyPr/>
          <a:lstStyle>
            <a:lvl1pPr>
              <a:defRPr sz="1640">
                <a:solidFill>
                  <a:srgbClr val="005970"/>
                </a:solidFill>
              </a:defRPr>
            </a:lvl1pPr>
          </a:lstStyle>
          <a:p>
            <a:pPr lvl="0"/>
            <a:r>
              <a:rPr lang="en-GB" dirty="0"/>
              <a:t>Sub-title or second heading goes here.</a:t>
            </a:r>
          </a:p>
        </p:txBody>
      </p:sp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177C61F6-99FA-CBC6-7FEA-072AF4059E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76289" y="1995834"/>
            <a:ext cx="5319712" cy="1753206"/>
          </a:xfrm>
        </p:spPr>
        <p:txBody>
          <a:bodyPr>
            <a:normAutofit/>
          </a:bodyPr>
          <a:lstStyle>
            <a:lvl1pPr>
              <a:defRPr sz="1100"/>
            </a:lvl1pPr>
          </a:lstStyle>
          <a:p>
            <a:pPr lvl="0"/>
            <a:r>
              <a:rPr lang="en-GB" dirty="0"/>
              <a:t>Please add your text here. This will be the main body of information.</a:t>
            </a:r>
          </a:p>
        </p:txBody>
      </p:sp>
    </p:spTree>
    <p:extLst>
      <p:ext uri="{BB962C8B-B14F-4D97-AF65-F5344CB8AC3E}">
        <p14:creationId xmlns:p14="http://schemas.microsoft.com/office/powerpoint/2010/main" val="3437929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20E514F6-99E3-AA73-8031-AB07C4FB6C61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0" y="1"/>
            <a:ext cx="12191999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B1B92E-99BD-554C-9CDA-3E624379C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190749"/>
            <a:ext cx="10515600" cy="2887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Introduction</a:t>
            </a:r>
          </a:p>
          <a:p>
            <a:pPr lvl="1"/>
            <a:r>
              <a:rPr lang="en-GB" dirty="0"/>
              <a:t>Sub-heading</a:t>
            </a:r>
          </a:p>
          <a:p>
            <a:pPr lvl="2"/>
            <a:r>
              <a:rPr lang="en-GB" dirty="0"/>
              <a:t>Body Text</a:t>
            </a:r>
          </a:p>
          <a:p>
            <a:pPr lvl="3"/>
            <a:r>
              <a:rPr lang="en-GB" dirty="0"/>
              <a:t>Sub-text</a:t>
            </a:r>
          </a:p>
        </p:txBody>
      </p:sp>
      <p:sp>
        <p:nvSpPr>
          <p:cNvPr id="14" name="Title Placeholder 13">
            <a:extLst>
              <a:ext uri="{FF2B5EF4-FFF2-40B4-BE49-F238E27FC236}">
                <a16:creationId xmlns:a16="http://schemas.microsoft.com/office/drawing/2014/main" id="{181C8F2F-5C7A-4A56-6CA1-857C2BB3D4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49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1" r:id="rId2"/>
    <p:sldLayoutId id="2147483665" r:id="rId3"/>
    <p:sldLayoutId id="2147483666" r:id="rId4"/>
    <p:sldLayoutId id="2147483669" r:id="rId5"/>
    <p:sldLayoutId id="2147483712" r:id="rId6"/>
    <p:sldLayoutId id="2147483713" r:id="rId7"/>
    <p:sldLayoutId id="2147483671" r:id="rId8"/>
    <p:sldLayoutId id="2147483706" r:id="rId9"/>
    <p:sldLayoutId id="2147483707" r:id="rId10"/>
    <p:sldLayoutId id="2147483714" r:id="rId11"/>
    <p:sldLayoutId id="2147483683" r:id="rId12"/>
    <p:sldLayoutId id="2147483687" r:id="rId13"/>
    <p:sldLayoutId id="2147483700" r:id="rId14"/>
    <p:sldLayoutId id="2147483702" r:id="rId15"/>
    <p:sldLayoutId id="2147483701" r:id="rId16"/>
    <p:sldLayoutId id="2147483703" r:id="rId17"/>
    <p:sldLayoutId id="2147483704" r:id="rId18"/>
    <p:sldLayoutId id="2147483708" r:id="rId19"/>
    <p:sldLayoutId id="2147483709" r:id="rId20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rgbClr val="005970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chemeClr val="accent6"/>
          </a:solidFill>
          <a:latin typeface="Poppins" panose="00000500000000000000" pitchFamily="2" charset="0"/>
          <a:ea typeface="Verdana" panose="020B0604030504040204" pitchFamily="34" charset="0"/>
          <a:cs typeface="Poppins" panose="00000500000000000000" pitchFamily="2" charset="0"/>
        </a:defRPr>
      </a:lvl1pPr>
      <a:lvl2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1" i="0" kern="1200">
          <a:solidFill>
            <a:srgbClr val="005970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2pPr>
      <a:lvl3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0" i="0" kern="1200">
          <a:solidFill>
            <a:schemeClr val="accent6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3pPr>
      <a:lvl4pPr marL="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200" b="0" i="0" kern="1200">
          <a:solidFill>
            <a:schemeClr val="accent6"/>
          </a:solidFill>
          <a:latin typeface="Poppins" panose="00000500000000000000" pitchFamily="2" charset="0"/>
          <a:ea typeface="+mn-ea"/>
          <a:cs typeface="Poppins" panose="000005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accent6"/>
          </a:solidFill>
          <a:latin typeface="Museo Sans 300" panose="02000000000000000000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ilii.org/ew/cases/EWHC/Admin/2025/18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664D68-DD35-6975-D9C0-41912FB074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Judicial Review – lessons from an important decision. </a:t>
            </a:r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6F18FB-BBA8-ED25-59D0-CB38334B27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23900" y="4235450"/>
            <a:ext cx="6200775" cy="68421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Mei-Ling Huang</a:t>
            </a:r>
          </a:p>
          <a:p>
            <a:r>
              <a:rPr lang="en-GB" dirty="0"/>
              <a:t>Partner</a:t>
            </a:r>
          </a:p>
        </p:txBody>
      </p:sp>
    </p:spTree>
    <p:extLst>
      <p:ext uri="{BB962C8B-B14F-4D97-AF65-F5344CB8AC3E}">
        <p14:creationId xmlns:p14="http://schemas.microsoft.com/office/powerpoint/2010/main" val="1518085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21AB0-4E90-E149-3E0A-E6FAC1C94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B41CF-7F0B-787F-A683-1944D23E2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615" y="621076"/>
            <a:ext cx="8481408" cy="618730"/>
          </a:xfrm>
        </p:spPr>
        <p:txBody>
          <a:bodyPr/>
          <a:lstStyle/>
          <a:p>
            <a:r>
              <a:rPr lang="en-GB" dirty="0"/>
              <a:t>Lessons from the case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6123A8-FE41-ED99-3AAD-1141ABBC1F3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515568"/>
            <a:ext cx="9549956" cy="3826863"/>
          </a:xfrm>
        </p:spPr>
        <p:txBody>
          <a:bodyPr>
            <a:normAutofit/>
          </a:bodyPr>
          <a:lstStyle/>
          <a:p>
            <a:endParaRPr lang="en-GB" dirty="0"/>
          </a:p>
          <a:p>
            <a:pPr marL="514350" indent="-514350">
              <a:buFont typeface="+mj-lt"/>
              <a:buAutoNum type="arabicPeriod" startAt="5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Councils must comply with Public Sector Equality Duty.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Council failed to consider the impact of its decision on people using services.  </a:t>
            </a:r>
          </a:p>
          <a:p>
            <a:endParaRPr lang="en-GB" sz="28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sz="2800" b="1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96846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D8058-B28E-B651-CD16-7BC6B5D3B4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ABE77-16F6-7235-C3C7-9C0F68B6E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615" y="621076"/>
            <a:ext cx="8481408" cy="618730"/>
          </a:xfrm>
        </p:spPr>
        <p:txBody>
          <a:bodyPr/>
          <a:lstStyle/>
          <a:p>
            <a:r>
              <a:rPr lang="en-GB" dirty="0"/>
              <a:t>Lessons from the case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82B0B8-1B8E-2343-5FD8-46F63BE56A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515568"/>
            <a:ext cx="9549956" cy="3826863"/>
          </a:xfrm>
        </p:spPr>
        <p:txBody>
          <a:bodyPr>
            <a:normAutofit/>
          </a:bodyPr>
          <a:lstStyle/>
          <a:p>
            <a:endParaRPr lang="en-GB" dirty="0"/>
          </a:p>
          <a:p>
            <a:pPr marL="514350" indent="-514350">
              <a:buFont typeface="+mj-lt"/>
              <a:buAutoNum type="arabicPeriod" startAt="6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Decisions can (very rarely) be irrational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Irrationality = so unreasonable that no reasonable person acting reasonably could have made this decision.</a:t>
            </a:r>
          </a:p>
          <a:p>
            <a:endParaRPr lang="en-GB" sz="28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sz="2800" b="1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08215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2A8CA-AA25-4CB3-DDF0-FE01EAE4EC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719DF-4BB3-5D7C-C2EB-9D5765AB6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615" y="621076"/>
            <a:ext cx="8481408" cy="618730"/>
          </a:xfrm>
        </p:spPr>
        <p:txBody>
          <a:bodyPr/>
          <a:lstStyle/>
          <a:p>
            <a:r>
              <a:rPr lang="en-GB" dirty="0"/>
              <a:t>Lessons from the case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EE62F4-7809-46A8-3B81-01FA690B3D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515568"/>
            <a:ext cx="9549956" cy="3826863"/>
          </a:xfrm>
        </p:spPr>
        <p:txBody>
          <a:bodyPr>
            <a:normAutofit/>
          </a:bodyPr>
          <a:lstStyle/>
          <a:p>
            <a:endParaRPr lang="en-GB" dirty="0"/>
          </a:p>
          <a:p>
            <a:pPr marL="514350" indent="-514350">
              <a:buFont typeface="+mj-lt"/>
              <a:buAutoNum type="arabicPeriod" startAt="7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JR may not fix the problem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Usual remedy = quash the decision and order Council to remake the decision properly.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They may give new reasons for the same decision.</a:t>
            </a:r>
          </a:p>
          <a:p>
            <a:endParaRPr lang="en-GB" sz="28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sz="2800" b="1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149160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7EFBF-E0D3-67EA-9E32-F215B53EE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847579"/>
            <a:ext cx="8076911" cy="618730"/>
          </a:xfrm>
        </p:spPr>
        <p:txBody>
          <a:bodyPr/>
          <a:lstStyle/>
          <a:p>
            <a:r>
              <a:rPr lang="en-GB" dirty="0"/>
              <a:t>Remember the big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A53DCB-C970-2663-5F03-FC8A1A2DCD3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2135524"/>
            <a:ext cx="9334774" cy="1753206"/>
          </a:xfrm>
        </p:spPr>
        <p:txBody>
          <a:bodyPr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This is just one case based on specific facts.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LA budgets shrinking – real prospect of section 114.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JR is one of our few tools.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We need the right set of facts to be successful.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914099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2664D68-DD35-6975-D9C0-41912FB074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1569" y="2589845"/>
            <a:ext cx="9377223" cy="1096068"/>
          </a:xfrm>
        </p:spPr>
        <p:txBody>
          <a:bodyPr>
            <a:normAutofit/>
          </a:bodyPr>
          <a:lstStyle/>
          <a:p>
            <a:pPr algn="ctr"/>
            <a:r>
              <a:rPr lang="en-GB" sz="4800" dirty="0"/>
              <a:t>Questions? Thoughts? </a:t>
            </a:r>
          </a:p>
        </p:txBody>
      </p:sp>
    </p:spTree>
    <p:extLst>
      <p:ext uri="{BB962C8B-B14F-4D97-AF65-F5344CB8AC3E}">
        <p14:creationId xmlns:p14="http://schemas.microsoft.com/office/powerpoint/2010/main" val="2874167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6586B15-750D-BA47-58DB-8693DE0FA9CB}"/>
              </a:ext>
            </a:extLst>
          </p:cNvPr>
          <p:cNvSpPr txBox="1"/>
          <p:nvPr/>
        </p:nvSpPr>
        <p:spPr>
          <a:xfrm>
            <a:off x="479394" y="540335"/>
            <a:ext cx="947247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800" b="1" dirty="0">
                <a:solidFill>
                  <a:schemeClr val="bg2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Legal services for care organisations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F0845E-FAB2-0F6A-8445-BA5463BC5071}"/>
              </a:ext>
            </a:extLst>
          </p:cNvPr>
          <p:cNvSpPr txBox="1"/>
          <p:nvPr/>
        </p:nvSpPr>
        <p:spPr>
          <a:xfrm>
            <a:off x="479393" y="1334054"/>
            <a:ext cx="6178581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Sales and acquisitions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HR and employment law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CQC registration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Challenging CQC inspection reports, enforcement action and ratings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Challenging Notices of Proposal to suspend or cancel registration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Advice on tenders and commissioning contracts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Challenging local authority embargos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Service user contracts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Safeguarding investigations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Mental capacity, </a:t>
            </a:r>
            <a:r>
              <a:rPr lang="en-GB" sz="1600" kern="100" spc="-25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DoLS</a:t>
            </a: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and Court of Protection advice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Property purchases, sales, leases and development of care homes and retirement villages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Commercial dispute resolution including contractual disputes and debt recovery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Partnership and shareholder agreements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Business immigration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Inquest advice and representation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kern="100" spc="-25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Data protection and GDPR compliance. </a:t>
            </a:r>
          </a:p>
        </p:txBody>
      </p:sp>
    </p:spTree>
    <p:extLst>
      <p:ext uri="{BB962C8B-B14F-4D97-AF65-F5344CB8AC3E}">
        <p14:creationId xmlns:p14="http://schemas.microsoft.com/office/powerpoint/2010/main" val="1063327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679799"/>
            <a:ext cx="8481408" cy="618730"/>
          </a:xfrm>
        </p:spPr>
        <p:txBody>
          <a:bodyPr/>
          <a:lstStyle/>
          <a:p>
            <a:r>
              <a:rPr lang="en-GB" dirty="0"/>
              <a:t>Judicial Review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3" y="1652631"/>
            <a:ext cx="9396918" cy="3682767"/>
          </a:xfrm>
        </p:spPr>
        <p:txBody>
          <a:bodyPr>
            <a:normAutofit/>
          </a:bodyPr>
          <a:lstStyle/>
          <a:p>
            <a:r>
              <a:rPr lang="en-GB" sz="2800" u="sng" dirty="0">
                <a:solidFill>
                  <a:schemeClr val="accent6">
                    <a:lumMod val="50000"/>
                  </a:schemeClr>
                </a:solidFill>
                <a:effectLst/>
                <a:ea typeface="Aptos" panose="020B00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SARCP, R (On the Application Of) v Stoke-On-Trent City Council [2025] EWHC 18 (Admin) (27 January 2025</a:t>
            </a:r>
            <a:r>
              <a:rPr lang="en-GB" sz="2800" u="sng" dirty="0">
                <a:solidFill>
                  <a:srgbClr val="002060"/>
                </a:solidFill>
                <a:effectLst/>
                <a:ea typeface="Aptos" panose="020B00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en-GB" sz="2400" kern="100" spc="-25" dirty="0">
              <a:ea typeface="+mn-ea"/>
            </a:endParaRPr>
          </a:p>
          <a:p>
            <a:r>
              <a:rPr lang="en-GB" sz="2400" kern="100" spc="-25" dirty="0">
                <a:solidFill>
                  <a:schemeClr val="accent6">
                    <a:lumMod val="50000"/>
                  </a:schemeClr>
                </a:solidFill>
                <a:ea typeface="+mn-ea"/>
              </a:rPr>
              <a:t>Commissioners can’t just go through the motions. They must undertake proper analysis, consult meaningfully (where there’s a legal obligation to do so), examine the impact of their decision on people, and explain their decisions clearly.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kern="100" dirty="0">
              <a:effectLst/>
              <a:ea typeface="Calibri" panose="020F050202020403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543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892" y="727994"/>
            <a:ext cx="8481408" cy="618730"/>
          </a:xfrm>
        </p:spPr>
        <p:txBody>
          <a:bodyPr/>
          <a:lstStyle/>
          <a:p>
            <a:r>
              <a:rPr lang="en-GB" dirty="0"/>
              <a:t>Why is this case important?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1718260"/>
            <a:ext cx="9459061" cy="3826863"/>
          </a:xfrm>
        </p:spPr>
        <p:txBody>
          <a:bodyPr>
            <a:normAutofit/>
          </a:bodyPr>
          <a:lstStyle/>
          <a:p>
            <a:pPr lvl="1"/>
            <a:r>
              <a:rPr lang="en-GB" sz="3200" b="0" kern="100" spc="-25" dirty="0">
                <a:solidFill>
                  <a:schemeClr val="accent6">
                    <a:lumMod val="50000"/>
                  </a:schemeClr>
                </a:solidFill>
              </a:rPr>
              <a:t>Clarifies the state of the law since implementation of the Care Act 2014.</a:t>
            </a:r>
            <a:br>
              <a:rPr lang="en-GB" sz="2400" b="0" kern="100" spc="-25" dirty="0">
                <a:solidFill>
                  <a:schemeClr val="accent6"/>
                </a:solidFill>
              </a:rPr>
            </a:br>
            <a:endParaRPr lang="en-GB" sz="2400" b="0" kern="100" spc="-25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147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A0735-2B7B-BC59-E1EF-11AA247AA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615" y="621076"/>
            <a:ext cx="8481408" cy="618730"/>
          </a:xfrm>
        </p:spPr>
        <p:txBody>
          <a:bodyPr/>
          <a:lstStyle/>
          <a:p>
            <a:r>
              <a:rPr lang="en-GB" dirty="0"/>
              <a:t>Lessons from the case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E19E-A6BB-6AA6-FB27-1E919535E06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6892" y="1515568"/>
            <a:ext cx="9549956" cy="3826863"/>
          </a:xfrm>
        </p:spPr>
        <p:txBody>
          <a:bodyPr>
            <a:normAutofit/>
          </a:bodyPr>
          <a:lstStyle/>
          <a:p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Care associations and providers can still attack local authority fee setting decisions via judicial review. We are not limited to contractual remedies.</a:t>
            </a:r>
          </a:p>
          <a:p>
            <a:endParaRPr lang="en-GB" sz="2800" b="1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94520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D6D5842-0852-67C0-4259-0CBAB935C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0563D-1891-200C-86E8-9C1054C75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615" y="621076"/>
            <a:ext cx="8481408" cy="618730"/>
          </a:xfrm>
        </p:spPr>
        <p:txBody>
          <a:bodyPr/>
          <a:lstStyle/>
          <a:p>
            <a:r>
              <a:rPr lang="en-GB" dirty="0"/>
              <a:t>Lessons from the case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11746-DD03-7EBF-C20A-96DBA491AD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515568"/>
            <a:ext cx="9549956" cy="3826863"/>
          </a:xfrm>
        </p:spPr>
        <p:txBody>
          <a:bodyPr>
            <a:normAutofit/>
          </a:bodyPr>
          <a:lstStyle/>
          <a:p>
            <a:endParaRPr lang="en-GB" dirty="0"/>
          </a:p>
          <a:p>
            <a:pPr marL="514350" indent="-514350">
              <a:buFont typeface="+mj-lt"/>
              <a:buAutoNum type="arabicPeriod" startAt="2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Where there’s a legal basis for doing so, LAs must undertake a meaningful consultation and conscientiously consider its outputs when making their decision.</a:t>
            </a:r>
          </a:p>
          <a:p>
            <a:endParaRPr lang="en-GB" sz="28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Legal basis = </a:t>
            </a:r>
          </a:p>
          <a:p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“clear and unambiguous promise to consult”</a:t>
            </a:r>
          </a:p>
          <a:p>
            <a:endParaRPr lang="en-GB" sz="2800" b="1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577654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B936B2-DD4D-1E31-98F1-DD752561F5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42EF30-8F39-3643-4DDA-39B53EBF8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615" y="621076"/>
            <a:ext cx="8481408" cy="618730"/>
          </a:xfrm>
        </p:spPr>
        <p:txBody>
          <a:bodyPr/>
          <a:lstStyle/>
          <a:p>
            <a:r>
              <a:rPr lang="en-GB" dirty="0"/>
              <a:t>Consultation – Gunning principles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EDBB70-2F2B-1DF4-2B77-4436A9A73D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515568"/>
            <a:ext cx="9549956" cy="3826863"/>
          </a:xfrm>
        </p:spPr>
        <p:txBody>
          <a:bodyPr>
            <a:normAutofit fontScale="62500" lnSpcReduction="20000"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lphaLcPeriod"/>
            </a:pPr>
            <a:r>
              <a:rPr lang="en-GB" sz="4500" dirty="0">
                <a:solidFill>
                  <a:schemeClr val="accent6">
                    <a:lumMod val="50000"/>
                  </a:schemeClr>
                </a:solidFill>
              </a:rPr>
              <a:t> Consultation must occur when proposals at a formative stage. 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lphaLcPeriod"/>
            </a:pPr>
            <a:r>
              <a:rPr lang="en-GB" sz="4500" dirty="0">
                <a:solidFill>
                  <a:schemeClr val="accent6">
                    <a:lumMod val="50000"/>
                  </a:schemeClr>
                </a:solidFill>
              </a:rPr>
              <a:t> Proposer must give sufficient reasons for the proposal to permit intelligent consideration and response. </a:t>
            </a:r>
          </a:p>
          <a:p>
            <a:pPr marL="342900" lvl="0" indent="-342900">
              <a:lnSpc>
                <a:spcPct val="107000"/>
              </a:lnSpc>
              <a:buFont typeface="+mj-lt"/>
              <a:buAutoNum type="alphaLcPeriod"/>
            </a:pPr>
            <a:r>
              <a:rPr lang="en-GB" sz="4500" dirty="0">
                <a:solidFill>
                  <a:schemeClr val="accent6">
                    <a:lumMod val="50000"/>
                  </a:schemeClr>
                </a:solidFill>
              </a:rPr>
              <a:t> Adequate time … for consideration and response.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GB" sz="4500" dirty="0">
                <a:solidFill>
                  <a:schemeClr val="accent6">
                    <a:lumMod val="50000"/>
                  </a:schemeClr>
                </a:solidFill>
              </a:rPr>
              <a:t> [Feedback] must be conscientiously taken into account in finalising a proposal.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557517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CBE94-9A7E-DF14-D7C0-B75F5EB75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91409-70F9-0316-CC2B-919A5EE95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615" y="621076"/>
            <a:ext cx="8481408" cy="618730"/>
          </a:xfrm>
        </p:spPr>
        <p:txBody>
          <a:bodyPr/>
          <a:lstStyle/>
          <a:p>
            <a:r>
              <a:rPr lang="en-GB" dirty="0"/>
              <a:t>Lessons from the case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2815C0-2463-47D1-8796-C3E7574396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515568"/>
            <a:ext cx="9549956" cy="38268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LAs must follow guidance and consider statutory factors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Due regard to actual cost of good quality care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Contractual min. uplift = “arbitrary ceiling”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Decision focused only on contract, not on statutory guidance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Reasonable rate of return/sustainability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Limiting fees threatened market sustainability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endParaRPr lang="en-GB" sz="296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sz="2800" b="1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616524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87F786-CFC0-6E15-87EB-8DD853FC6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6528B-8CD7-C945-E1C3-234123B12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615" y="621076"/>
            <a:ext cx="8481408" cy="618730"/>
          </a:xfrm>
        </p:spPr>
        <p:txBody>
          <a:bodyPr/>
          <a:lstStyle/>
          <a:p>
            <a:r>
              <a:rPr lang="en-GB" dirty="0"/>
              <a:t>Lessons from the case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31504-68C8-F139-4B7E-93FB2D485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76892" y="1515568"/>
            <a:ext cx="9549956" cy="3826863"/>
          </a:xfrm>
        </p:spPr>
        <p:txBody>
          <a:bodyPr>
            <a:normAutofit/>
          </a:bodyPr>
          <a:lstStyle/>
          <a:p>
            <a:endParaRPr lang="en-GB" dirty="0"/>
          </a:p>
          <a:p>
            <a:pPr marL="514350" indent="-514350">
              <a:buFont typeface="+mj-lt"/>
              <a:buAutoNum type="arabicPeriod" startAt="4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Councils must have regard to market shaping duties under sec. 5 of the Care Act 2014.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Efficient/effective operation of a market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Sustainable market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Fostering improvement/meeting CQC standards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Fostering workforce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accent6">
                    <a:lumMod val="50000"/>
                  </a:schemeClr>
                </a:solidFill>
              </a:rPr>
              <a:t>Impact of care home residents </a:t>
            </a:r>
          </a:p>
          <a:p>
            <a:endParaRPr lang="en-GB" sz="28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sz="2800" b="1" dirty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5789583"/>
      </p:ext>
    </p:extLst>
  </p:cSld>
  <p:clrMapOvr>
    <a:masterClrMapping/>
  </p:clrMapOvr>
</p:sld>
</file>

<file path=ppt/theme/theme1.xml><?xml version="1.0" encoding="utf-8"?>
<a:theme xmlns:a="http://schemas.openxmlformats.org/drawingml/2006/main" name="RWK Goodman External">
  <a:themeElements>
    <a:clrScheme name="RWK Goodman 1">
      <a:dk1>
        <a:srgbClr val="790028"/>
      </a:dk1>
      <a:lt1>
        <a:srgbClr val="FFFFFF"/>
      </a:lt1>
      <a:dk2>
        <a:srgbClr val="F58C1F"/>
      </a:dk2>
      <a:lt2>
        <a:srgbClr val="FFFFFF"/>
      </a:lt2>
      <a:accent1>
        <a:srgbClr val="790028"/>
      </a:accent1>
      <a:accent2>
        <a:srgbClr val="ED7D31"/>
      </a:accent2>
      <a:accent3>
        <a:srgbClr val="FF4033"/>
      </a:accent3>
      <a:accent4>
        <a:srgbClr val="B81440"/>
      </a:accent4>
      <a:accent5>
        <a:srgbClr val="EC6B3C"/>
      </a:accent5>
      <a:accent6>
        <a:srgbClr val="6E6E6E"/>
      </a:accent6>
      <a:hlink>
        <a:srgbClr val="790028"/>
      </a:hlink>
      <a:folHlink>
        <a:srgbClr val="F58C1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WK Goodman 1">
    <a:dk1>
      <a:srgbClr val="790028"/>
    </a:dk1>
    <a:lt1>
      <a:srgbClr val="FFFFFF"/>
    </a:lt1>
    <a:dk2>
      <a:srgbClr val="F58C1F"/>
    </a:dk2>
    <a:lt2>
      <a:srgbClr val="FFFFFF"/>
    </a:lt2>
    <a:accent1>
      <a:srgbClr val="790028"/>
    </a:accent1>
    <a:accent2>
      <a:srgbClr val="ED7D31"/>
    </a:accent2>
    <a:accent3>
      <a:srgbClr val="FF4033"/>
    </a:accent3>
    <a:accent4>
      <a:srgbClr val="B81440"/>
    </a:accent4>
    <a:accent5>
      <a:srgbClr val="EC6B3C"/>
    </a:accent5>
    <a:accent6>
      <a:srgbClr val="6E6E6E"/>
    </a:accent6>
    <a:hlink>
      <a:srgbClr val="790028"/>
    </a:hlink>
    <a:folHlink>
      <a:srgbClr val="F58C1F"/>
    </a:folHlink>
  </a:clrScheme>
</a:themeOverrid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5672ED2-62B6-2942-BB96-1491D28991B4}">
  <we:reference id="wa200001396" version="4.1.3.0" store="en-GB" storeType="OMEX"/>
  <we:alternateReferences>
    <we:reference id="wa200001396" version="4.1.3.0" store="WA200001396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properties xmlns="http://www.imanage.com/work/xmlschema">
  <documentid>Active!26596874.1</documentid>
  <senderid>MEI-LING.HUANG@RWKGOODMAN.COM</senderid>
  <senderemail>MEI-LING.HUANG@RWKGOODMAN.COM</senderemail>
  <lastmodified>2025-03-09T17:29:33.0000000+00:00</lastmodified>
  <database>Active</database>
</properties>
</file>

<file path=customXml/itemProps1.xml><?xml version="1.0" encoding="utf-8"?>
<ds:datastoreItem xmlns:ds="http://schemas.openxmlformats.org/officeDocument/2006/customXml" ds:itemID="{685D3564-8DBE-45E4-9FE6-41226A7F103C}">
  <ds:schemaRefs>
    <ds:schemaRef ds:uri="http://www.imanage.com/work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10067</TotalTime>
  <Words>553</Words>
  <Application>Microsoft Office PowerPoint</Application>
  <PresentationFormat>Widescreen</PresentationFormat>
  <Paragraphs>79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Aptos</vt:lpstr>
      <vt:lpstr>Times New Roman</vt:lpstr>
      <vt:lpstr>Arial</vt:lpstr>
      <vt:lpstr>Museo Sans 300</vt:lpstr>
      <vt:lpstr>Poppins</vt:lpstr>
      <vt:lpstr>Book Antiqua</vt:lpstr>
      <vt:lpstr>Calibri</vt:lpstr>
      <vt:lpstr>RWK Goodman External</vt:lpstr>
      <vt:lpstr>PowerPoint Presentation</vt:lpstr>
      <vt:lpstr>PowerPoint Presentation</vt:lpstr>
      <vt:lpstr>Judicial Review </vt:lpstr>
      <vt:lpstr>Why is this case important?</vt:lpstr>
      <vt:lpstr>Lessons from the case</vt:lpstr>
      <vt:lpstr>Lessons from the case</vt:lpstr>
      <vt:lpstr>Consultation – Gunning principles</vt:lpstr>
      <vt:lpstr>Lessons from the case</vt:lpstr>
      <vt:lpstr>Lessons from the case</vt:lpstr>
      <vt:lpstr>Lessons from the case</vt:lpstr>
      <vt:lpstr>Lessons from the case</vt:lpstr>
      <vt:lpstr>Lessons from the case</vt:lpstr>
      <vt:lpstr>Remember the big picture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</dc:title>
  <dc:creator>Natalie Drane</dc:creator>
  <cp:lastModifiedBy>Michaela Cosway</cp:lastModifiedBy>
  <cp:revision>261</cp:revision>
  <dcterms:created xsi:type="dcterms:W3CDTF">2022-03-31T09:27:29Z</dcterms:created>
  <dcterms:modified xsi:type="dcterms:W3CDTF">2025-03-10T09:06:12Z</dcterms:modified>
</cp:coreProperties>
</file>