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7.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9.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media/image32.jpg" ContentType="image/png"/>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4"/>
    <p:sldMasterId id="2147483731" r:id="rId5"/>
    <p:sldMasterId id="2147483682" r:id="rId6"/>
    <p:sldMasterId id="2147483684" r:id="rId7"/>
    <p:sldMasterId id="2147483745" r:id="rId8"/>
    <p:sldMasterId id="2147483765" r:id="rId9"/>
    <p:sldMasterId id="2147483781" r:id="rId10"/>
    <p:sldMasterId id="2147483785" r:id="rId11"/>
    <p:sldMasterId id="2147483795" r:id="rId12"/>
    <p:sldMasterId id="2147483801" r:id="rId13"/>
  </p:sldMasterIdLst>
  <p:notesMasterIdLst>
    <p:notesMasterId r:id="rId36"/>
  </p:notesMasterIdLst>
  <p:handoutMasterIdLst>
    <p:handoutMasterId r:id="rId37"/>
  </p:handoutMasterIdLst>
  <p:sldIdLst>
    <p:sldId id="401" r:id="rId14"/>
    <p:sldId id="2147471953" r:id="rId15"/>
    <p:sldId id="2147471947" r:id="rId16"/>
    <p:sldId id="426" r:id="rId17"/>
    <p:sldId id="428" r:id="rId18"/>
    <p:sldId id="2147471951" r:id="rId19"/>
    <p:sldId id="2147471952" r:id="rId20"/>
    <p:sldId id="449" r:id="rId21"/>
    <p:sldId id="434" r:id="rId22"/>
    <p:sldId id="423" r:id="rId23"/>
    <p:sldId id="2147471939" r:id="rId24"/>
    <p:sldId id="2147471950" r:id="rId25"/>
    <p:sldId id="418" r:id="rId26"/>
    <p:sldId id="439" r:id="rId27"/>
    <p:sldId id="406" r:id="rId28"/>
    <p:sldId id="441" r:id="rId29"/>
    <p:sldId id="442" r:id="rId30"/>
    <p:sldId id="443" r:id="rId31"/>
    <p:sldId id="2147471938" r:id="rId32"/>
    <p:sldId id="2147471954" r:id="rId33"/>
    <p:sldId id="450" r:id="rId34"/>
    <p:sldId id="214747194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9C0726-2545-6F46-FC66-53285EEEF6E0}" name="Fiona Richardson" initials="FR" userId="S::frichardson_brookes.ac.uk#ext#@skillsforcare.onmicrosoft.com::21d8740d-d129-41a0-a7b2-3c635230300f" providerId="AD"/>
  <p188:author id="{B80F2148-8DF1-AFDF-B00B-521EC0B089A0}" name="Jonathan Gardam" initials="JG" userId="S::jgardam_brookes.ac.uk#ext#@skillsforcare.onmicrosoft.com::fadaf7cc-9262-4b97-9198-45561276b26e" providerId="AD"/>
  <p188:author id="{4F4890E1-A660-BF3E-ADE0-EDF20D405AC2}" name="Rob Smith" initials="RS" userId="S::robert.smith@skillsforcare.org.uk::caf6dd8f-d834-4c1e-a067-d13f7b0b9196" providerId="AD"/>
  <p188:author id="{87423BEB-B0A7-AFAA-E4A2-F24DB73FD310}" name="Claire Smout" initials="CS" userId="S::Claire.Smout@skillsforcare.org.uk::9f6eae8f-472a-4333-b7ef-68997b80e4f5" providerId="AD"/>
  <p188:author id="{67D413F8-D9FF-96FA-89F8-66239739BEC4}" name="Claire Smout" initials="CS" userId="S::claire.smout@skillsforcare.org.uk::9f6eae8f-472a-4333-b7ef-68997b80e4f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ane Brightman" initials="JB" lastIdx="1" clrIdx="0">
    <p:extLst>
      <p:ext uri="{19B8F6BF-5375-455C-9EA6-DF929625EA0E}">
        <p15:presenceInfo xmlns:p15="http://schemas.microsoft.com/office/powerpoint/2012/main" userId="S::Jane.Brightman@skillsforcare.org.uk::43dc2628-6938-45aa-a18c-2b7479784acc" providerId="AD"/>
      </p:ext>
    </p:extLst>
  </p:cmAuthor>
  <p:cmAuthor id="2" name="Jo Hawkins" initials="JH" lastIdx="2" clrIdx="1">
    <p:extLst>
      <p:ext uri="{19B8F6BF-5375-455C-9EA6-DF929625EA0E}">
        <p15:presenceInfo xmlns:p15="http://schemas.microsoft.com/office/powerpoint/2012/main" userId="S::Jo.Hawkins@skillsforcare.org.uk::de2f5101-fd6d-4722-addb-c4f4d1e572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65B6"/>
    <a:srgbClr val="FFFFFF"/>
    <a:srgbClr val="0384EF"/>
    <a:srgbClr val="AF018E"/>
    <a:srgbClr val="3B7D23"/>
    <a:srgbClr val="006C74"/>
    <a:srgbClr val="008C95"/>
    <a:srgbClr val="78206E"/>
    <a:srgbClr val="866600"/>
    <a:srgbClr val="A27B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912" y="7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presProps" Target="presProps.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microsoft.com/office/2018/10/relationships/authors" Target="author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710D1C5-C611-6044-ADE7-20462F95D6E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C678EB7-8683-3D4A-B257-9724A20B80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3CB820-A449-A448-B1AD-1FAD9D18D087}" type="datetimeFigureOut">
              <a:rPr lang="en-GB" smtClean="0"/>
              <a:t>25/03/2025</a:t>
            </a:fld>
            <a:endParaRPr lang="en-GB"/>
          </a:p>
        </p:txBody>
      </p:sp>
      <p:sp>
        <p:nvSpPr>
          <p:cNvPr id="4" name="Footer Placeholder 3">
            <a:extLst>
              <a:ext uri="{FF2B5EF4-FFF2-40B4-BE49-F238E27FC236}">
                <a16:creationId xmlns:a16="http://schemas.microsoft.com/office/drawing/2014/main" id="{6B0332AA-E1A7-E148-9409-B1201AB9067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A609170-FEDA-1D42-9A85-9C75F30CC57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408056-F800-D243-93C1-74005A17F04A}" type="slidenum">
              <a:rPr lang="en-GB" smtClean="0"/>
              <a:t>‹#›</a:t>
            </a:fld>
            <a:endParaRPr lang="en-GB"/>
          </a:p>
        </p:txBody>
      </p:sp>
    </p:spTree>
    <p:extLst>
      <p:ext uri="{BB962C8B-B14F-4D97-AF65-F5344CB8AC3E}">
        <p14:creationId xmlns:p14="http://schemas.microsoft.com/office/powerpoint/2010/main" val="3063004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CE30D2-496F-4335-94FD-7CD205B40B2C}" type="datetimeFigureOut">
              <a:rPr lang="en-GB" smtClean="0"/>
              <a:t>25/03/2025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B467E-689E-4776-8297-2FB7C7A995D4}" type="slidenum">
              <a:rPr lang="en-GB" smtClean="0"/>
              <a:t>‹#›</a:t>
            </a:fld>
            <a:endParaRPr lang="en-GB"/>
          </a:p>
        </p:txBody>
      </p:sp>
    </p:spTree>
    <p:extLst>
      <p:ext uri="{BB962C8B-B14F-4D97-AF65-F5344CB8AC3E}">
        <p14:creationId xmlns:p14="http://schemas.microsoft.com/office/powerpoint/2010/main" val="2962012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eadership and management">
    <p:spTree>
      <p:nvGrpSpPr>
        <p:cNvPr id="1" name=""/>
        <p:cNvGrpSpPr/>
        <p:nvPr/>
      </p:nvGrpSpPr>
      <p:grpSpPr>
        <a:xfrm>
          <a:off x="0" y="0"/>
          <a:ext cx="0" cy="0"/>
          <a:chOff x="0" y="0"/>
          <a:chExt cx="0" cy="0"/>
        </a:xfrm>
      </p:grpSpPr>
      <p:pic>
        <p:nvPicPr>
          <p:cNvPr id="11" name="Picture 10" descr="A picture containing necklace, drawing&#10;&#10;Description automatically generated">
            <a:extLst>
              <a:ext uri="{FF2B5EF4-FFF2-40B4-BE49-F238E27FC236}">
                <a16:creationId xmlns:a16="http://schemas.microsoft.com/office/drawing/2014/main" id="{C7F98455-8795-434A-B68C-C5E56166DE4B}"/>
              </a:ext>
            </a:extLst>
          </p:cNvPr>
          <p:cNvPicPr>
            <a:picLocks noChangeAspect="1"/>
          </p:cNvPicPr>
          <p:nvPr userDrawn="1"/>
        </p:nvPicPr>
        <p:blipFill rotWithShape="1">
          <a:blip r:embed="rId2"/>
          <a:srcRect r="8865"/>
          <a:stretch/>
        </p:blipFill>
        <p:spPr>
          <a:xfrm>
            <a:off x="6333726" y="0"/>
            <a:ext cx="5858276" cy="6858000"/>
          </a:xfrm>
          <a:prstGeom prst="rect">
            <a:avLst/>
          </a:prstGeom>
        </p:spPr>
      </p:pic>
      <p:sp>
        <p:nvSpPr>
          <p:cNvPr id="4" name="Rectangle 3">
            <a:extLst>
              <a:ext uri="{FF2B5EF4-FFF2-40B4-BE49-F238E27FC236}">
                <a16:creationId xmlns:a16="http://schemas.microsoft.com/office/drawing/2014/main" id="{571998BB-913A-A549-8D2B-4ED8DE9C0B2D}"/>
              </a:ext>
            </a:extLst>
          </p:cNvPr>
          <p:cNvSpPr/>
          <p:nvPr userDrawn="1"/>
        </p:nvSpPr>
        <p:spPr>
          <a:xfrm>
            <a:off x="0" y="6416675"/>
            <a:ext cx="12192000" cy="44132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Title 1">
            <a:extLst>
              <a:ext uri="{FF2B5EF4-FFF2-40B4-BE49-F238E27FC236}">
                <a16:creationId xmlns:a16="http://schemas.microsoft.com/office/drawing/2014/main" id="{36FB1583-49B7-884D-8DA4-FEB371CB35F0}"/>
              </a:ext>
            </a:extLst>
          </p:cNvPr>
          <p:cNvSpPr>
            <a:spLocks noGrp="1"/>
          </p:cNvSpPr>
          <p:nvPr>
            <p:ph type="title" hasCustomPrompt="1"/>
          </p:nvPr>
        </p:nvSpPr>
        <p:spPr>
          <a:xfrm>
            <a:off x="490306" y="740667"/>
            <a:ext cx="6281556" cy="1465823"/>
          </a:xfrm>
          <a:prstGeom prst="rect">
            <a:avLst/>
          </a:prstGeom>
          <a:noFill/>
          <a:ln w="12700">
            <a:noFill/>
          </a:ln>
        </p:spPr>
        <p:txBody>
          <a:bodyPr/>
          <a:lstStyle>
            <a:lvl1pPr>
              <a:defRPr sz="4200" b="1">
                <a:solidFill>
                  <a:srgbClr val="005EB8"/>
                </a:solidFill>
              </a:defRPr>
            </a:lvl1pPr>
          </a:lstStyle>
          <a:p>
            <a:r>
              <a:rPr lang="en-GB"/>
              <a:t>Click to edit Master title style  </a:t>
            </a:r>
            <a:endParaRPr lang="en-US"/>
          </a:p>
        </p:txBody>
      </p:sp>
      <p:sp>
        <p:nvSpPr>
          <p:cNvPr id="6" name="Text Placeholder 7">
            <a:extLst>
              <a:ext uri="{FF2B5EF4-FFF2-40B4-BE49-F238E27FC236}">
                <a16:creationId xmlns:a16="http://schemas.microsoft.com/office/drawing/2014/main" id="{0DBBB70A-3403-E54D-A71A-920BED978B30}"/>
              </a:ext>
            </a:extLst>
          </p:cNvPr>
          <p:cNvSpPr>
            <a:spLocks noGrp="1"/>
          </p:cNvSpPr>
          <p:nvPr>
            <p:ph type="body" sz="quarter" idx="10"/>
          </p:nvPr>
        </p:nvSpPr>
        <p:spPr>
          <a:xfrm>
            <a:off x="465923" y="2325753"/>
            <a:ext cx="8958495" cy="646811"/>
          </a:xfrm>
          <a:prstGeom prst="rect">
            <a:avLst/>
          </a:prstGeom>
        </p:spPr>
        <p:txBody>
          <a:bodyPr/>
          <a:lstStyle>
            <a:lvl1pPr marL="457200" indent="-457200">
              <a:buClr>
                <a:srgbClr val="E87722"/>
              </a:buClr>
              <a:buFont typeface="Wingdings" pitchFamily="2" charset="2"/>
              <a:buChar char="§"/>
              <a:defRPr>
                <a:solidFill>
                  <a:srgbClr val="E87722"/>
                </a:solidFill>
              </a:defRPr>
            </a:lvl1pPr>
            <a:lvl2pPr marL="685800" indent="-228600">
              <a:buClr>
                <a:srgbClr val="005EB8"/>
              </a:buClr>
              <a:buFont typeface="Wingdings" pitchFamily="2" charset="2"/>
              <a:buChar char="§"/>
              <a:defRPr>
                <a:solidFill>
                  <a:schemeClr val="tx1"/>
                </a:solidFill>
              </a:defRPr>
            </a:lvl2pPr>
            <a:lvl3pPr marL="1143000" indent="-228600">
              <a:buClr>
                <a:srgbClr val="005EB8"/>
              </a:buClr>
              <a:buFont typeface="Wingdings" pitchFamily="2" charset="2"/>
              <a:buChar char="§"/>
              <a:defRPr>
                <a:solidFill>
                  <a:schemeClr val="tx1"/>
                </a:solidFill>
              </a:defRPr>
            </a:lvl3pPr>
            <a:lvl4pPr marL="1600200" indent="-228600">
              <a:buClr>
                <a:srgbClr val="005EB8"/>
              </a:buClr>
              <a:buFont typeface="Wingdings" pitchFamily="2" charset="2"/>
              <a:buChar char="§"/>
              <a:defRPr>
                <a:solidFill>
                  <a:schemeClr val="tx1"/>
                </a:solidFill>
              </a:defRPr>
            </a:lvl4pPr>
            <a:lvl5pPr marL="2057400" indent="-228600">
              <a:buClr>
                <a:srgbClr val="005EB8"/>
              </a:buClr>
              <a:buFont typeface="Wingdings" pitchFamily="2" charset="2"/>
              <a:buChar char="§"/>
              <a:defRPr>
                <a:solidFill>
                  <a:schemeClr val="tx1"/>
                </a:solidFill>
              </a:defRPr>
            </a:lvl5pPr>
          </a:lstStyle>
          <a:p>
            <a:pPr lvl="0"/>
            <a:r>
              <a:rPr lang="en-GB"/>
              <a:t>Click to edit Master text styles</a:t>
            </a:r>
          </a:p>
        </p:txBody>
      </p:sp>
    </p:spTree>
    <p:extLst>
      <p:ext uri="{BB962C8B-B14F-4D97-AF65-F5344CB8AC3E}">
        <p14:creationId xmlns:p14="http://schemas.microsoft.com/office/powerpoint/2010/main" val="2196738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0415BF-7519-D818-F3B3-795B255D4EF1}"/>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3" name="Footer Placeholder 2">
            <a:extLst>
              <a:ext uri="{FF2B5EF4-FFF2-40B4-BE49-F238E27FC236}">
                <a16:creationId xmlns:a16="http://schemas.microsoft.com/office/drawing/2014/main" id="{4516AAA0-7328-E1B3-01B5-F81B3E2481C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6DB0094-BDBF-D5AB-FFED-9D14DAFCE473}"/>
              </a:ext>
            </a:extLst>
          </p:cNvPr>
          <p:cNvSpPr>
            <a:spLocks noGrp="1"/>
          </p:cNvSpPr>
          <p:nvPr>
            <p:ph type="sldNum" sz="quarter" idx="12"/>
          </p:nvPr>
        </p:nvSpPr>
        <p:spPr/>
        <p:txBody>
          <a:bodyPr/>
          <a:lstStyle/>
          <a:p>
            <a:fld id="{AB303C7D-48D9-4242-A5AA-98DCF2DDC49E}" type="slidenum">
              <a:rPr lang="en-GB" smtClean="0"/>
              <a:t>‹#›</a:t>
            </a:fld>
            <a:endParaRPr lang="en-GB"/>
          </a:p>
        </p:txBody>
      </p:sp>
      <p:pic>
        <p:nvPicPr>
          <p:cNvPr id="20" name="Picture 19" descr="A logo for a company&#10;&#10;Description automatically generated">
            <a:extLst>
              <a:ext uri="{FF2B5EF4-FFF2-40B4-BE49-F238E27FC236}">
                <a16:creationId xmlns:a16="http://schemas.microsoft.com/office/drawing/2014/main" id="{6F5D713C-8C01-F474-AA7A-011841688061}"/>
              </a:ext>
            </a:extLst>
          </p:cNvPr>
          <p:cNvPicPr>
            <a:picLocks noChangeAspect="1"/>
          </p:cNvPicPr>
          <p:nvPr userDrawn="1"/>
        </p:nvPicPr>
        <p:blipFill>
          <a:blip r:embed="rId2"/>
          <a:stretch>
            <a:fillRect/>
          </a:stretch>
        </p:blipFill>
        <p:spPr>
          <a:xfrm>
            <a:off x="97307" y="58516"/>
            <a:ext cx="1624951" cy="563655"/>
          </a:xfrm>
          <a:prstGeom prst="rect">
            <a:avLst/>
          </a:prstGeom>
        </p:spPr>
      </p:pic>
      <p:pic>
        <p:nvPicPr>
          <p:cNvPr id="6" name="Picture 5" descr="A logo of a university&#10;&#10;Description automatically generated with medium confidence">
            <a:extLst>
              <a:ext uri="{FF2B5EF4-FFF2-40B4-BE49-F238E27FC236}">
                <a16:creationId xmlns:a16="http://schemas.microsoft.com/office/drawing/2014/main" id="{1538D3AC-503A-5BA8-8A3E-769C91C1471E}"/>
              </a:ext>
            </a:extLst>
          </p:cNvPr>
          <p:cNvPicPr>
            <a:picLocks noChangeAspect="1"/>
          </p:cNvPicPr>
          <p:nvPr userDrawn="1"/>
        </p:nvPicPr>
        <p:blipFill>
          <a:blip r:embed="rId3"/>
          <a:srcRect l="5361" t="33889" r="7104" b="35853"/>
          <a:stretch/>
        </p:blipFill>
        <p:spPr>
          <a:xfrm>
            <a:off x="1527995" y="46002"/>
            <a:ext cx="1915932" cy="496487"/>
          </a:xfrm>
          <a:prstGeom prst="rect">
            <a:avLst/>
          </a:prstGeom>
        </p:spPr>
      </p:pic>
      <p:sp>
        <p:nvSpPr>
          <p:cNvPr id="7" name="Rectangle 6">
            <a:extLst>
              <a:ext uri="{FF2B5EF4-FFF2-40B4-BE49-F238E27FC236}">
                <a16:creationId xmlns:a16="http://schemas.microsoft.com/office/drawing/2014/main" id="{8C817750-9AE1-C9F6-27A4-2088BA8A65E0}"/>
              </a:ext>
            </a:extLst>
          </p:cNvPr>
          <p:cNvSpPr/>
          <p:nvPr userDrawn="1"/>
        </p:nvSpPr>
        <p:spPr>
          <a:xfrm>
            <a:off x="0" y="6426558"/>
            <a:ext cx="12192000" cy="431442"/>
          </a:xfrm>
          <a:prstGeom prst="rect">
            <a:avLst/>
          </a:prstGeom>
          <a:solidFill>
            <a:srgbClr val="005EB8"/>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Text Placeholder 3">
            <a:extLst>
              <a:ext uri="{FF2B5EF4-FFF2-40B4-BE49-F238E27FC236}">
                <a16:creationId xmlns:a16="http://schemas.microsoft.com/office/drawing/2014/main" id="{988A2048-BD5B-258A-AE80-A5CAF8425006}"/>
              </a:ext>
            </a:extLst>
          </p:cNvPr>
          <p:cNvSpPr txBox="1">
            <a:spLocks/>
          </p:cNvSpPr>
          <p:nvPr userDrawn="1"/>
        </p:nvSpPr>
        <p:spPr>
          <a:xfrm>
            <a:off x="584696" y="744083"/>
            <a:ext cx="9991947" cy="7318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3200" b="1">
              <a:solidFill>
                <a:srgbClr val="0070C0"/>
              </a:solidFill>
              <a:latin typeface="Arial" panose="020B0604020202020204"/>
            </a:endParaRPr>
          </a:p>
        </p:txBody>
      </p:sp>
    </p:spTree>
    <p:extLst>
      <p:ext uri="{BB962C8B-B14F-4D97-AF65-F5344CB8AC3E}">
        <p14:creationId xmlns:p14="http://schemas.microsoft.com/office/powerpoint/2010/main" val="1482110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829BD-7083-6981-B6A1-3137C00A627B}"/>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8D3ECD3-A3C3-530C-713D-C8A1AC5B6151}"/>
              </a:ext>
            </a:extLst>
          </p:cNvPr>
          <p:cNvSpPr>
            <a:spLocks noGrp="1"/>
          </p:cNvSpPr>
          <p:nvPr>
            <p:ph idx="1"/>
          </p:nvPr>
        </p:nvSpPr>
        <p:spPr>
          <a:xfrm>
            <a:off x="5183717" y="987428"/>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CDE137D-F61E-7E11-A38F-59F3A4EB9DCB}"/>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40786D-BFF5-D0E5-0E99-D638116D12A6}"/>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a:extLst>
              <a:ext uri="{FF2B5EF4-FFF2-40B4-BE49-F238E27FC236}">
                <a16:creationId xmlns:a16="http://schemas.microsoft.com/office/drawing/2014/main" id="{BFB81BFC-A463-03B7-2598-B2614425AA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7D1EB4B-73F2-3E9D-ABD8-2F97605233CD}"/>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950081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FFD4F-0CA5-2C57-8DAA-38EB0E213CB6}"/>
              </a:ext>
            </a:extLst>
          </p:cNvPr>
          <p:cNvSpPr>
            <a:spLocks noGrp="1"/>
          </p:cNvSpPr>
          <p:nvPr>
            <p:ph type="title"/>
          </p:nvPr>
        </p:nvSpPr>
        <p:spPr>
          <a:xfrm>
            <a:off x="840319" y="457200"/>
            <a:ext cx="393276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89584B6-5792-CD8D-9D21-0104516C7039}"/>
              </a:ext>
            </a:extLst>
          </p:cNvPr>
          <p:cNvSpPr>
            <a:spLocks noGrp="1"/>
          </p:cNvSpPr>
          <p:nvPr>
            <p:ph type="pic" idx="1"/>
          </p:nvPr>
        </p:nvSpPr>
        <p:spPr>
          <a:xfrm>
            <a:off x="5183717" y="987428"/>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75B5155-E919-9DAF-875F-0D02752A05C8}"/>
              </a:ext>
            </a:extLst>
          </p:cNvPr>
          <p:cNvSpPr>
            <a:spLocks noGrp="1"/>
          </p:cNvSpPr>
          <p:nvPr>
            <p:ph type="body" sz="half" idx="2"/>
          </p:nvPr>
        </p:nvSpPr>
        <p:spPr>
          <a:xfrm>
            <a:off x="840319"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84D958-B181-0440-3CE9-DB4C3B5AEAFA}"/>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a:extLst>
              <a:ext uri="{FF2B5EF4-FFF2-40B4-BE49-F238E27FC236}">
                <a16:creationId xmlns:a16="http://schemas.microsoft.com/office/drawing/2014/main" id="{9B7DC4D4-EA0D-0BBE-C291-AC889E9F24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260A538-3DDB-AAD5-39B5-D05515ADC231}"/>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203008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2E65A-90FB-E983-3E34-CC3ABC8A311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CB0665E-62E4-D2CD-E211-D3460997B6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B289E3-7D91-38A4-EF14-F45871A9955D}"/>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8F3DA156-B464-1880-BDBD-C3054FE30E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3BF58C-FFEC-0EED-4332-1F335285FB5C}"/>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4200175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FE7358-490C-615E-EDB1-30BBB9E81994}"/>
              </a:ext>
            </a:extLst>
          </p:cNvPr>
          <p:cNvSpPr>
            <a:spLocks noGrp="1"/>
          </p:cNvSpPr>
          <p:nvPr>
            <p:ph type="title" orient="vert"/>
          </p:nvPr>
        </p:nvSpPr>
        <p:spPr>
          <a:xfrm>
            <a:off x="8724902"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52F0AB-5DB6-4AE8-EEA4-96859242D9B4}"/>
              </a:ext>
            </a:extLst>
          </p:cNvPr>
          <p:cNvSpPr>
            <a:spLocks noGrp="1"/>
          </p:cNvSpPr>
          <p:nvPr>
            <p:ph type="body" orient="vert" idx="1"/>
          </p:nvPr>
        </p:nvSpPr>
        <p:spPr>
          <a:xfrm>
            <a:off x="838202" y="365125"/>
            <a:ext cx="76835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C40E4DF-335D-73BA-468F-2E311EDFCF30}"/>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38CD8F24-7ABE-F3E3-CFD3-823D37092C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8470101-CD05-43FB-A8AE-4024911F2499}"/>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924025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ubtitle slide 7 (oran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27DCEC3-7146-6E4C-922B-3BC0DD4E479B}"/>
              </a:ext>
            </a:extLst>
          </p:cNvPr>
          <p:cNvSpPr/>
          <p:nvPr userDrawn="1"/>
        </p:nvSpPr>
        <p:spPr>
          <a:xfrm>
            <a:off x="0" y="6416675"/>
            <a:ext cx="12192000" cy="441326"/>
          </a:xfrm>
          <a:prstGeom prst="rect">
            <a:avLst/>
          </a:prstGeom>
          <a:solidFill>
            <a:srgbClr val="E87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490308" y="3095854"/>
            <a:ext cx="11195417" cy="666297"/>
          </a:xfrm>
          <a:prstGeom prst="rect">
            <a:avLst/>
          </a:prstGeom>
          <a:noFill/>
          <a:ln w="12700">
            <a:noFill/>
          </a:ln>
        </p:spPr>
        <p:txBody>
          <a:bodyPr/>
          <a:lstStyle>
            <a:lvl1pPr>
              <a:defRPr sz="4200" b="1">
                <a:solidFill>
                  <a:srgbClr val="E87722"/>
                </a:solidFill>
              </a:defRPr>
            </a:lvl1pPr>
          </a:lstStyle>
          <a:p>
            <a:r>
              <a:rPr lang="en-GB"/>
              <a:t>Click to edit Master title style </a:t>
            </a:r>
            <a:endParaRPr lang="en-US"/>
          </a:p>
        </p:txBody>
      </p:sp>
    </p:spTree>
    <p:extLst>
      <p:ext uri="{BB962C8B-B14F-4D97-AF65-F5344CB8AC3E}">
        <p14:creationId xmlns:p14="http://schemas.microsoft.com/office/powerpoint/2010/main" val="1692557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orient="horz" pos="107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adership and managem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F357A81-478E-CA45-A841-088A0D106062}"/>
              </a:ext>
            </a:extLst>
          </p:cNvPr>
          <p:cNvSpPr/>
          <p:nvPr userDrawn="1"/>
        </p:nvSpPr>
        <p:spPr>
          <a:xfrm>
            <a:off x="0" y="6416675"/>
            <a:ext cx="12192000" cy="441326"/>
          </a:xfrm>
          <a:prstGeom prst="rect">
            <a:avLst/>
          </a:prstGeom>
          <a:solidFill>
            <a:srgbClr val="E87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Title 1">
            <a:extLst>
              <a:ext uri="{FF2B5EF4-FFF2-40B4-BE49-F238E27FC236}">
                <a16:creationId xmlns:a16="http://schemas.microsoft.com/office/drawing/2014/main" id="{183DF0C0-4911-1B47-A402-0E0D2BE73A0E}"/>
              </a:ext>
            </a:extLst>
          </p:cNvPr>
          <p:cNvSpPr>
            <a:spLocks noGrp="1"/>
          </p:cNvSpPr>
          <p:nvPr>
            <p:ph type="title" hasCustomPrompt="1"/>
          </p:nvPr>
        </p:nvSpPr>
        <p:spPr>
          <a:xfrm>
            <a:off x="490307" y="441328"/>
            <a:ext cx="9309740" cy="646811"/>
          </a:xfrm>
          <a:prstGeom prst="rect">
            <a:avLst/>
          </a:prstGeom>
          <a:noFill/>
          <a:ln w="12700">
            <a:noFill/>
          </a:ln>
        </p:spPr>
        <p:txBody>
          <a:bodyPr/>
          <a:lstStyle>
            <a:lvl1pPr>
              <a:defRPr sz="3600" b="1">
                <a:solidFill>
                  <a:srgbClr val="005EB8"/>
                </a:solidFill>
              </a:defRPr>
            </a:lvl1pPr>
          </a:lstStyle>
          <a:p>
            <a:r>
              <a:rPr lang="en-GB"/>
              <a:t>Click to edit Master title style  </a:t>
            </a:r>
            <a:endParaRPr lang="en-US"/>
          </a:p>
        </p:txBody>
      </p:sp>
      <p:sp>
        <p:nvSpPr>
          <p:cNvPr id="6" name="Text Placeholder 3">
            <a:extLst>
              <a:ext uri="{FF2B5EF4-FFF2-40B4-BE49-F238E27FC236}">
                <a16:creationId xmlns:a16="http://schemas.microsoft.com/office/drawing/2014/main" id="{FA007014-30B5-9C43-A122-2198A767119D}"/>
              </a:ext>
            </a:extLst>
          </p:cNvPr>
          <p:cNvSpPr>
            <a:spLocks noGrp="1"/>
          </p:cNvSpPr>
          <p:nvPr>
            <p:ph type="body" sz="quarter" idx="11"/>
          </p:nvPr>
        </p:nvSpPr>
        <p:spPr>
          <a:xfrm>
            <a:off x="490308" y="2145794"/>
            <a:ext cx="9309739" cy="3989830"/>
          </a:xfrm>
          <a:prstGeom prst="rect">
            <a:avLst/>
          </a:prstGeom>
        </p:spPr>
        <p:txBody>
          <a:bodyPr/>
          <a:lstStyle>
            <a:lvl1pPr marL="228600" indent="-228600">
              <a:buClr>
                <a:srgbClr val="005EB8"/>
              </a:buClr>
              <a:buFont typeface="Wingdings" pitchFamily="2" charset="2"/>
              <a:buChar char="§"/>
              <a:defRPr sz="2400"/>
            </a:lvl1pPr>
            <a:lvl2pPr marL="685800" indent="-228600">
              <a:buClr>
                <a:srgbClr val="005EB8"/>
              </a:buClr>
              <a:buFont typeface="Wingdings" pitchFamily="2" charset="2"/>
              <a:buChar char="§"/>
              <a:defRPr sz="2000"/>
            </a:lvl2pPr>
            <a:lvl3pPr marL="1143000" indent="-228600">
              <a:buClr>
                <a:srgbClr val="005EB8"/>
              </a:buClr>
              <a:buFont typeface="Wingdings" pitchFamily="2" charset="2"/>
              <a:buChar char="§"/>
              <a:defRPr sz="1800"/>
            </a:lvl3pPr>
            <a:lvl4pPr marL="1600200" indent="-228600">
              <a:buClr>
                <a:srgbClr val="005EB8"/>
              </a:buClr>
              <a:buFont typeface="Wingdings" pitchFamily="2" charset="2"/>
              <a:buChar char="§"/>
              <a:defRPr sz="1600"/>
            </a:lvl4pPr>
            <a:lvl5pPr marL="2057400" indent="-228600">
              <a:buClr>
                <a:srgbClr val="005EB8"/>
              </a:buClr>
              <a:buFont typeface="Wingdings" pitchFamily="2" charset="2"/>
              <a:buChar char="§"/>
              <a:defRPr sz="14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Text Placeholder 9">
            <a:extLst>
              <a:ext uri="{FF2B5EF4-FFF2-40B4-BE49-F238E27FC236}">
                <a16:creationId xmlns:a16="http://schemas.microsoft.com/office/drawing/2014/main" id="{C260E0BD-312E-ED44-B40A-73964C6EEE28}"/>
              </a:ext>
            </a:extLst>
          </p:cNvPr>
          <p:cNvSpPr>
            <a:spLocks noGrp="1"/>
          </p:cNvSpPr>
          <p:nvPr>
            <p:ph type="body" sz="quarter" idx="12"/>
          </p:nvPr>
        </p:nvSpPr>
        <p:spPr>
          <a:xfrm>
            <a:off x="490306" y="1351028"/>
            <a:ext cx="9309740" cy="731837"/>
          </a:xfrm>
          <a:prstGeom prst="rect">
            <a:avLst/>
          </a:prstGeom>
        </p:spPr>
        <p:txBody>
          <a:bodyPr/>
          <a:lstStyle>
            <a:lvl1pPr marL="228600" indent="-228600">
              <a:buClr>
                <a:srgbClr val="E87722"/>
              </a:buClr>
              <a:buFont typeface="Wingdings" pitchFamily="2" charset="2"/>
              <a:buChar char="§"/>
              <a:defRPr>
                <a:solidFill>
                  <a:srgbClr val="E87722"/>
                </a:solidFill>
              </a:defRPr>
            </a:lvl1pPr>
            <a:lvl2pPr marL="685800" indent="-228600">
              <a:buClr>
                <a:srgbClr val="005EB8"/>
              </a:buClr>
              <a:buFont typeface="Wingdings" pitchFamily="2" charset="2"/>
              <a:buChar char="§"/>
              <a:defRPr/>
            </a:lvl2pPr>
            <a:lvl3pPr marL="1143000" indent="-228600">
              <a:buClr>
                <a:srgbClr val="005EB8"/>
              </a:buClr>
              <a:buFont typeface="Wingdings" pitchFamily="2" charset="2"/>
              <a:buChar char="§"/>
              <a:defRPr/>
            </a:lvl3pPr>
            <a:lvl4pPr marL="1600200" indent="-228600">
              <a:buClr>
                <a:srgbClr val="005EB8"/>
              </a:buClr>
              <a:buFont typeface="Wingdings" pitchFamily="2" charset="2"/>
              <a:buChar char="§"/>
              <a:defRPr/>
            </a:lvl4pPr>
            <a:lvl5pPr marL="2057400" indent="-228600">
              <a:buClr>
                <a:srgbClr val="005EB8"/>
              </a:buClr>
              <a:buFont typeface="Wingdings" pitchFamily="2" charset="2"/>
              <a:buChar char="§"/>
              <a:defRPr/>
            </a:lvl5pPr>
          </a:lstStyle>
          <a:p>
            <a:pPr lvl="0"/>
            <a:r>
              <a:rPr lang="en-GB"/>
              <a:t>Click to edit Master text styles</a:t>
            </a:r>
          </a:p>
        </p:txBody>
      </p:sp>
      <p:pic>
        <p:nvPicPr>
          <p:cNvPr id="3" name="Picture 2">
            <a:extLst>
              <a:ext uri="{FF2B5EF4-FFF2-40B4-BE49-F238E27FC236}">
                <a16:creationId xmlns:a16="http://schemas.microsoft.com/office/drawing/2014/main" id="{B8DBDC8C-6B15-A949-B64C-3E5076958C63}"/>
              </a:ext>
            </a:extLst>
          </p:cNvPr>
          <p:cNvPicPr>
            <a:picLocks noChangeAspect="1"/>
          </p:cNvPicPr>
          <p:nvPr userDrawn="1"/>
        </p:nvPicPr>
        <p:blipFill>
          <a:blip r:embed="rId2"/>
          <a:srcRect/>
          <a:stretch/>
        </p:blipFill>
        <p:spPr>
          <a:xfrm>
            <a:off x="10317068" y="1609971"/>
            <a:ext cx="1637765" cy="4614824"/>
          </a:xfrm>
          <a:prstGeom prst="rect">
            <a:avLst/>
          </a:prstGeom>
        </p:spPr>
      </p:pic>
    </p:spTree>
    <p:extLst>
      <p:ext uri="{BB962C8B-B14F-4D97-AF65-F5344CB8AC3E}">
        <p14:creationId xmlns:p14="http://schemas.microsoft.com/office/powerpoint/2010/main" val="215196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27DCEC3-7146-6E4C-922B-3BC0DD4E479B}"/>
              </a:ext>
            </a:extLst>
          </p:cNvPr>
          <p:cNvSpPr/>
          <p:nvPr userDrawn="1"/>
        </p:nvSpPr>
        <p:spPr>
          <a:xfrm>
            <a:off x="0" y="6416675"/>
            <a:ext cx="12192000" cy="44132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Title 1"/>
          <p:cNvSpPr>
            <a:spLocks noGrp="1"/>
          </p:cNvSpPr>
          <p:nvPr>
            <p:ph type="title" hasCustomPrompt="1"/>
          </p:nvPr>
        </p:nvSpPr>
        <p:spPr>
          <a:xfrm>
            <a:off x="490307" y="740667"/>
            <a:ext cx="8958495" cy="1169861"/>
          </a:xfrm>
          <a:prstGeom prst="rect">
            <a:avLst/>
          </a:prstGeom>
          <a:noFill/>
          <a:ln w="12700">
            <a:noFill/>
          </a:ln>
        </p:spPr>
        <p:txBody>
          <a:bodyPr/>
          <a:lstStyle>
            <a:lvl1pPr>
              <a:defRPr sz="4200" b="1">
                <a:solidFill>
                  <a:srgbClr val="005EB8"/>
                </a:solidFill>
              </a:defRPr>
            </a:lvl1pPr>
          </a:lstStyle>
          <a:p>
            <a:r>
              <a:rPr lang="en-GB"/>
              <a:t>Click to edit Master title style  </a:t>
            </a:r>
            <a:endParaRPr lang="en-US"/>
          </a:p>
        </p:txBody>
      </p:sp>
      <p:sp>
        <p:nvSpPr>
          <p:cNvPr id="8" name="Text Placeholder 7">
            <a:extLst>
              <a:ext uri="{FF2B5EF4-FFF2-40B4-BE49-F238E27FC236}">
                <a16:creationId xmlns:a16="http://schemas.microsoft.com/office/drawing/2014/main" id="{03F2CC7D-1225-DC41-9E67-083702A6FF48}"/>
              </a:ext>
            </a:extLst>
          </p:cNvPr>
          <p:cNvSpPr>
            <a:spLocks noGrp="1"/>
          </p:cNvSpPr>
          <p:nvPr>
            <p:ph type="body" sz="quarter" idx="10"/>
          </p:nvPr>
        </p:nvSpPr>
        <p:spPr>
          <a:xfrm>
            <a:off x="465923" y="2325753"/>
            <a:ext cx="8958495" cy="646811"/>
          </a:xfrm>
          <a:prstGeom prst="rect">
            <a:avLst/>
          </a:prstGeom>
        </p:spPr>
        <p:txBody>
          <a:bodyPr/>
          <a:lstStyle>
            <a:lvl1pPr marL="457200" indent="-457200">
              <a:buClr>
                <a:srgbClr val="005EB8"/>
              </a:buClr>
              <a:buFont typeface="Wingdings" pitchFamily="2" charset="2"/>
              <a:buChar char="§"/>
              <a:defRPr>
                <a:solidFill>
                  <a:srgbClr val="005EB8"/>
                </a:solidFill>
              </a:defRPr>
            </a:lvl1pPr>
            <a:lvl2pPr marL="685800" indent="-228600">
              <a:buClr>
                <a:srgbClr val="005EB8"/>
              </a:buClr>
              <a:buFont typeface="Wingdings" pitchFamily="2" charset="2"/>
              <a:buChar char="§"/>
              <a:defRPr>
                <a:solidFill>
                  <a:schemeClr val="tx1"/>
                </a:solidFill>
              </a:defRPr>
            </a:lvl2pPr>
            <a:lvl3pPr marL="1143000" indent="-228600">
              <a:buClr>
                <a:srgbClr val="005EB8"/>
              </a:buClr>
              <a:buFont typeface="Wingdings" pitchFamily="2" charset="2"/>
              <a:buChar char="§"/>
              <a:defRPr>
                <a:solidFill>
                  <a:schemeClr val="tx1"/>
                </a:solidFill>
              </a:defRPr>
            </a:lvl3pPr>
            <a:lvl4pPr marL="1600200" indent="-228600">
              <a:buClr>
                <a:srgbClr val="005EB8"/>
              </a:buClr>
              <a:buFont typeface="Wingdings" pitchFamily="2" charset="2"/>
              <a:buChar char="§"/>
              <a:defRPr>
                <a:solidFill>
                  <a:schemeClr val="tx1"/>
                </a:solidFill>
              </a:defRPr>
            </a:lvl4pPr>
            <a:lvl5pPr marL="2057400" indent="-228600">
              <a:buClr>
                <a:srgbClr val="005EB8"/>
              </a:buClr>
              <a:buFont typeface="Wingdings" pitchFamily="2" charset="2"/>
              <a:buChar char="§"/>
              <a:defRPr>
                <a:solidFill>
                  <a:schemeClr val="tx1"/>
                </a:solidFill>
              </a:defRPr>
            </a:lvl5pPr>
          </a:lstStyle>
          <a:p>
            <a:pPr lvl="0"/>
            <a:r>
              <a:rPr lang="en-GB"/>
              <a:t>Click to edit Master text styles</a:t>
            </a:r>
          </a:p>
        </p:txBody>
      </p:sp>
      <p:pic>
        <p:nvPicPr>
          <p:cNvPr id="6" name="Picture 5">
            <a:extLst>
              <a:ext uri="{FF2B5EF4-FFF2-40B4-BE49-F238E27FC236}">
                <a16:creationId xmlns:a16="http://schemas.microsoft.com/office/drawing/2014/main" id="{38A4FE44-5611-764D-A6AE-AA87C019C28D}"/>
              </a:ext>
            </a:extLst>
          </p:cNvPr>
          <p:cNvPicPr>
            <a:picLocks noChangeAspect="1"/>
          </p:cNvPicPr>
          <p:nvPr userDrawn="1"/>
        </p:nvPicPr>
        <p:blipFill>
          <a:blip r:embed="rId2"/>
          <a:srcRect/>
          <a:stretch/>
        </p:blipFill>
        <p:spPr>
          <a:xfrm>
            <a:off x="0" y="3292838"/>
            <a:ext cx="12192000" cy="2984500"/>
          </a:xfrm>
          <a:prstGeom prst="rect">
            <a:avLst/>
          </a:prstGeom>
        </p:spPr>
      </p:pic>
    </p:spTree>
    <p:extLst>
      <p:ext uri="{BB962C8B-B14F-4D97-AF65-F5344CB8AC3E}">
        <p14:creationId xmlns:p14="http://schemas.microsoft.com/office/powerpoint/2010/main" val="9341828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orient="horz" pos="1071"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slide 5">
    <p:spTree>
      <p:nvGrpSpPr>
        <p:cNvPr id="1" name=""/>
        <p:cNvGrpSpPr/>
        <p:nvPr/>
      </p:nvGrpSpPr>
      <p:grpSpPr>
        <a:xfrm>
          <a:off x="0" y="0"/>
          <a:ext cx="0" cy="0"/>
          <a:chOff x="0" y="0"/>
          <a:chExt cx="0" cy="0"/>
        </a:xfrm>
      </p:grpSpPr>
      <p:sp>
        <p:nvSpPr>
          <p:cNvPr id="4" name="Parallelogram 8">
            <a:extLst>
              <a:ext uri="{FF2B5EF4-FFF2-40B4-BE49-F238E27FC236}">
                <a16:creationId xmlns:a16="http://schemas.microsoft.com/office/drawing/2014/main" id="{BC6DD746-FE55-333F-EE62-35C068AB0B47}"/>
              </a:ext>
            </a:extLst>
          </p:cNvPr>
          <p:cNvSpPr/>
          <p:nvPr userDrawn="1"/>
        </p:nvSpPr>
        <p:spPr>
          <a:xfrm rot="10800000" flipV="1">
            <a:off x="0" y="4"/>
            <a:ext cx="2057400" cy="837271"/>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556972 w 3999868"/>
              <a:gd name="connsiteY1" fmla="*/ 0 h 3857232"/>
              <a:gd name="connsiteX2" fmla="*/ 3999868 w 3999868"/>
              <a:gd name="connsiteY2" fmla="*/ 0 h 3857232"/>
              <a:gd name="connsiteX3" fmla="*/ 2471386 w 3999868"/>
              <a:gd name="connsiteY3" fmla="*/ 2849107 h 3857232"/>
              <a:gd name="connsiteX4" fmla="*/ 2442896 w 3999868"/>
              <a:gd name="connsiteY4" fmla="*/ 3857232 h 3857232"/>
              <a:gd name="connsiteX5" fmla="*/ 0 w 3999868"/>
              <a:gd name="connsiteY5" fmla="*/ 3857232 h 3857232"/>
              <a:gd name="connsiteX0" fmla="*/ 0 w 3999868"/>
              <a:gd name="connsiteY0" fmla="*/ 3857232 h 3891098"/>
              <a:gd name="connsiteX1" fmla="*/ 1556972 w 3999868"/>
              <a:gd name="connsiteY1" fmla="*/ 0 h 3891098"/>
              <a:gd name="connsiteX2" fmla="*/ 3999868 w 3999868"/>
              <a:gd name="connsiteY2" fmla="*/ 0 h 3891098"/>
              <a:gd name="connsiteX3" fmla="*/ 24713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2578363"/>
              <a:gd name="connsiteY0" fmla="*/ 3857232 h 3891098"/>
              <a:gd name="connsiteX1" fmla="*/ 1556972 w 2578363"/>
              <a:gd name="connsiteY1" fmla="*/ 0 h 3891098"/>
              <a:gd name="connsiteX2" fmla="*/ 2572986 w 2578363"/>
              <a:gd name="connsiteY2" fmla="*/ 2849107 h 3891098"/>
              <a:gd name="connsiteX3" fmla="*/ 2578363 w 2578363"/>
              <a:gd name="connsiteY3" fmla="*/ 3891098 h 3891098"/>
              <a:gd name="connsiteX4" fmla="*/ 0 w 2578363"/>
              <a:gd name="connsiteY4" fmla="*/ 3857232 h 3891098"/>
              <a:gd name="connsiteX0" fmla="*/ 0 w 2578363"/>
              <a:gd name="connsiteY0" fmla="*/ 1008125 h 1041991"/>
              <a:gd name="connsiteX1" fmla="*/ 422439 w 2578363"/>
              <a:gd name="connsiteY1" fmla="*/ 12626 h 1041991"/>
              <a:gd name="connsiteX2" fmla="*/ 2572986 w 2578363"/>
              <a:gd name="connsiteY2" fmla="*/ 0 h 1041991"/>
              <a:gd name="connsiteX3" fmla="*/ 2578363 w 2578363"/>
              <a:gd name="connsiteY3" fmla="*/ 1041991 h 1041991"/>
              <a:gd name="connsiteX4" fmla="*/ 0 w 2578363"/>
              <a:gd name="connsiteY4" fmla="*/ 1008125 h 1041991"/>
              <a:gd name="connsiteX0" fmla="*/ 0 w 2573080"/>
              <a:gd name="connsiteY0" fmla="*/ 1008125 h 1041991"/>
              <a:gd name="connsiteX1" fmla="*/ 422439 w 2573080"/>
              <a:gd name="connsiteY1" fmla="*/ 12626 h 1041991"/>
              <a:gd name="connsiteX2" fmla="*/ 2572986 w 2573080"/>
              <a:gd name="connsiteY2" fmla="*/ 0 h 1041991"/>
              <a:gd name="connsiteX3" fmla="*/ 2552361 w 2573080"/>
              <a:gd name="connsiteY3" fmla="*/ 1041991 h 1041991"/>
              <a:gd name="connsiteX4" fmla="*/ 0 w 2573080"/>
              <a:gd name="connsiteY4" fmla="*/ 1008125 h 1041991"/>
              <a:gd name="connsiteX0" fmla="*/ 0 w 2573080"/>
              <a:gd name="connsiteY0" fmla="*/ 1008500 h 1042366"/>
              <a:gd name="connsiteX1" fmla="*/ 422439 w 2573080"/>
              <a:gd name="connsiteY1" fmla="*/ 0 h 1042366"/>
              <a:gd name="connsiteX2" fmla="*/ 2572986 w 2573080"/>
              <a:gd name="connsiteY2" fmla="*/ 375 h 1042366"/>
              <a:gd name="connsiteX3" fmla="*/ 2552361 w 2573080"/>
              <a:gd name="connsiteY3" fmla="*/ 1042366 h 1042366"/>
              <a:gd name="connsiteX4" fmla="*/ 0 w 2573080"/>
              <a:gd name="connsiteY4" fmla="*/ 1008500 h 1042366"/>
              <a:gd name="connsiteX0" fmla="*/ 0 w 2552361"/>
              <a:gd name="connsiteY0" fmla="*/ 1008500 h 1042366"/>
              <a:gd name="connsiteX1" fmla="*/ 422439 w 2552361"/>
              <a:gd name="connsiteY1" fmla="*/ 0 h 1042366"/>
              <a:gd name="connsiteX2" fmla="*/ 2412641 w 2552361"/>
              <a:gd name="connsiteY2" fmla="*/ 95716 h 1042366"/>
              <a:gd name="connsiteX3" fmla="*/ 2552361 w 2552361"/>
              <a:gd name="connsiteY3" fmla="*/ 1042366 h 1042366"/>
              <a:gd name="connsiteX4" fmla="*/ 0 w 2552361"/>
              <a:gd name="connsiteY4" fmla="*/ 1008500 h 1042366"/>
              <a:gd name="connsiteX0" fmla="*/ 0 w 2552361"/>
              <a:gd name="connsiteY0" fmla="*/ 1008500 h 1042366"/>
              <a:gd name="connsiteX1" fmla="*/ 422439 w 2552361"/>
              <a:gd name="connsiteY1" fmla="*/ 0 h 1042366"/>
              <a:gd name="connsiteX2" fmla="*/ 2551317 w 2552361"/>
              <a:gd name="connsiteY2" fmla="*/ 9043 h 1042366"/>
              <a:gd name="connsiteX3" fmla="*/ 2552361 w 2552361"/>
              <a:gd name="connsiteY3" fmla="*/ 1042366 h 1042366"/>
              <a:gd name="connsiteX4" fmla="*/ 0 w 2552361"/>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982 h 1042848"/>
              <a:gd name="connsiteX1" fmla="*/ 422439 w 2553913"/>
              <a:gd name="connsiteY1" fmla="*/ 482 h 1042848"/>
              <a:gd name="connsiteX2" fmla="*/ 2551317 w 2553913"/>
              <a:gd name="connsiteY2" fmla="*/ 0 h 1042848"/>
              <a:gd name="connsiteX3" fmla="*/ 2552361 w 2553913"/>
              <a:gd name="connsiteY3" fmla="*/ 1042848 h 1042848"/>
              <a:gd name="connsiteX4" fmla="*/ 0 w 2553913"/>
              <a:gd name="connsiteY4" fmla="*/ 1008982 h 1042848"/>
              <a:gd name="connsiteX0" fmla="*/ 0 w 2572963"/>
              <a:gd name="connsiteY0" fmla="*/ 1047082 h 1047082"/>
              <a:gd name="connsiteX1" fmla="*/ 441489 w 2572963"/>
              <a:gd name="connsiteY1" fmla="*/ 482 h 1047082"/>
              <a:gd name="connsiteX2" fmla="*/ 2570367 w 2572963"/>
              <a:gd name="connsiteY2" fmla="*/ 0 h 1047082"/>
              <a:gd name="connsiteX3" fmla="*/ 2571411 w 2572963"/>
              <a:gd name="connsiteY3" fmla="*/ 1042848 h 1047082"/>
              <a:gd name="connsiteX4" fmla="*/ 0 w 2572963"/>
              <a:gd name="connsiteY4" fmla="*/ 1047082 h 1047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2963" h="1047082">
                <a:moveTo>
                  <a:pt x="0" y="1047082"/>
                </a:moveTo>
                <a:lnTo>
                  <a:pt x="441489" y="482"/>
                </a:lnTo>
                <a:lnTo>
                  <a:pt x="2570367" y="0"/>
                </a:lnTo>
                <a:cubicBezTo>
                  <a:pt x="2576492" y="638"/>
                  <a:pt x="2569619" y="695518"/>
                  <a:pt x="2571411" y="1042848"/>
                </a:cubicBezTo>
                <a:lnTo>
                  <a:pt x="0" y="1047082"/>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5" name="Parallelogram 9">
            <a:extLst>
              <a:ext uri="{FF2B5EF4-FFF2-40B4-BE49-F238E27FC236}">
                <a16:creationId xmlns:a16="http://schemas.microsoft.com/office/drawing/2014/main" id="{F0FFC30D-2A7B-82BD-6015-519C3AB5F7D0}"/>
              </a:ext>
            </a:extLst>
          </p:cNvPr>
          <p:cNvSpPr/>
          <p:nvPr userDrawn="1"/>
        </p:nvSpPr>
        <p:spPr>
          <a:xfrm rot="10800000" flipV="1">
            <a:off x="5943601" y="1870726"/>
            <a:ext cx="6249743" cy="4987274"/>
          </a:xfrm>
          <a:custGeom>
            <a:avLst/>
            <a:gdLst>
              <a:gd name="connsiteX0" fmla="*/ 0 w 9525000"/>
              <a:gd name="connsiteY0" fmla="*/ 5029200 h 5029200"/>
              <a:gd name="connsiteX1" fmla="*/ 2030037 w 9525000"/>
              <a:gd name="connsiteY1" fmla="*/ 0 h 5029200"/>
              <a:gd name="connsiteX2" fmla="*/ 9525000 w 9525000"/>
              <a:gd name="connsiteY2" fmla="*/ 0 h 5029200"/>
              <a:gd name="connsiteX3" fmla="*/ 7494963 w 9525000"/>
              <a:gd name="connsiteY3" fmla="*/ 5029200 h 5029200"/>
              <a:gd name="connsiteX4" fmla="*/ 0 w 9525000"/>
              <a:gd name="connsiteY4" fmla="*/ 5029200 h 5029200"/>
              <a:gd name="connsiteX0" fmla="*/ 0 w 9525000"/>
              <a:gd name="connsiteY0" fmla="*/ 5029200 h 5029200"/>
              <a:gd name="connsiteX1" fmla="*/ 3266170 w 9525000"/>
              <a:gd name="connsiteY1" fmla="*/ 16933 h 5029200"/>
              <a:gd name="connsiteX2" fmla="*/ 9525000 w 9525000"/>
              <a:gd name="connsiteY2" fmla="*/ 0 h 5029200"/>
              <a:gd name="connsiteX3" fmla="*/ 7494963 w 9525000"/>
              <a:gd name="connsiteY3" fmla="*/ 5029200 h 5029200"/>
              <a:gd name="connsiteX4" fmla="*/ 0 w 9525000"/>
              <a:gd name="connsiteY4" fmla="*/ 5029200 h 5029200"/>
              <a:gd name="connsiteX0" fmla="*/ 0 w 6307667"/>
              <a:gd name="connsiteY0" fmla="*/ 4995334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4995334 h 5029200"/>
              <a:gd name="connsiteX0" fmla="*/ 0 w 6307667"/>
              <a:gd name="connsiteY0" fmla="*/ 5028787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5028787 h 5029200"/>
              <a:gd name="connsiteX0" fmla="*/ 1344 w 6309011"/>
              <a:gd name="connsiteY0" fmla="*/ 5028787 h 5029200"/>
              <a:gd name="connsiteX1" fmla="*/ 0 w 6309011"/>
              <a:gd name="connsiteY1" fmla="*/ 22509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45307 h 5045720"/>
              <a:gd name="connsiteX1" fmla="*/ 0 w 6309011"/>
              <a:gd name="connsiteY1" fmla="*/ 0 h 5045720"/>
              <a:gd name="connsiteX2" fmla="*/ 6309011 w 6309011"/>
              <a:gd name="connsiteY2" fmla="*/ 16520 h 5045720"/>
              <a:gd name="connsiteX3" fmla="*/ 4278974 w 6309011"/>
              <a:gd name="connsiteY3" fmla="*/ 5045720 h 5045720"/>
              <a:gd name="connsiteX4" fmla="*/ 1344 w 6309011"/>
              <a:gd name="connsiteY4" fmla="*/ 5045307 h 5045720"/>
              <a:gd name="connsiteX0" fmla="*/ 1344 w 6309011"/>
              <a:gd name="connsiteY0" fmla="*/ 5028787 h 5029200"/>
              <a:gd name="connsiteX1" fmla="*/ 0 w 6309011"/>
              <a:gd name="connsiteY1" fmla="*/ 16933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34157 h 5034570"/>
              <a:gd name="connsiteX1" fmla="*/ 0 w 6309011"/>
              <a:gd name="connsiteY1" fmla="*/ 0 h 5034570"/>
              <a:gd name="connsiteX2" fmla="*/ 6309011 w 6309011"/>
              <a:gd name="connsiteY2" fmla="*/ 5370 h 5034570"/>
              <a:gd name="connsiteX3" fmla="*/ 4278974 w 6309011"/>
              <a:gd name="connsiteY3" fmla="*/ 5034570 h 5034570"/>
              <a:gd name="connsiteX4" fmla="*/ 1344 w 6309011"/>
              <a:gd name="connsiteY4" fmla="*/ 5034157 h 5034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011" h="5034570">
                <a:moveTo>
                  <a:pt x="1344" y="5034157"/>
                </a:moveTo>
                <a:lnTo>
                  <a:pt x="0" y="0"/>
                </a:lnTo>
                <a:lnTo>
                  <a:pt x="6309011" y="5370"/>
                </a:lnTo>
                <a:lnTo>
                  <a:pt x="4278974" y="5034570"/>
                </a:lnTo>
                <a:lnTo>
                  <a:pt x="1344" y="5034157"/>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7" name="Parallelogram 11">
            <a:extLst>
              <a:ext uri="{FF2B5EF4-FFF2-40B4-BE49-F238E27FC236}">
                <a16:creationId xmlns:a16="http://schemas.microsoft.com/office/drawing/2014/main" id="{F0DE07F2-322A-79D6-992E-325DF6955470}"/>
              </a:ext>
            </a:extLst>
          </p:cNvPr>
          <p:cNvSpPr/>
          <p:nvPr userDrawn="1"/>
        </p:nvSpPr>
        <p:spPr>
          <a:xfrm rot="10800000" flipV="1">
            <a:off x="5257797" y="4861731"/>
            <a:ext cx="3544187" cy="1996273"/>
          </a:xfrm>
          <a:custGeom>
            <a:avLst/>
            <a:gdLst>
              <a:gd name="connsiteX0" fmla="*/ 0 w 3999868"/>
              <a:gd name="connsiteY0" fmla="*/ 3300216 h 3300216"/>
              <a:gd name="connsiteX1" fmla="*/ 1332132 w 3999868"/>
              <a:gd name="connsiteY1" fmla="*/ 0 h 3300216"/>
              <a:gd name="connsiteX2" fmla="*/ 3999868 w 3999868"/>
              <a:gd name="connsiteY2" fmla="*/ 0 h 3300216"/>
              <a:gd name="connsiteX3" fmla="*/ 2667736 w 3999868"/>
              <a:gd name="connsiteY3" fmla="*/ 3300216 h 3300216"/>
              <a:gd name="connsiteX4" fmla="*/ 0 w 3999868"/>
              <a:gd name="connsiteY4" fmla="*/ 3300216 h 3300216"/>
              <a:gd name="connsiteX0" fmla="*/ 0 w 3999868"/>
              <a:gd name="connsiteY0" fmla="*/ 3300216 h 3300216"/>
              <a:gd name="connsiteX1" fmla="*/ 1332132 w 3999868"/>
              <a:gd name="connsiteY1" fmla="*/ 0 h 3300216"/>
              <a:gd name="connsiteX2" fmla="*/ 3999868 w 3999868"/>
              <a:gd name="connsiteY2" fmla="*/ 0 h 3300216"/>
              <a:gd name="connsiteX3" fmla="*/ 3209602 w 3999868"/>
              <a:gd name="connsiteY3" fmla="*/ 1979416 h 3300216"/>
              <a:gd name="connsiteX4" fmla="*/ 0 w 3999868"/>
              <a:gd name="connsiteY4" fmla="*/ 3300216 h 3300216"/>
              <a:gd name="connsiteX0" fmla="*/ 0 w 3508801"/>
              <a:gd name="connsiteY0" fmla="*/ 2097949 h 2097949"/>
              <a:gd name="connsiteX1" fmla="*/ 841065 w 3508801"/>
              <a:gd name="connsiteY1" fmla="*/ 0 h 2097949"/>
              <a:gd name="connsiteX2" fmla="*/ 3508801 w 3508801"/>
              <a:gd name="connsiteY2" fmla="*/ 0 h 2097949"/>
              <a:gd name="connsiteX3" fmla="*/ 2718535 w 3508801"/>
              <a:gd name="connsiteY3" fmla="*/ 1979416 h 2097949"/>
              <a:gd name="connsiteX4" fmla="*/ 0 w 3508801"/>
              <a:gd name="connsiteY4" fmla="*/ 2097949 h 2097949"/>
              <a:gd name="connsiteX0" fmla="*/ 0 w 3425167"/>
              <a:gd name="connsiteY0" fmla="*/ 1925105 h 1979416"/>
              <a:gd name="connsiteX1" fmla="*/ 757431 w 3425167"/>
              <a:gd name="connsiteY1" fmla="*/ 0 h 1979416"/>
              <a:gd name="connsiteX2" fmla="*/ 3425167 w 3425167"/>
              <a:gd name="connsiteY2" fmla="*/ 0 h 1979416"/>
              <a:gd name="connsiteX3" fmla="*/ 2634901 w 3425167"/>
              <a:gd name="connsiteY3" fmla="*/ 1979416 h 1979416"/>
              <a:gd name="connsiteX4" fmla="*/ 0 w 3425167"/>
              <a:gd name="connsiteY4" fmla="*/ 1925105 h 1979416"/>
              <a:gd name="connsiteX0" fmla="*/ 0 w 3425167"/>
              <a:gd name="connsiteY0" fmla="*/ 1925105 h 1929235"/>
              <a:gd name="connsiteX1" fmla="*/ 757431 w 3425167"/>
              <a:gd name="connsiteY1" fmla="*/ 0 h 1929235"/>
              <a:gd name="connsiteX2" fmla="*/ 3425167 w 3425167"/>
              <a:gd name="connsiteY2" fmla="*/ 0 h 1929235"/>
              <a:gd name="connsiteX3" fmla="*/ 2657203 w 3425167"/>
              <a:gd name="connsiteY3" fmla="*/ 1929235 h 1929235"/>
              <a:gd name="connsiteX4" fmla="*/ 0 w 3425167"/>
              <a:gd name="connsiteY4" fmla="*/ 1925105 h 19292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5167" h="1929235">
                <a:moveTo>
                  <a:pt x="0" y="1925105"/>
                </a:moveTo>
                <a:lnTo>
                  <a:pt x="757431" y="0"/>
                </a:lnTo>
                <a:lnTo>
                  <a:pt x="3425167" y="0"/>
                </a:lnTo>
                <a:lnTo>
                  <a:pt x="2657203" y="1929235"/>
                </a:lnTo>
                <a:lnTo>
                  <a:pt x="0" y="1925105"/>
                </a:lnTo>
                <a:close/>
              </a:path>
            </a:pathLst>
          </a:custGeom>
          <a:solidFill>
            <a:srgbClr val="008F9C">
              <a:alpha val="731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8" name="Parallelogram 7">
            <a:extLst>
              <a:ext uri="{FF2B5EF4-FFF2-40B4-BE49-F238E27FC236}">
                <a16:creationId xmlns:a16="http://schemas.microsoft.com/office/drawing/2014/main" id="{1A176806-E05C-D7EC-8F31-40155858D42A}"/>
              </a:ext>
            </a:extLst>
          </p:cNvPr>
          <p:cNvSpPr/>
          <p:nvPr userDrawn="1"/>
        </p:nvSpPr>
        <p:spPr>
          <a:xfrm rot="10800000" flipV="1">
            <a:off x="6915151" y="-1"/>
            <a:ext cx="4892292" cy="6872289"/>
          </a:xfrm>
          <a:custGeom>
            <a:avLst/>
            <a:gdLst>
              <a:gd name="connsiteX0" fmla="*/ 0 w 5920992"/>
              <a:gd name="connsiteY0" fmla="*/ 6858000 h 6858000"/>
              <a:gd name="connsiteX1" fmla="*/ 4295147 w 5920992"/>
              <a:gd name="connsiteY1" fmla="*/ 0 h 6858000"/>
              <a:gd name="connsiteX2" fmla="*/ 5920992 w 5920992"/>
              <a:gd name="connsiteY2" fmla="*/ 0 h 6858000"/>
              <a:gd name="connsiteX3" fmla="*/ 1625845 w 5920992"/>
              <a:gd name="connsiteY3" fmla="*/ 6858000 h 6858000"/>
              <a:gd name="connsiteX4" fmla="*/ 0 w 5920992"/>
              <a:gd name="connsiteY4" fmla="*/ 6858000 h 6858000"/>
              <a:gd name="connsiteX0" fmla="*/ 0 w 5920992"/>
              <a:gd name="connsiteY0" fmla="*/ 6858000 h 6858000"/>
              <a:gd name="connsiteX1" fmla="*/ 2594934 w 5920992"/>
              <a:gd name="connsiteY1" fmla="*/ 14287 h 6858000"/>
              <a:gd name="connsiteX2" fmla="*/ 5920992 w 5920992"/>
              <a:gd name="connsiteY2" fmla="*/ 0 h 6858000"/>
              <a:gd name="connsiteX3" fmla="*/ 1625845 w 5920992"/>
              <a:gd name="connsiteY3" fmla="*/ 6858000 h 6858000"/>
              <a:gd name="connsiteX4" fmla="*/ 0 w 5920992"/>
              <a:gd name="connsiteY4" fmla="*/ 6858000 h 6858000"/>
              <a:gd name="connsiteX0" fmla="*/ 0 w 4720842"/>
              <a:gd name="connsiteY0" fmla="*/ 6843713 h 6843713"/>
              <a:gd name="connsiteX1" fmla="*/ 2594934 w 4720842"/>
              <a:gd name="connsiteY1" fmla="*/ 0 h 6843713"/>
              <a:gd name="connsiteX2" fmla="*/ 4720842 w 4720842"/>
              <a:gd name="connsiteY2" fmla="*/ 1 h 6843713"/>
              <a:gd name="connsiteX3" fmla="*/ 1625845 w 4720842"/>
              <a:gd name="connsiteY3" fmla="*/ 6843713 h 6843713"/>
              <a:gd name="connsiteX4" fmla="*/ 0 w 4720842"/>
              <a:gd name="connsiteY4" fmla="*/ 6843713 h 6843713"/>
              <a:gd name="connsiteX0" fmla="*/ 0 w 4720842"/>
              <a:gd name="connsiteY0" fmla="*/ 6843713 h 6858001"/>
              <a:gd name="connsiteX1" fmla="*/ 2594934 w 4720842"/>
              <a:gd name="connsiteY1" fmla="*/ 0 h 6858001"/>
              <a:gd name="connsiteX2" fmla="*/ 4720842 w 4720842"/>
              <a:gd name="connsiteY2" fmla="*/ 1 h 6858001"/>
              <a:gd name="connsiteX3" fmla="*/ 1940170 w 4720842"/>
              <a:gd name="connsiteY3" fmla="*/ 6858001 h 6858001"/>
              <a:gd name="connsiteX4" fmla="*/ 0 w 4720842"/>
              <a:gd name="connsiteY4" fmla="*/ 6843713 h 6858001"/>
              <a:gd name="connsiteX0" fmla="*/ 0 w 4892292"/>
              <a:gd name="connsiteY0" fmla="*/ 6843713 h 6858001"/>
              <a:gd name="connsiteX1" fmla="*/ 2766384 w 4892292"/>
              <a:gd name="connsiteY1" fmla="*/ 0 h 6858001"/>
              <a:gd name="connsiteX2" fmla="*/ 4892292 w 4892292"/>
              <a:gd name="connsiteY2" fmla="*/ 1 h 6858001"/>
              <a:gd name="connsiteX3" fmla="*/ 2111620 w 4892292"/>
              <a:gd name="connsiteY3" fmla="*/ 6858001 h 6858001"/>
              <a:gd name="connsiteX4" fmla="*/ 0 w 4892292"/>
              <a:gd name="connsiteY4" fmla="*/ 6843713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2292" h="6858001">
                <a:moveTo>
                  <a:pt x="0" y="6843713"/>
                </a:moveTo>
                <a:lnTo>
                  <a:pt x="2766384" y="0"/>
                </a:lnTo>
                <a:lnTo>
                  <a:pt x="4892292" y="1"/>
                </a:lnTo>
                <a:lnTo>
                  <a:pt x="2111620" y="6858001"/>
                </a:lnTo>
                <a:lnTo>
                  <a:pt x="0" y="6843713"/>
                </a:lnTo>
                <a:close/>
              </a:path>
            </a:pathLst>
          </a:custGeom>
          <a:solidFill>
            <a:srgbClr val="008C9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50">
                <a:noFill/>
              </a:rPr>
              <a:t>A</a:t>
            </a:r>
          </a:p>
        </p:txBody>
      </p:sp>
      <p:sp>
        <p:nvSpPr>
          <p:cNvPr id="9" name="Title 4">
            <a:extLst>
              <a:ext uri="{FF2B5EF4-FFF2-40B4-BE49-F238E27FC236}">
                <a16:creationId xmlns:a16="http://schemas.microsoft.com/office/drawing/2014/main" id="{CE2AC7F4-E641-1D16-C6D7-90F4B86742AB}"/>
              </a:ext>
            </a:extLst>
          </p:cNvPr>
          <p:cNvSpPr>
            <a:spLocks noGrp="1"/>
          </p:cNvSpPr>
          <p:nvPr>
            <p:ph type="title"/>
          </p:nvPr>
        </p:nvSpPr>
        <p:spPr>
          <a:xfrm>
            <a:off x="537402" y="1823898"/>
            <a:ext cx="5020300" cy="1147902"/>
          </a:xfrm>
          <a:prstGeom prst="rect">
            <a:avLst/>
          </a:prstGeom>
        </p:spPr>
        <p:txBody>
          <a:bodyPr/>
          <a:lstStyle>
            <a:lvl1pPr>
              <a:defRPr sz="3300" b="1">
                <a:solidFill>
                  <a:srgbClr val="606060"/>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13" name="Text Placeholder 5">
            <a:extLst>
              <a:ext uri="{FF2B5EF4-FFF2-40B4-BE49-F238E27FC236}">
                <a16:creationId xmlns:a16="http://schemas.microsoft.com/office/drawing/2014/main" id="{06AC6396-24D2-6520-9B08-D9915B13C25F}"/>
              </a:ext>
            </a:extLst>
          </p:cNvPr>
          <p:cNvSpPr>
            <a:spLocks noGrp="1"/>
          </p:cNvSpPr>
          <p:nvPr>
            <p:ph type="body" sz="quarter" idx="10"/>
          </p:nvPr>
        </p:nvSpPr>
        <p:spPr>
          <a:xfrm>
            <a:off x="538164" y="3429004"/>
            <a:ext cx="8377237" cy="626647"/>
          </a:xfrm>
          <a:prstGeom prst="rect">
            <a:avLst/>
          </a:prstGeom>
        </p:spPr>
        <p:txBody>
          <a:bodyPr/>
          <a:lstStyle>
            <a:lvl1pPr>
              <a:defRPr sz="1800" b="1">
                <a:solidFill>
                  <a:srgbClr val="008F9C"/>
                </a:solidFill>
                <a:latin typeface="Arial" panose="020B0604020202020204" pitchFamily="34" charset="0"/>
                <a:cs typeface="Arial" panose="020B0604020202020204" pitchFamily="34" charset="0"/>
              </a:defRPr>
            </a:lvl1pPr>
            <a:lvl2pPr>
              <a:defRPr sz="1800" b="1">
                <a:solidFill>
                  <a:srgbClr val="008F9C"/>
                </a:solidFill>
                <a:latin typeface="Arial" panose="020B0604020202020204" pitchFamily="34" charset="0"/>
                <a:cs typeface="Arial" panose="020B0604020202020204" pitchFamily="34" charset="0"/>
              </a:defRPr>
            </a:lvl2pPr>
            <a:lvl3pPr>
              <a:defRPr sz="1800" b="1">
                <a:solidFill>
                  <a:srgbClr val="008F9C"/>
                </a:solidFill>
                <a:latin typeface="Arial" panose="020B0604020202020204" pitchFamily="34" charset="0"/>
                <a:cs typeface="Arial" panose="020B0604020202020204" pitchFamily="34" charset="0"/>
              </a:defRPr>
            </a:lvl3pPr>
            <a:lvl4pPr>
              <a:defRPr sz="1800" b="1">
                <a:solidFill>
                  <a:srgbClr val="008F9C"/>
                </a:solidFill>
                <a:latin typeface="Arial" panose="020B0604020202020204" pitchFamily="34" charset="0"/>
                <a:cs typeface="Arial" panose="020B0604020202020204" pitchFamily="34" charset="0"/>
              </a:defRPr>
            </a:lvl4pPr>
            <a:lvl5pPr>
              <a:defRPr sz="1800" b="1">
                <a:solidFill>
                  <a:srgbClr val="008F9C"/>
                </a:solidFill>
                <a:latin typeface="Arial" panose="020B0604020202020204" pitchFamily="34" charset="0"/>
                <a:cs typeface="Arial" panose="020B0604020202020204" pitchFamily="34" charset="0"/>
              </a:defRPr>
            </a:lvl5pPr>
          </a:lstStyle>
          <a:p>
            <a:pPr lvl="0"/>
            <a:r>
              <a:rPr lang="en-GB"/>
              <a:t>Click to edit Master text styles</a:t>
            </a:r>
          </a:p>
        </p:txBody>
      </p:sp>
    </p:spTree>
    <p:extLst>
      <p:ext uri="{BB962C8B-B14F-4D97-AF65-F5344CB8AC3E}">
        <p14:creationId xmlns:p14="http://schemas.microsoft.com/office/powerpoint/2010/main" val="10454829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go on white (thanks)">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1EFCE54-37F2-3142-AAC7-A2AD97F69029}"/>
              </a:ext>
            </a:extLst>
          </p:cNvPr>
          <p:cNvSpPr txBox="1"/>
          <p:nvPr userDrawn="1"/>
        </p:nvSpPr>
        <p:spPr>
          <a:xfrm>
            <a:off x="1584960" y="4845053"/>
            <a:ext cx="9022080" cy="1015663"/>
          </a:xfrm>
          <a:prstGeom prst="rect">
            <a:avLst/>
          </a:prstGeom>
          <a:noFill/>
        </p:spPr>
        <p:txBody>
          <a:bodyPr wrap="square" rtlCol="0">
            <a:spAutoFit/>
          </a:bodyPr>
          <a:lstStyle/>
          <a:p>
            <a:pPr algn="ctr"/>
            <a:r>
              <a:rPr lang="en-GB" sz="6000" b="0"/>
              <a:t>Thank you</a:t>
            </a:r>
          </a:p>
        </p:txBody>
      </p:sp>
      <p:pic>
        <p:nvPicPr>
          <p:cNvPr id="4" name="Picture 3" descr="A close up of a logo&#10;&#10;Description automatically generated">
            <a:extLst>
              <a:ext uri="{FF2B5EF4-FFF2-40B4-BE49-F238E27FC236}">
                <a16:creationId xmlns:a16="http://schemas.microsoft.com/office/drawing/2014/main" id="{85FDE45D-26D8-3E46-B069-86B1166C26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4000" y="1213493"/>
            <a:ext cx="7464000" cy="3234078"/>
          </a:xfrm>
          <a:prstGeom prst="rect">
            <a:avLst/>
          </a:prstGeom>
        </p:spPr>
      </p:pic>
    </p:spTree>
    <p:extLst>
      <p:ext uri="{BB962C8B-B14F-4D97-AF65-F5344CB8AC3E}">
        <p14:creationId xmlns:p14="http://schemas.microsoft.com/office/powerpoint/2010/main" val="1434411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reers/young peop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71998BB-913A-A549-8D2B-4ED8DE9C0B2D}"/>
              </a:ext>
            </a:extLst>
          </p:cNvPr>
          <p:cNvSpPr/>
          <p:nvPr userDrawn="1"/>
        </p:nvSpPr>
        <p:spPr>
          <a:xfrm>
            <a:off x="0" y="6416675"/>
            <a:ext cx="12192000" cy="441326"/>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5" name="Title 1">
            <a:extLst>
              <a:ext uri="{FF2B5EF4-FFF2-40B4-BE49-F238E27FC236}">
                <a16:creationId xmlns:a16="http://schemas.microsoft.com/office/drawing/2014/main" id="{36FB1583-49B7-884D-8DA4-FEB371CB35F0}"/>
              </a:ext>
            </a:extLst>
          </p:cNvPr>
          <p:cNvSpPr>
            <a:spLocks noGrp="1"/>
          </p:cNvSpPr>
          <p:nvPr>
            <p:ph type="title" hasCustomPrompt="1"/>
          </p:nvPr>
        </p:nvSpPr>
        <p:spPr>
          <a:xfrm>
            <a:off x="490307" y="740667"/>
            <a:ext cx="8958495" cy="1169861"/>
          </a:xfrm>
          <a:prstGeom prst="rect">
            <a:avLst/>
          </a:prstGeom>
          <a:noFill/>
          <a:ln w="12700">
            <a:noFill/>
          </a:ln>
        </p:spPr>
        <p:txBody>
          <a:bodyPr/>
          <a:lstStyle>
            <a:lvl1pPr>
              <a:defRPr sz="4200" b="1">
                <a:solidFill>
                  <a:srgbClr val="005EB8"/>
                </a:solidFill>
              </a:defRPr>
            </a:lvl1pPr>
          </a:lstStyle>
          <a:p>
            <a:r>
              <a:rPr lang="en-GB"/>
              <a:t>Click to edit Master title style  </a:t>
            </a:r>
            <a:endParaRPr lang="en-US"/>
          </a:p>
        </p:txBody>
      </p:sp>
      <p:sp>
        <p:nvSpPr>
          <p:cNvPr id="6" name="Text Placeholder 7">
            <a:extLst>
              <a:ext uri="{FF2B5EF4-FFF2-40B4-BE49-F238E27FC236}">
                <a16:creationId xmlns:a16="http://schemas.microsoft.com/office/drawing/2014/main" id="{0DBBB70A-3403-E54D-A71A-920BED978B30}"/>
              </a:ext>
            </a:extLst>
          </p:cNvPr>
          <p:cNvSpPr>
            <a:spLocks noGrp="1"/>
          </p:cNvSpPr>
          <p:nvPr>
            <p:ph type="body" sz="quarter" idx="10"/>
          </p:nvPr>
        </p:nvSpPr>
        <p:spPr>
          <a:xfrm>
            <a:off x="465923" y="2325753"/>
            <a:ext cx="8958495" cy="646811"/>
          </a:xfrm>
          <a:prstGeom prst="rect">
            <a:avLst/>
          </a:prstGeom>
        </p:spPr>
        <p:txBody>
          <a:bodyPr/>
          <a:lstStyle>
            <a:lvl1pPr marL="457200" indent="-457200">
              <a:buClr>
                <a:srgbClr val="005EB8"/>
              </a:buClr>
              <a:buFont typeface="Wingdings" pitchFamily="2" charset="2"/>
              <a:buChar char="§"/>
              <a:defRPr>
                <a:solidFill>
                  <a:srgbClr val="005EB8"/>
                </a:solidFill>
              </a:defRPr>
            </a:lvl1pPr>
            <a:lvl2pPr marL="685800" indent="-228600">
              <a:buClr>
                <a:srgbClr val="005EB8"/>
              </a:buClr>
              <a:buFont typeface="Wingdings" pitchFamily="2" charset="2"/>
              <a:buChar char="§"/>
              <a:defRPr>
                <a:solidFill>
                  <a:schemeClr val="tx1"/>
                </a:solidFill>
              </a:defRPr>
            </a:lvl2pPr>
            <a:lvl3pPr marL="1143000" indent="-228600">
              <a:buClr>
                <a:srgbClr val="005EB8"/>
              </a:buClr>
              <a:buFont typeface="Wingdings" pitchFamily="2" charset="2"/>
              <a:buChar char="§"/>
              <a:defRPr>
                <a:solidFill>
                  <a:schemeClr val="tx1"/>
                </a:solidFill>
              </a:defRPr>
            </a:lvl3pPr>
            <a:lvl4pPr marL="1600200" indent="-228600">
              <a:buClr>
                <a:srgbClr val="005EB8"/>
              </a:buClr>
              <a:buFont typeface="Wingdings" pitchFamily="2" charset="2"/>
              <a:buChar char="§"/>
              <a:defRPr>
                <a:solidFill>
                  <a:schemeClr val="tx1"/>
                </a:solidFill>
              </a:defRPr>
            </a:lvl4pPr>
            <a:lvl5pPr marL="2057400" indent="-228600">
              <a:buClr>
                <a:srgbClr val="005EB8"/>
              </a:buClr>
              <a:buFont typeface="Wingdings" pitchFamily="2" charset="2"/>
              <a:buChar char="§"/>
              <a:defRPr>
                <a:solidFill>
                  <a:schemeClr val="tx1"/>
                </a:solidFill>
              </a:defRPr>
            </a:lvl5pPr>
          </a:lstStyle>
          <a:p>
            <a:pPr lvl="0"/>
            <a:r>
              <a:rPr lang="en-GB"/>
              <a:t>Click to edit Master text styles</a:t>
            </a:r>
          </a:p>
        </p:txBody>
      </p:sp>
      <p:pic>
        <p:nvPicPr>
          <p:cNvPr id="8" name="Picture 7">
            <a:extLst>
              <a:ext uri="{FF2B5EF4-FFF2-40B4-BE49-F238E27FC236}">
                <a16:creationId xmlns:a16="http://schemas.microsoft.com/office/drawing/2014/main" id="{71227A66-0678-1C49-A37B-07FDED0ACB9D}"/>
              </a:ext>
            </a:extLst>
          </p:cNvPr>
          <p:cNvPicPr>
            <a:picLocks noChangeAspect="1"/>
          </p:cNvPicPr>
          <p:nvPr userDrawn="1"/>
        </p:nvPicPr>
        <p:blipFill>
          <a:blip r:embed="rId2"/>
          <a:srcRect/>
          <a:stretch/>
        </p:blipFill>
        <p:spPr>
          <a:xfrm>
            <a:off x="5184" y="3292838"/>
            <a:ext cx="12181632" cy="2984500"/>
          </a:xfrm>
          <a:prstGeom prst="rect">
            <a:avLst/>
          </a:prstGeom>
        </p:spPr>
      </p:pic>
    </p:spTree>
    <p:extLst>
      <p:ext uri="{BB962C8B-B14F-4D97-AF65-F5344CB8AC3E}">
        <p14:creationId xmlns:p14="http://schemas.microsoft.com/office/powerpoint/2010/main" val="1609351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ogo on blue (thank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54B4C24-8E23-A849-8ABD-D076D01B4F93}"/>
              </a:ext>
            </a:extLst>
          </p:cNvPr>
          <p:cNvSpPr/>
          <p:nvPr userDrawn="1"/>
        </p:nvSpPr>
        <p:spPr>
          <a:xfrm>
            <a:off x="0" y="0"/>
            <a:ext cx="12192000" cy="6858000"/>
          </a:xfrm>
          <a:prstGeom prst="rect">
            <a:avLst/>
          </a:prstGeom>
          <a:solidFill>
            <a:srgbClr val="005E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Box 6">
            <a:extLst>
              <a:ext uri="{FF2B5EF4-FFF2-40B4-BE49-F238E27FC236}">
                <a16:creationId xmlns:a16="http://schemas.microsoft.com/office/drawing/2014/main" id="{77225738-0017-6B48-9451-3D7AA0CD16E9}"/>
              </a:ext>
            </a:extLst>
          </p:cNvPr>
          <p:cNvSpPr txBox="1"/>
          <p:nvPr userDrawn="1"/>
        </p:nvSpPr>
        <p:spPr>
          <a:xfrm>
            <a:off x="1584960" y="4845053"/>
            <a:ext cx="9022080" cy="1015663"/>
          </a:xfrm>
          <a:prstGeom prst="rect">
            <a:avLst/>
          </a:prstGeom>
          <a:noFill/>
        </p:spPr>
        <p:txBody>
          <a:bodyPr wrap="square" rtlCol="0">
            <a:spAutoFit/>
          </a:bodyPr>
          <a:lstStyle/>
          <a:p>
            <a:pPr algn="ctr"/>
            <a:r>
              <a:rPr lang="en-GB" sz="6000" b="0">
                <a:solidFill>
                  <a:schemeClr val="bg1"/>
                </a:solidFill>
              </a:rPr>
              <a:t>Thank you</a:t>
            </a:r>
          </a:p>
        </p:txBody>
      </p:sp>
      <p:pic>
        <p:nvPicPr>
          <p:cNvPr id="5" name="Picture 4" descr="A picture containing drawing&#10;&#10;Description automatically generated">
            <a:extLst>
              <a:ext uri="{FF2B5EF4-FFF2-40B4-BE49-F238E27FC236}">
                <a16:creationId xmlns:a16="http://schemas.microsoft.com/office/drawing/2014/main" id="{A9D59B36-A22C-864E-83A5-9B434E41C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5068" y="1213955"/>
            <a:ext cx="7461867" cy="3233154"/>
          </a:xfrm>
          <a:prstGeom prst="rect">
            <a:avLst/>
          </a:prstGeom>
        </p:spPr>
      </p:pic>
    </p:spTree>
    <p:extLst>
      <p:ext uri="{BB962C8B-B14F-4D97-AF65-F5344CB8AC3E}">
        <p14:creationId xmlns:p14="http://schemas.microsoft.com/office/powerpoint/2010/main" val="51016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Just logo on whit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E9FDFB63-4344-3947-984E-A1CE7A9A1D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4000" y="1811961"/>
            <a:ext cx="7464000" cy="3234078"/>
          </a:xfrm>
          <a:prstGeom prst="rect">
            <a:avLst/>
          </a:prstGeom>
        </p:spPr>
      </p:pic>
    </p:spTree>
    <p:extLst>
      <p:ext uri="{BB962C8B-B14F-4D97-AF65-F5344CB8AC3E}">
        <p14:creationId xmlns:p14="http://schemas.microsoft.com/office/powerpoint/2010/main" val="18012186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Just logo on blu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D3173DF-EB41-0842-B344-F88A039A952F}"/>
              </a:ext>
            </a:extLst>
          </p:cNvPr>
          <p:cNvSpPr/>
          <p:nvPr userDrawn="1"/>
        </p:nvSpPr>
        <p:spPr>
          <a:xfrm>
            <a:off x="0" y="0"/>
            <a:ext cx="12192000" cy="6858000"/>
          </a:xfrm>
          <a:prstGeom prst="rect">
            <a:avLst/>
          </a:prstGeom>
          <a:solidFill>
            <a:srgbClr val="005E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4" name="Picture 3" descr="A picture containing drawing&#10;&#10;Description automatically generated">
            <a:extLst>
              <a:ext uri="{FF2B5EF4-FFF2-40B4-BE49-F238E27FC236}">
                <a16:creationId xmlns:a16="http://schemas.microsoft.com/office/drawing/2014/main" id="{8D6A50DD-6A60-8342-B6AB-B39C43D99B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5068" y="1812423"/>
            <a:ext cx="7461867" cy="3233154"/>
          </a:xfrm>
          <a:prstGeom prst="rect">
            <a:avLst/>
          </a:prstGeom>
        </p:spPr>
      </p:pic>
    </p:spTree>
    <p:extLst>
      <p:ext uri="{BB962C8B-B14F-4D97-AF65-F5344CB8AC3E}">
        <p14:creationId xmlns:p14="http://schemas.microsoft.com/office/powerpoint/2010/main" val="37657498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ind out more on whit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E9FDFB63-4344-3947-984E-A1CE7A9A1D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1180" y="913059"/>
            <a:ext cx="7464000" cy="3234078"/>
          </a:xfrm>
          <a:prstGeom prst="rect">
            <a:avLst/>
          </a:prstGeom>
        </p:spPr>
      </p:pic>
      <p:sp>
        <p:nvSpPr>
          <p:cNvPr id="8" name="Title 1">
            <a:extLst>
              <a:ext uri="{FF2B5EF4-FFF2-40B4-BE49-F238E27FC236}">
                <a16:creationId xmlns:a16="http://schemas.microsoft.com/office/drawing/2014/main" id="{A6CE4ECB-F4B8-2F48-ADCE-069ADD7C7C5D}"/>
              </a:ext>
            </a:extLst>
          </p:cNvPr>
          <p:cNvSpPr>
            <a:spLocks noGrp="1"/>
          </p:cNvSpPr>
          <p:nvPr>
            <p:ph type="title" hasCustomPrompt="1"/>
          </p:nvPr>
        </p:nvSpPr>
        <p:spPr>
          <a:xfrm>
            <a:off x="490307" y="5298133"/>
            <a:ext cx="11205749" cy="646811"/>
          </a:xfrm>
          <a:prstGeom prst="rect">
            <a:avLst/>
          </a:prstGeom>
          <a:noFill/>
          <a:ln w="12700">
            <a:noFill/>
          </a:ln>
        </p:spPr>
        <p:txBody>
          <a:bodyPr/>
          <a:lstStyle>
            <a:lvl1pPr algn="ctr">
              <a:defRPr sz="3600" b="0">
                <a:solidFill>
                  <a:srgbClr val="005EB8"/>
                </a:solidFill>
              </a:defRPr>
            </a:lvl1pPr>
          </a:lstStyle>
          <a:p>
            <a:r>
              <a:rPr lang="en-GB"/>
              <a:t>Click to edit Master title style  </a:t>
            </a:r>
            <a:endParaRPr lang="en-US"/>
          </a:p>
        </p:txBody>
      </p:sp>
      <p:sp>
        <p:nvSpPr>
          <p:cNvPr id="9" name="Title 1">
            <a:extLst>
              <a:ext uri="{FF2B5EF4-FFF2-40B4-BE49-F238E27FC236}">
                <a16:creationId xmlns:a16="http://schemas.microsoft.com/office/drawing/2014/main" id="{CCA13266-95EC-6148-A549-65314ACCA951}"/>
              </a:ext>
            </a:extLst>
          </p:cNvPr>
          <p:cNvSpPr txBox="1">
            <a:spLocks/>
          </p:cNvSpPr>
          <p:nvPr userDrawn="1"/>
        </p:nvSpPr>
        <p:spPr>
          <a:xfrm>
            <a:off x="490307" y="4554214"/>
            <a:ext cx="11205749" cy="646811"/>
          </a:xfrm>
          <a:prstGeom prst="rect">
            <a:avLst/>
          </a:prstGeom>
          <a:noFill/>
          <a:ln w="12700">
            <a:noFill/>
          </a:ln>
        </p:spPr>
        <p:txBody>
          <a:bodyPr/>
          <a:lstStyle>
            <a:lvl1pPr algn="ctr" defTabSz="914400" rtl="0" eaLnBrk="1" latinLnBrk="0" hangingPunct="1">
              <a:lnSpc>
                <a:spcPct val="90000"/>
              </a:lnSpc>
              <a:spcBef>
                <a:spcPct val="0"/>
              </a:spcBef>
              <a:buNone/>
              <a:defRPr sz="3600" b="0" kern="1200">
                <a:solidFill>
                  <a:srgbClr val="005EB8"/>
                </a:solidFill>
                <a:latin typeface="+mj-lt"/>
                <a:ea typeface="+mj-ea"/>
                <a:cs typeface="+mj-cs"/>
              </a:defRPr>
            </a:lvl1pPr>
          </a:lstStyle>
          <a:p>
            <a:r>
              <a:rPr lang="en-GB" sz="3600" b="1"/>
              <a:t>Find out more</a:t>
            </a:r>
            <a:endParaRPr lang="en-US" sz="3600" b="1"/>
          </a:p>
        </p:txBody>
      </p:sp>
    </p:spTree>
    <p:extLst>
      <p:ext uri="{BB962C8B-B14F-4D97-AF65-F5344CB8AC3E}">
        <p14:creationId xmlns:p14="http://schemas.microsoft.com/office/powerpoint/2010/main" val="3316431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ind out more on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2016D2D-0788-384E-981C-794F2F4D423A}"/>
              </a:ext>
            </a:extLst>
          </p:cNvPr>
          <p:cNvSpPr/>
          <p:nvPr userDrawn="1"/>
        </p:nvSpPr>
        <p:spPr>
          <a:xfrm>
            <a:off x="0" y="0"/>
            <a:ext cx="12192000" cy="6858000"/>
          </a:xfrm>
          <a:prstGeom prst="rect">
            <a:avLst/>
          </a:prstGeom>
          <a:solidFill>
            <a:srgbClr val="005E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Picture 5" descr="A picture containing drawing&#10;&#10;Description automatically generated">
            <a:extLst>
              <a:ext uri="{FF2B5EF4-FFF2-40B4-BE49-F238E27FC236}">
                <a16:creationId xmlns:a16="http://schemas.microsoft.com/office/drawing/2014/main" id="{3E9C1A09-1E73-294C-BB9D-46B1ACFB52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5068" y="913059"/>
            <a:ext cx="7461867" cy="3233154"/>
          </a:xfrm>
          <a:prstGeom prst="rect">
            <a:avLst/>
          </a:prstGeom>
        </p:spPr>
      </p:pic>
      <p:sp>
        <p:nvSpPr>
          <p:cNvPr id="8" name="Title 1">
            <a:extLst>
              <a:ext uri="{FF2B5EF4-FFF2-40B4-BE49-F238E27FC236}">
                <a16:creationId xmlns:a16="http://schemas.microsoft.com/office/drawing/2014/main" id="{24CE72D4-1CC1-1E46-8A38-EDA405B8EB43}"/>
              </a:ext>
            </a:extLst>
          </p:cNvPr>
          <p:cNvSpPr>
            <a:spLocks noGrp="1"/>
          </p:cNvSpPr>
          <p:nvPr>
            <p:ph type="title" hasCustomPrompt="1"/>
          </p:nvPr>
        </p:nvSpPr>
        <p:spPr>
          <a:xfrm>
            <a:off x="490307" y="5298133"/>
            <a:ext cx="11205749" cy="646811"/>
          </a:xfrm>
          <a:prstGeom prst="rect">
            <a:avLst/>
          </a:prstGeom>
          <a:noFill/>
          <a:ln w="12700">
            <a:noFill/>
          </a:ln>
        </p:spPr>
        <p:txBody>
          <a:bodyPr/>
          <a:lstStyle>
            <a:lvl1pPr algn="ctr">
              <a:defRPr sz="3600" b="0">
                <a:solidFill>
                  <a:schemeClr val="bg1"/>
                </a:solidFill>
              </a:defRPr>
            </a:lvl1pPr>
          </a:lstStyle>
          <a:p>
            <a:r>
              <a:rPr lang="en-GB"/>
              <a:t>Click to edit Master title style  </a:t>
            </a:r>
            <a:endParaRPr lang="en-US"/>
          </a:p>
        </p:txBody>
      </p:sp>
      <p:sp>
        <p:nvSpPr>
          <p:cNvPr id="9" name="Title 1">
            <a:extLst>
              <a:ext uri="{FF2B5EF4-FFF2-40B4-BE49-F238E27FC236}">
                <a16:creationId xmlns:a16="http://schemas.microsoft.com/office/drawing/2014/main" id="{ADEB3A95-291A-3F45-B0CE-3CF6E473D041}"/>
              </a:ext>
            </a:extLst>
          </p:cNvPr>
          <p:cNvSpPr txBox="1">
            <a:spLocks/>
          </p:cNvSpPr>
          <p:nvPr userDrawn="1"/>
        </p:nvSpPr>
        <p:spPr>
          <a:xfrm>
            <a:off x="490307" y="4554214"/>
            <a:ext cx="11205749" cy="646811"/>
          </a:xfrm>
          <a:prstGeom prst="rect">
            <a:avLst/>
          </a:prstGeom>
          <a:noFill/>
          <a:ln w="12700">
            <a:noFill/>
          </a:ln>
        </p:spPr>
        <p:txBody>
          <a:bodyPr/>
          <a:lstStyle>
            <a:lvl1pPr algn="ctr" defTabSz="914400" rtl="0" eaLnBrk="1" latinLnBrk="0" hangingPunct="1">
              <a:lnSpc>
                <a:spcPct val="90000"/>
              </a:lnSpc>
              <a:spcBef>
                <a:spcPct val="0"/>
              </a:spcBef>
              <a:buNone/>
              <a:defRPr sz="3600" b="0" kern="1200">
                <a:solidFill>
                  <a:srgbClr val="005EB8"/>
                </a:solidFill>
                <a:latin typeface="+mj-lt"/>
                <a:ea typeface="+mj-ea"/>
                <a:cs typeface="+mj-cs"/>
              </a:defRPr>
            </a:lvl1pPr>
          </a:lstStyle>
          <a:p>
            <a:r>
              <a:rPr lang="en-GB" sz="3600" b="1">
                <a:solidFill>
                  <a:schemeClr val="bg1"/>
                </a:solidFill>
              </a:rPr>
              <a:t>Find out more</a:t>
            </a:r>
            <a:endParaRPr lang="en-US" sz="3600" b="1">
              <a:solidFill>
                <a:schemeClr val="bg1"/>
              </a:solidFill>
            </a:endParaRPr>
          </a:p>
        </p:txBody>
      </p:sp>
    </p:spTree>
    <p:extLst>
      <p:ext uri="{BB962C8B-B14F-4D97-AF65-F5344CB8AC3E}">
        <p14:creationId xmlns:p14="http://schemas.microsoft.com/office/powerpoint/2010/main" val="926843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ct us on whit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E9FDFB63-4344-3947-984E-A1CE7A9A1D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1180" y="913059"/>
            <a:ext cx="7464000" cy="3234078"/>
          </a:xfrm>
          <a:prstGeom prst="rect">
            <a:avLst/>
          </a:prstGeom>
        </p:spPr>
      </p:pic>
      <p:sp>
        <p:nvSpPr>
          <p:cNvPr id="8" name="Title 1">
            <a:extLst>
              <a:ext uri="{FF2B5EF4-FFF2-40B4-BE49-F238E27FC236}">
                <a16:creationId xmlns:a16="http://schemas.microsoft.com/office/drawing/2014/main" id="{A6CE4ECB-F4B8-2F48-ADCE-069ADD7C7C5D}"/>
              </a:ext>
            </a:extLst>
          </p:cNvPr>
          <p:cNvSpPr>
            <a:spLocks noGrp="1"/>
          </p:cNvSpPr>
          <p:nvPr>
            <p:ph type="title" hasCustomPrompt="1"/>
          </p:nvPr>
        </p:nvSpPr>
        <p:spPr>
          <a:xfrm>
            <a:off x="490307" y="5298133"/>
            <a:ext cx="11205749" cy="646811"/>
          </a:xfrm>
          <a:prstGeom prst="rect">
            <a:avLst/>
          </a:prstGeom>
          <a:noFill/>
          <a:ln w="12700">
            <a:noFill/>
          </a:ln>
        </p:spPr>
        <p:txBody>
          <a:bodyPr/>
          <a:lstStyle>
            <a:lvl1pPr algn="ctr">
              <a:defRPr sz="3600" b="0">
                <a:solidFill>
                  <a:srgbClr val="005EB8"/>
                </a:solidFill>
              </a:defRPr>
            </a:lvl1pPr>
          </a:lstStyle>
          <a:p>
            <a:r>
              <a:rPr lang="en-GB"/>
              <a:t>Click to edit Master title style  </a:t>
            </a:r>
            <a:endParaRPr lang="en-US"/>
          </a:p>
        </p:txBody>
      </p:sp>
      <p:sp>
        <p:nvSpPr>
          <p:cNvPr id="9" name="Title 1">
            <a:extLst>
              <a:ext uri="{FF2B5EF4-FFF2-40B4-BE49-F238E27FC236}">
                <a16:creationId xmlns:a16="http://schemas.microsoft.com/office/drawing/2014/main" id="{CCA13266-95EC-6148-A549-65314ACCA951}"/>
              </a:ext>
            </a:extLst>
          </p:cNvPr>
          <p:cNvSpPr txBox="1">
            <a:spLocks/>
          </p:cNvSpPr>
          <p:nvPr userDrawn="1"/>
        </p:nvSpPr>
        <p:spPr>
          <a:xfrm>
            <a:off x="490307" y="4554214"/>
            <a:ext cx="11205749" cy="646811"/>
          </a:xfrm>
          <a:prstGeom prst="rect">
            <a:avLst/>
          </a:prstGeom>
          <a:noFill/>
          <a:ln w="12700">
            <a:noFill/>
          </a:ln>
        </p:spPr>
        <p:txBody>
          <a:bodyPr/>
          <a:lstStyle>
            <a:lvl1pPr algn="ctr" defTabSz="914400" rtl="0" eaLnBrk="1" latinLnBrk="0" hangingPunct="1">
              <a:lnSpc>
                <a:spcPct val="90000"/>
              </a:lnSpc>
              <a:spcBef>
                <a:spcPct val="0"/>
              </a:spcBef>
              <a:buNone/>
              <a:defRPr sz="3600" b="0" kern="1200">
                <a:solidFill>
                  <a:srgbClr val="005EB8"/>
                </a:solidFill>
                <a:latin typeface="+mj-lt"/>
                <a:ea typeface="+mj-ea"/>
                <a:cs typeface="+mj-cs"/>
              </a:defRPr>
            </a:lvl1pPr>
          </a:lstStyle>
          <a:p>
            <a:r>
              <a:rPr lang="en-GB" sz="3600" b="1"/>
              <a:t>Contact us</a:t>
            </a:r>
            <a:endParaRPr lang="en-US" sz="3600" b="1"/>
          </a:p>
        </p:txBody>
      </p:sp>
    </p:spTree>
    <p:extLst>
      <p:ext uri="{BB962C8B-B14F-4D97-AF65-F5344CB8AC3E}">
        <p14:creationId xmlns:p14="http://schemas.microsoft.com/office/powerpoint/2010/main" val="39915214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act us on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2016D2D-0788-384E-981C-794F2F4D423A}"/>
              </a:ext>
            </a:extLst>
          </p:cNvPr>
          <p:cNvSpPr/>
          <p:nvPr userDrawn="1"/>
        </p:nvSpPr>
        <p:spPr>
          <a:xfrm>
            <a:off x="0" y="0"/>
            <a:ext cx="12192000" cy="6858000"/>
          </a:xfrm>
          <a:prstGeom prst="rect">
            <a:avLst/>
          </a:prstGeom>
          <a:solidFill>
            <a:srgbClr val="005E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6" name="Picture 5" descr="A picture containing drawing&#10;&#10;Description automatically generated">
            <a:extLst>
              <a:ext uri="{FF2B5EF4-FFF2-40B4-BE49-F238E27FC236}">
                <a16:creationId xmlns:a16="http://schemas.microsoft.com/office/drawing/2014/main" id="{3E9C1A09-1E73-294C-BB9D-46B1ACFB52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5068" y="913059"/>
            <a:ext cx="7461867" cy="3233154"/>
          </a:xfrm>
          <a:prstGeom prst="rect">
            <a:avLst/>
          </a:prstGeom>
        </p:spPr>
      </p:pic>
      <p:sp>
        <p:nvSpPr>
          <p:cNvPr id="8" name="Title 1">
            <a:extLst>
              <a:ext uri="{FF2B5EF4-FFF2-40B4-BE49-F238E27FC236}">
                <a16:creationId xmlns:a16="http://schemas.microsoft.com/office/drawing/2014/main" id="{24CE72D4-1CC1-1E46-8A38-EDA405B8EB43}"/>
              </a:ext>
            </a:extLst>
          </p:cNvPr>
          <p:cNvSpPr>
            <a:spLocks noGrp="1"/>
          </p:cNvSpPr>
          <p:nvPr>
            <p:ph type="title" hasCustomPrompt="1"/>
          </p:nvPr>
        </p:nvSpPr>
        <p:spPr>
          <a:xfrm>
            <a:off x="490307" y="5298133"/>
            <a:ext cx="11205749" cy="646811"/>
          </a:xfrm>
          <a:prstGeom prst="rect">
            <a:avLst/>
          </a:prstGeom>
          <a:noFill/>
          <a:ln w="12700">
            <a:noFill/>
          </a:ln>
        </p:spPr>
        <p:txBody>
          <a:bodyPr/>
          <a:lstStyle>
            <a:lvl1pPr algn="ctr">
              <a:defRPr sz="3600" b="0">
                <a:solidFill>
                  <a:schemeClr val="bg1"/>
                </a:solidFill>
              </a:defRPr>
            </a:lvl1pPr>
          </a:lstStyle>
          <a:p>
            <a:r>
              <a:rPr lang="en-GB"/>
              <a:t>Click to edit Master title style  </a:t>
            </a:r>
            <a:endParaRPr lang="en-US"/>
          </a:p>
        </p:txBody>
      </p:sp>
      <p:sp>
        <p:nvSpPr>
          <p:cNvPr id="9" name="Title 1">
            <a:extLst>
              <a:ext uri="{FF2B5EF4-FFF2-40B4-BE49-F238E27FC236}">
                <a16:creationId xmlns:a16="http://schemas.microsoft.com/office/drawing/2014/main" id="{ADEB3A95-291A-3F45-B0CE-3CF6E473D041}"/>
              </a:ext>
            </a:extLst>
          </p:cNvPr>
          <p:cNvSpPr txBox="1">
            <a:spLocks/>
          </p:cNvSpPr>
          <p:nvPr userDrawn="1"/>
        </p:nvSpPr>
        <p:spPr>
          <a:xfrm>
            <a:off x="490307" y="4554214"/>
            <a:ext cx="11205749" cy="646811"/>
          </a:xfrm>
          <a:prstGeom prst="rect">
            <a:avLst/>
          </a:prstGeom>
          <a:noFill/>
          <a:ln w="12700">
            <a:noFill/>
          </a:ln>
        </p:spPr>
        <p:txBody>
          <a:bodyPr/>
          <a:lstStyle>
            <a:lvl1pPr algn="ctr" defTabSz="914400" rtl="0" eaLnBrk="1" latinLnBrk="0" hangingPunct="1">
              <a:lnSpc>
                <a:spcPct val="90000"/>
              </a:lnSpc>
              <a:spcBef>
                <a:spcPct val="0"/>
              </a:spcBef>
              <a:buNone/>
              <a:defRPr sz="3600" b="0" kern="1200">
                <a:solidFill>
                  <a:srgbClr val="005EB8"/>
                </a:solidFill>
                <a:latin typeface="+mj-lt"/>
                <a:ea typeface="+mj-ea"/>
                <a:cs typeface="+mj-cs"/>
              </a:defRPr>
            </a:lvl1pPr>
          </a:lstStyle>
          <a:p>
            <a:r>
              <a:rPr lang="en-GB" sz="3600" b="1">
                <a:solidFill>
                  <a:schemeClr val="bg1"/>
                </a:solidFill>
              </a:rPr>
              <a:t>Contact us</a:t>
            </a:r>
            <a:endParaRPr lang="en-US" sz="3600" b="1">
              <a:solidFill>
                <a:schemeClr val="bg1"/>
              </a:solidFill>
            </a:endParaRPr>
          </a:p>
        </p:txBody>
      </p:sp>
    </p:spTree>
    <p:extLst>
      <p:ext uri="{BB962C8B-B14F-4D97-AF65-F5344CB8AC3E}">
        <p14:creationId xmlns:p14="http://schemas.microsoft.com/office/powerpoint/2010/main" val="44609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sp>
        <p:nvSpPr>
          <p:cNvPr id="9" name="Parallelogram 8">
            <a:extLst>
              <a:ext uri="{FF2B5EF4-FFF2-40B4-BE49-F238E27FC236}">
                <a16:creationId xmlns:a16="http://schemas.microsoft.com/office/drawing/2014/main" id="{2B5544DF-45D9-683D-F20F-7443E374210F}"/>
              </a:ext>
            </a:extLst>
          </p:cNvPr>
          <p:cNvSpPr/>
          <p:nvPr userDrawn="1"/>
        </p:nvSpPr>
        <p:spPr>
          <a:xfrm rot="10800000" flipV="1">
            <a:off x="0" y="4"/>
            <a:ext cx="2057400" cy="837271"/>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556972 w 3999868"/>
              <a:gd name="connsiteY1" fmla="*/ 0 h 3857232"/>
              <a:gd name="connsiteX2" fmla="*/ 3999868 w 3999868"/>
              <a:gd name="connsiteY2" fmla="*/ 0 h 3857232"/>
              <a:gd name="connsiteX3" fmla="*/ 2471386 w 3999868"/>
              <a:gd name="connsiteY3" fmla="*/ 2849107 h 3857232"/>
              <a:gd name="connsiteX4" fmla="*/ 2442896 w 3999868"/>
              <a:gd name="connsiteY4" fmla="*/ 3857232 h 3857232"/>
              <a:gd name="connsiteX5" fmla="*/ 0 w 3999868"/>
              <a:gd name="connsiteY5" fmla="*/ 3857232 h 3857232"/>
              <a:gd name="connsiteX0" fmla="*/ 0 w 3999868"/>
              <a:gd name="connsiteY0" fmla="*/ 3857232 h 3891098"/>
              <a:gd name="connsiteX1" fmla="*/ 1556972 w 3999868"/>
              <a:gd name="connsiteY1" fmla="*/ 0 h 3891098"/>
              <a:gd name="connsiteX2" fmla="*/ 3999868 w 3999868"/>
              <a:gd name="connsiteY2" fmla="*/ 0 h 3891098"/>
              <a:gd name="connsiteX3" fmla="*/ 24713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2578363"/>
              <a:gd name="connsiteY0" fmla="*/ 3857232 h 3891098"/>
              <a:gd name="connsiteX1" fmla="*/ 1556972 w 2578363"/>
              <a:gd name="connsiteY1" fmla="*/ 0 h 3891098"/>
              <a:gd name="connsiteX2" fmla="*/ 2572986 w 2578363"/>
              <a:gd name="connsiteY2" fmla="*/ 2849107 h 3891098"/>
              <a:gd name="connsiteX3" fmla="*/ 2578363 w 2578363"/>
              <a:gd name="connsiteY3" fmla="*/ 3891098 h 3891098"/>
              <a:gd name="connsiteX4" fmla="*/ 0 w 2578363"/>
              <a:gd name="connsiteY4" fmla="*/ 3857232 h 3891098"/>
              <a:gd name="connsiteX0" fmla="*/ 0 w 2578363"/>
              <a:gd name="connsiteY0" fmla="*/ 1008125 h 1041991"/>
              <a:gd name="connsiteX1" fmla="*/ 422439 w 2578363"/>
              <a:gd name="connsiteY1" fmla="*/ 12626 h 1041991"/>
              <a:gd name="connsiteX2" fmla="*/ 2572986 w 2578363"/>
              <a:gd name="connsiteY2" fmla="*/ 0 h 1041991"/>
              <a:gd name="connsiteX3" fmla="*/ 2578363 w 2578363"/>
              <a:gd name="connsiteY3" fmla="*/ 1041991 h 1041991"/>
              <a:gd name="connsiteX4" fmla="*/ 0 w 2578363"/>
              <a:gd name="connsiteY4" fmla="*/ 1008125 h 1041991"/>
              <a:gd name="connsiteX0" fmla="*/ 0 w 2573080"/>
              <a:gd name="connsiteY0" fmla="*/ 1008125 h 1041991"/>
              <a:gd name="connsiteX1" fmla="*/ 422439 w 2573080"/>
              <a:gd name="connsiteY1" fmla="*/ 12626 h 1041991"/>
              <a:gd name="connsiteX2" fmla="*/ 2572986 w 2573080"/>
              <a:gd name="connsiteY2" fmla="*/ 0 h 1041991"/>
              <a:gd name="connsiteX3" fmla="*/ 2552361 w 2573080"/>
              <a:gd name="connsiteY3" fmla="*/ 1041991 h 1041991"/>
              <a:gd name="connsiteX4" fmla="*/ 0 w 2573080"/>
              <a:gd name="connsiteY4" fmla="*/ 1008125 h 1041991"/>
              <a:gd name="connsiteX0" fmla="*/ 0 w 2573080"/>
              <a:gd name="connsiteY0" fmla="*/ 1008500 h 1042366"/>
              <a:gd name="connsiteX1" fmla="*/ 422439 w 2573080"/>
              <a:gd name="connsiteY1" fmla="*/ 0 h 1042366"/>
              <a:gd name="connsiteX2" fmla="*/ 2572986 w 2573080"/>
              <a:gd name="connsiteY2" fmla="*/ 375 h 1042366"/>
              <a:gd name="connsiteX3" fmla="*/ 2552361 w 2573080"/>
              <a:gd name="connsiteY3" fmla="*/ 1042366 h 1042366"/>
              <a:gd name="connsiteX4" fmla="*/ 0 w 2573080"/>
              <a:gd name="connsiteY4" fmla="*/ 1008500 h 1042366"/>
              <a:gd name="connsiteX0" fmla="*/ 0 w 2552361"/>
              <a:gd name="connsiteY0" fmla="*/ 1008500 h 1042366"/>
              <a:gd name="connsiteX1" fmla="*/ 422439 w 2552361"/>
              <a:gd name="connsiteY1" fmla="*/ 0 h 1042366"/>
              <a:gd name="connsiteX2" fmla="*/ 2412641 w 2552361"/>
              <a:gd name="connsiteY2" fmla="*/ 95716 h 1042366"/>
              <a:gd name="connsiteX3" fmla="*/ 2552361 w 2552361"/>
              <a:gd name="connsiteY3" fmla="*/ 1042366 h 1042366"/>
              <a:gd name="connsiteX4" fmla="*/ 0 w 2552361"/>
              <a:gd name="connsiteY4" fmla="*/ 1008500 h 1042366"/>
              <a:gd name="connsiteX0" fmla="*/ 0 w 2552361"/>
              <a:gd name="connsiteY0" fmla="*/ 1008500 h 1042366"/>
              <a:gd name="connsiteX1" fmla="*/ 422439 w 2552361"/>
              <a:gd name="connsiteY1" fmla="*/ 0 h 1042366"/>
              <a:gd name="connsiteX2" fmla="*/ 2551317 w 2552361"/>
              <a:gd name="connsiteY2" fmla="*/ 9043 h 1042366"/>
              <a:gd name="connsiteX3" fmla="*/ 2552361 w 2552361"/>
              <a:gd name="connsiteY3" fmla="*/ 1042366 h 1042366"/>
              <a:gd name="connsiteX4" fmla="*/ 0 w 2552361"/>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982 h 1042848"/>
              <a:gd name="connsiteX1" fmla="*/ 422439 w 2553913"/>
              <a:gd name="connsiteY1" fmla="*/ 482 h 1042848"/>
              <a:gd name="connsiteX2" fmla="*/ 2551317 w 2553913"/>
              <a:gd name="connsiteY2" fmla="*/ 0 h 1042848"/>
              <a:gd name="connsiteX3" fmla="*/ 2552361 w 2553913"/>
              <a:gd name="connsiteY3" fmla="*/ 1042848 h 1042848"/>
              <a:gd name="connsiteX4" fmla="*/ 0 w 2553913"/>
              <a:gd name="connsiteY4" fmla="*/ 1008982 h 1042848"/>
              <a:gd name="connsiteX0" fmla="*/ 0 w 2572963"/>
              <a:gd name="connsiteY0" fmla="*/ 1047082 h 1047082"/>
              <a:gd name="connsiteX1" fmla="*/ 441489 w 2572963"/>
              <a:gd name="connsiteY1" fmla="*/ 482 h 1047082"/>
              <a:gd name="connsiteX2" fmla="*/ 2570367 w 2572963"/>
              <a:gd name="connsiteY2" fmla="*/ 0 h 1047082"/>
              <a:gd name="connsiteX3" fmla="*/ 2571411 w 2572963"/>
              <a:gd name="connsiteY3" fmla="*/ 1042848 h 1047082"/>
              <a:gd name="connsiteX4" fmla="*/ 0 w 2572963"/>
              <a:gd name="connsiteY4" fmla="*/ 1047082 h 1047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2963" h="1047082">
                <a:moveTo>
                  <a:pt x="0" y="1047082"/>
                </a:moveTo>
                <a:lnTo>
                  <a:pt x="441489" y="482"/>
                </a:lnTo>
                <a:lnTo>
                  <a:pt x="2570367" y="0"/>
                </a:lnTo>
                <a:cubicBezTo>
                  <a:pt x="2576492" y="638"/>
                  <a:pt x="2569619" y="695518"/>
                  <a:pt x="2571411" y="1042848"/>
                </a:cubicBezTo>
                <a:lnTo>
                  <a:pt x="0" y="1047082"/>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10" name="Parallelogram 9">
            <a:extLst>
              <a:ext uri="{FF2B5EF4-FFF2-40B4-BE49-F238E27FC236}">
                <a16:creationId xmlns:a16="http://schemas.microsoft.com/office/drawing/2014/main" id="{436EFA45-7D8F-774F-2F9F-3CF0C3177336}"/>
              </a:ext>
            </a:extLst>
          </p:cNvPr>
          <p:cNvSpPr/>
          <p:nvPr userDrawn="1"/>
        </p:nvSpPr>
        <p:spPr>
          <a:xfrm rot="10800000" flipV="1">
            <a:off x="9067802" y="4363830"/>
            <a:ext cx="3125543" cy="2494173"/>
          </a:xfrm>
          <a:custGeom>
            <a:avLst/>
            <a:gdLst>
              <a:gd name="connsiteX0" fmla="*/ 0 w 9525000"/>
              <a:gd name="connsiteY0" fmla="*/ 5029200 h 5029200"/>
              <a:gd name="connsiteX1" fmla="*/ 2030037 w 9525000"/>
              <a:gd name="connsiteY1" fmla="*/ 0 h 5029200"/>
              <a:gd name="connsiteX2" fmla="*/ 9525000 w 9525000"/>
              <a:gd name="connsiteY2" fmla="*/ 0 h 5029200"/>
              <a:gd name="connsiteX3" fmla="*/ 7494963 w 9525000"/>
              <a:gd name="connsiteY3" fmla="*/ 5029200 h 5029200"/>
              <a:gd name="connsiteX4" fmla="*/ 0 w 9525000"/>
              <a:gd name="connsiteY4" fmla="*/ 5029200 h 5029200"/>
              <a:gd name="connsiteX0" fmla="*/ 0 w 9525000"/>
              <a:gd name="connsiteY0" fmla="*/ 5029200 h 5029200"/>
              <a:gd name="connsiteX1" fmla="*/ 3266170 w 9525000"/>
              <a:gd name="connsiteY1" fmla="*/ 16933 h 5029200"/>
              <a:gd name="connsiteX2" fmla="*/ 9525000 w 9525000"/>
              <a:gd name="connsiteY2" fmla="*/ 0 h 5029200"/>
              <a:gd name="connsiteX3" fmla="*/ 7494963 w 9525000"/>
              <a:gd name="connsiteY3" fmla="*/ 5029200 h 5029200"/>
              <a:gd name="connsiteX4" fmla="*/ 0 w 9525000"/>
              <a:gd name="connsiteY4" fmla="*/ 5029200 h 5029200"/>
              <a:gd name="connsiteX0" fmla="*/ 0 w 6307667"/>
              <a:gd name="connsiteY0" fmla="*/ 4995334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4995334 h 5029200"/>
              <a:gd name="connsiteX0" fmla="*/ 0 w 6307667"/>
              <a:gd name="connsiteY0" fmla="*/ 5028787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5028787 h 5029200"/>
              <a:gd name="connsiteX0" fmla="*/ 1344 w 6309011"/>
              <a:gd name="connsiteY0" fmla="*/ 5028787 h 5029200"/>
              <a:gd name="connsiteX1" fmla="*/ 0 w 6309011"/>
              <a:gd name="connsiteY1" fmla="*/ 22509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45307 h 5045720"/>
              <a:gd name="connsiteX1" fmla="*/ 0 w 6309011"/>
              <a:gd name="connsiteY1" fmla="*/ 0 h 5045720"/>
              <a:gd name="connsiteX2" fmla="*/ 6309011 w 6309011"/>
              <a:gd name="connsiteY2" fmla="*/ 16520 h 5045720"/>
              <a:gd name="connsiteX3" fmla="*/ 4278974 w 6309011"/>
              <a:gd name="connsiteY3" fmla="*/ 5045720 h 5045720"/>
              <a:gd name="connsiteX4" fmla="*/ 1344 w 6309011"/>
              <a:gd name="connsiteY4" fmla="*/ 5045307 h 5045720"/>
              <a:gd name="connsiteX0" fmla="*/ 1344 w 6309011"/>
              <a:gd name="connsiteY0" fmla="*/ 5028787 h 5029200"/>
              <a:gd name="connsiteX1" fmla="*/ 0 w 6309011"/>
              <a:gd name="connsiteY1" fmla="*/ 16933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34157 h 5034570"/>
              <a:gd name="connsiteX1" fmla="*/ 0 w 6309011"/>
              <a:gd name="connsiteY1" fmla="*/ 0 h 5034570"/>
              <a:gd name="connsiteX2" fmla="*/ 6309011 w 6309011"/>
              <a:gd name="connsiteY2" fmla="*/ 5370 h 5034570"/>
              <a:gd name="connsiteX3" fmla="*/ 4278974 w 6309011"/>
              <a:gd name="connsiteY3" fmla="*/ 5034570 h 5034570"/>
              <a:gd name="connsiteX4" fmla="*/ 1344 w 6309011"/>
              <a:gd name="connsiteY4" fmla="*/ 5034157 h 5034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011" h="5034570">
                <a:moveTo>
                  <a:pt x="1344" y="5034157"/>
                </a:moveTo>
                <a:lnTo>
                  <a:pt x="0" y="0"/>
                </a:lnTo>
                <a:lnTo>
                  <a:pt x="6309011" y="5370"/>
                </a:lnTo>
                <a:lnTo>
                  <a:pt x="4278974" y="5034570"/>
                </a:lnTo>
                <a:lnTo>
                  <a:pt x="1344" y="5034157"/>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12" name="Parallelogram 11">
            <a:extLst>
              <a:ext uri="{FF2B5EF4-FFF2-40B4-BE49-F238E27FC236}">
                <a16:creationId xmlns:a16="http://schemas.microsoft.com/office/drawing/2014/main" id="{E3B920C3-D2BE-A085-E386-A541A0DC777D}"/>
              </a:ext>
            </a:extLst>
          </p:cNvPr>
          <p:cNvSpPr/>
          <p:nvPr userDrawn="1"/>
        </p:nvSpPr>
        <p:spPr>
          <a:xfrm rot="10800000" flipV="1">
            <a:off x="8771398" y="5419686"/>
            <a:ext cx="2553585" cy="1438314"/>
          </a:xfrm>
          <a:custGeom>
            <a:avLst/>
            <a:gdLst>
              <a:gd name="connsiteX0" fmla="*/ 0 w 3999868"/>
              <a:gd name="connsiteY0" fmla="*/ 3300216 h 3300216"/>
              <a:gd name="connsiteX1" fmla="*/ 1332132 w 3999868"/>
              <a:gd name="connsiteY1" fmla="*/ 0 h 3300216"/>
              <a:gd name="connsiteX2" fmla="*/ 3999868 w 3999868"/>
              <a:gd name="connsiteY2" fmla="*/ 0 h 3300216"/>
              <a:gd name="connsiteX3" fmla="*/ 2667736 w 3999868"/>
              <a:gd name="connsiteY3" fmla="*/ 3300216 h 3300216"/>
              <a:gd name="connsiteX4" fmla="*/ 0 w 3999868"/>
              <a:gd name="connsiteY4" fmla="*/ 3300216 h 3300216"/>
              <a:gd name="connsiteX0" fmla="*/ 0 w 3999868"/>
              <a:gd name="connsiteY0" fmla="*/ 3300216 h 3300216"/>
              <a:gd name="connsiteX1" fmla="*/ 1332132 w 3999868"/>
              <a:gd name="connsiteY1" fmla="*/ 0 h 3300216"/>
              <a:gd name="connsiteX2" fmla="*/ 3999868 w 3999868"/>
              <a:gd name="connsiteY2" fmla="*/ 0 h 3300216"/>
              <a:gd name="connsiteX3" fmla="*/ 3209602 w 3999868"/>
              <a:gd name="connsiteY3" fmla="*/ 1979416 h 3300216"/>
              <a:gd name="connsiteX4" fmla="*/ 0 w 3999868"/>
              <a:gd name="connsiteY4" fmla="*/ 3300216 h 3300216"/>
              <a:gd name="connsiteX0" fmla="*/ 0 w 3508801"/>
              <a:gd name="connsiteY0" fmla="*/ 2097949 h 2097949"/>
              <a:gd name="connsiteX1" fmla="*/ 841065 w 3508801"/>
              <a:gd name="connsiteY1" fmla="*/ 0 h 2097949"/>
              <a:gd name="connsiteX2" fmla="*/ 3508801 w 3508801"/>
              <a:gd name="connsiteY2" fmla="*/ 0 h 2097949"/>
              <a:gd name="connsiteX3" fmla="*/ 2718535 w 3508801"/>
              <a:gd name="connsiteY3" fmla="*/ 1979416 h 2097949"/>
              <a:gd name="connsiteX4" fmla="*/ 0 w 3508801"/>
              <a:gd name="connsiteY4" fmla="*/ 2097949 h 2097949"/>
              <a:gd name="connsiteX0" fmla="*/ 0 w 3425167"/>
              <a:gd name="connsiteY0" fmla="*/ 1925105 h 1979416"/>
              <a:gd name="connsiteX1" fmla="*/ 757431 w 3425167"/>
              <a:gd name="connsiteY1" fmla="*/ 0 h 1979416"/>
              <a:gd name="connsiteX2" fmla="*/ 3425167 w 3425167"/>
              <a:gd name="connsiteY2" fmla="*/ 0 h 1979416"/>
              <a:gd name="connsiteX3" fmla="*/ 2634901 w 3425167"/>
              <a:gd name="connsiteY3" fmla="*/ 1979416 h 1979416"/>
              <a:gd name="connsiteX4" fmla="*/ 0 w 3425167"/>
              <a:gd name="connsiteY4" fmla="*/ 1925105 h 1979416"/>
              <a:gd name="connsiteX0" fmla="*/ 0 w 3425167"/>
              <a:gd name="connsiteY0" fmla="*/ 1925105 h 1929235"/>
              <a:gd name="connsiteX1" fmla="*/ 757431 w 3425167"/>
              <a:gd name="connsiteY1" fmla="*/ 0 h 1929235"/>
              <a:gd name="connsiteX2" fmla="*/ 3425167 w 3425167"/>
              <a:gd name="connsiteY2" fmla="*/ 0 h 1929235"/>
              <a:gd name="connsiteX3" fmla="*/ 2657203 w 3425167"/>
              <a:gd name="connsiteY3" fmla="*/ 1929235 h 1929235"/>
              <a:gd name="connsiteX4" fmla="*/ 0 w 3425167"/>
              <a:gd name="connsiteY4" fmla="*/ 1925105 h 19292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5167" h="1929235">
                <a:moveTo>
                  <a:pt x="0" y="1925105"/>
                </a:moveTo>
                <a:lnTo>
                  <a:pt x="757431" y="0"/>
                </a:lnTo>
                <a:lnTo>
                  <a:pt x="3425167" y="0"/>
                </a:lnTo>
                <a:lnTo>
                  <a:pt x="2657203" y="1929235"/>
                </a:lnTo>
                <a:lnTo>
                  <a:pt x="0" y="1925105"/>
                </a:lnTo>
                <a:close/>
              </a:path>
            </a:pathLst>
          </a:custGeom>
          <a:solidFill>
            <a:srgbClr val="008F9C">
              <a:alpha val="731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5" name="Title 4">
            <a:extLst>
              <a:ext uri="{FF2B5EF4-FFF2-40B4-BE49-F238E27FC236}">
                <a16:creationId xmlns:a16="http://schemas.microsoft.com/office/drawing/2014/main" id="{81CB260B-03CF-C7F0-1CAA-5B107D43133A}"/>
              </a:ext>
            </a:extLst>
          </p:cNvPr>
          <p:cNvSpPr>
            <a:spLocks noGrp="1"/>
          </p:cNvSpPr>
          <p:nvPr>
            <p:ph type="title"/>
          </p:nvPr>
        </p:nvSpPr>
        <p:spPr>
          <a:xfrm>
            <a:off x="537402" y="1823902"/>
            <a:ext cx="9349993" cy="559323"/>
          </a:xfrm>
          <a:prstGeom prst="rect">
            <a:avLst/>
          </a:prstGeom>
        </p:spPr>
        <p:txBody>
          <a:bodyPr/>
          <a:lstStyle>
            <a:lvl1pPr>
              <a:defRPr sz="3300" b="1">
                <a:solidFill>
                  <a:srgbClr val="606060"/>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6" name="Text Placeholder 5">
            <a:extLst>
              <a:ext uri="{FF2B5EF4-FFF2-40B4-BE49-F238E27FC236}">
                <a16:creationId xmlns:a16="http://schemas.microsoft.com/office/drawing/2014/main" id="{ECCF66A1-63F1-7C00-012E-24A1A72A1203}"/>
              </a:ext>
            </a:extLst>
          </p:cNvPr>
          <p:cNvSpPr>
            <a:spLocks noGrp="1"/>
          </p:cNvSpPr>
          <p:nvPr>
            <p:ph type="body" sz="quarter" idx="10"/>
          </p:nvPr>
        </p:nvSpPr>
        <p:spPr>
          <a:xfrm>
            <a:off x="538164" y="2743204"/>
            <a:ext cx="8377237" cy="626647"/>
          </a:xfrm>
          <a:prstGeom prst="rect">
            <a:avLst/>
          </a:prstGeom>
        </p:spPr>
        <p:txBody>
          <a:bodyPr/>
          <a:lstStyle>
            <a:lvl1pPr>
              <a:defRPr sz="1800" b="1">
                <a:solidFill>
                  <a:srgbClr val="008F9C"/>
                </a:solidFill>
                <a:latin typeface="Arial" panose="020B0604020202020204" pitchFamily="34" charset="0"/>
                <a:cs typeface="Arial" panose="020B0604020202020204" pitchFamily="34" charset="0"/>
              </a:defRPr>
            </a:lvl1pPr>
            <a:lvl2pPr>
              <a:defRPr sz="1800" b="1">
                <a:solidFill>
                  <a:srgbClr val="008F9C"/>
                </a:solidFill>
                <a:latin typeface="Arial" panose="020B0604020202020204" pitchFamily="34" charset="0"/>
                <a:cs typeface="Arial" panose="020B0604020202020204" pitchFamily="34" charset="0"/>
              </a:defRPr>
            </a:lvl2pPr>
            <a:lvl3pPr>
              <a:defRPr sz="1800" b="1">
                <a:solidFill>
                  <a:srgbClr val="008F9C"/>
                </a:solidFill>
                <a:latin typeface="Arial" panose="020B0604020202020204" pitchFamily="34" charset="0"/>
                <a:cs typeface="Arial" panose="020B0604020202020204" pitchFamily="34" charset="0"/>
              </a:defRPr>
            </a:lvl3pPr>
            <a:lvl4pPr>
              <a:defRPr sz="1800" b="1">
                <a:solidFill>
                  <a:srgbClr val="008F9C"/>
                </a:solidFill>
                <a:latin typeface="Arial" panose="020B0604020202020204" pitchFamily="34" charset="0"/>
                <a:cs typeface="Arial" panose="020B0604020202020204" pitchFamily="34" charset="0"/>
              </a:defRPr>
            </a:lvl4pPr>
            <a:lvl5pPr>
              <a:defRPr sz="1800" b="1">
                <a:solidFill>
                  <a:srgbClr val="008F9C"/>
                </a:solidFill>
                <a:latin typeface="Arial" panose="020B0604020202020204" pitchFamily="34" charset="0"/>
                <a:cs typeface="Arial" panose="020B0604020202020204" pitchFamily="34" charset="0"/>
              </a:defRPr>
            </a:lvl5pPr>
          </a:lstStyle>
          <a:p>
            <a:pPr lvl="0"/>
            <a:r>
              <a:rPr lang="en-GB"/>
              <a:t>Click to edit Master text styles</a:t>
            </a:r>
          </a:p>
        </p:txBody>
      </p:sp>
    </p:spTree>
    <p:extLst>
      <p:ext uri="{BB962C8B-B14F-4D97-AF65-F5344CB8AC3E}">
        <p14:creationId xmlns:p14="http://schemas.microsoft.com/office/powerpoint/2010/main" val="39949668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55D4CC-7B24-A909-A805-1319DFD79D6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26" t="64357" r="126" b="53"/>
          <a:stretch/>
        </p:blipFill>
        <p:spPr>
          <a:xfrm>
            <a:off x="0" y="4415939"/>
            <a:ext cx="12187093" cy="2442060"/>
          </a:xfrm>
          <a:prstGeom prst="rect">
            <a:avLst/>
          </a:prstGeom>
        </p:spPr>
      </p:pic>
      <p:sp>
        <p:nvSpPr>
          <p:cNvPr id="2" name="Parallelogram 1">
            <a:extLst>
              <a:ext uri="{FF2B5EF4-FFF2-40B4-BE49-F238E27FC236}">
                <a16:creationId xmlns:a16="http://schemas.microsoft.com/office/drawing/2014/main" id="{7A8269B2-FAC2-FE4D-053B-2F3D60076225}"/>
              </a:ext>
            </a:extLst>
          </p:cNvPr>
          <p:cNvSpPr/>
          <p:nvPr userDrawn="1"/>
        </p:nvSpPr>
        <p:spPr>
          <a:xfrm rot="10800000" flipV="1">
            <a:off x="7620003" y="4417770"/>
            <a:ext cx="3417559" cy="2440230"/>
          </a:xfrm>
          <a:custGeom>
            <a:avLst/>
            <a:gdLst>
              <a:gd name="connsiteX0" fmla="*/ 0 w 3999868"/>
              <a:gd name="connsiteY0" fmla="*/ 3300216 h 3300216"/>
              <a:gd name="connsiteX1" fmla="*/ 1332132 w 3999868"/>
              <a:gd name="connsiteY1" fmla="*/ 0 h 3300216"/>
              <a:gd name="connsiteX2" fmla="*/ 3999868 w 3999868"/>
              <a:gd name="connsiteY2" fmla="*/ 0 h 3300216"/>
              <a:gd name="connsiteX3" fmla="*/ 2667736 w 3999868"/>
              <a:gd name="connsiteY3" fmla="*/ 3300216 h 3300216"/>
              <a:gd name="connsiteX4" fmla="*/ 0 w 3999868"/>
              <a:gd name="connsiteY4" fmla="*/ 3300216 h 3300216"/>
              <a:gd name="connsiteX0" fmla="*/ 0 w 3751151"/>
              <a:gd name="connsiteY0" fmla="*/ 2678424 h 3300216"/>
              <a:gd name="connsiteX1" fmla="*/ 1083415 w 3751151"/>
              <a:gd name="connsiteY1" fmla="*/ 0 h 3300216"/>
              <a:gd name="connsiteX2" fmla="*/ 3751151 w 3751151"/>
              <a:gd name="connsiteY2" fmla="*/ 0 h 3300216"/>
              <a:gd name="connsiteX3" fmla="*/ 2419019 w 3751151"/>
              <a:gd name="connsiteY3" fmla="*/ 3300216 h 3300216"/>
              <a:gd name="connsiteX4" fmla="*/ 0 w 3751151"/>
              <a:gd name="connsiteY4" fmla="*/ 2678424 h 3300216"/>
              <a:gd name="connsiteX0" fmla="*/ 0 w 3751151"/>
              <a:gd name="connsiteY0" fmla="*/ 2678424 h 2700370"/>
              <a:gd name="connsiteX1" fmla="*/ 1083415 w 3751151"/>
              <a:gd name="connsiteY1" fmla="*/ 0 h 2700370"/>
              <a:gd name="connsiteX2" fmla="*/ 3751151 w 3751151"/>
              <a:gd name="connsiteY2" fmla="*/ 0 h 2700370"/>
              <a:gd name="connsiteX3" fmla="*/ 2660420 w 3751151"/>
              <a:gd name="connsiteY3" fmla="*/ 2700370 h 2700370"/>
              <a:gd name="connsiteX4" fmla="*/ 0 w 3751151"/>
              <a:gd name="connsiteY4" fmla="*/ 2678424 h 2700370"/>
              <a:gd name="connsiteX0" fmla="*/ 0 w 3751151"/>
              <a:gd name="connsiteY0" fmla="*/ 2678424 h 2678424"/>
              <a:gd name="connsiteX1" fmla="*/ 1083415 w 3751151"/>
              <a:gd name="connsiteY1" fmla="*/ 0 h 2678424"/>
              <a:gd name="connsiteX2" fmla="*/ 3751151 w 3751151"/>
              <a:gd name="connsiteY2" fmla="*/ 0 h 2678424"/>
              <a:gd name="connsiteX3" fmla="*/ 2670253 w 3751151"/>
              <a:gd name="connsiteY3" fmla="*/ 2675789 h 2678424"/>
              <a:gd name="connsiteX4" fmla="*/ 0 w 3751151"/>
              <a:gd name="connsiteY4" fmla="*/ 2678424 h 2678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151" h="2678424">
                <a:moveTo>
                  <a:pt x="0" y="2678424"/>
                </a:moveTo>
                <a:lnTo>
                  <a:pt x="1083415" y="0"/>
                </a:lnTo>
                <a:lnTo>
                  <a:pt x="3751151" y="0"/>
                </a:lnTo>
                <a:lnTo>
                  <a:pt x="2670253" y="2675789"/>
                </a:lnTo>
                <a:lnTo>
                  <a:pt x="0" y="2678424"/>
                </a:lnTo>
                <a:close/>
              </a:path>
            </a:pathLst>
          </a:custGeom>
          <a:solidFill>
            <a:srgbClr val="008C95">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3" name="Parallelogram 8">
            <a:extLst>
              <a:ext uri="{FF2B5EF4-FFF2-40B4-BE49-F238E27FC236}">
                <a16:creationId xmlns:a16="http://schemas.microsoft.com/office/drawing/2014/main" id="{EC0948F1-1426-F5C9-C80E-C7607204F18A}"/>
              </a:ext>
            </a:extLst>
          </p:cNvPr>
          <p:cNvSpPr/>
          <p:nvPr userDrawn="1"/>
        </p:nvSpPr>
        <p:spPr>
          <a:xfrm rot="10800000" flipV="1">
            <a:off x="0" y="4"/>
            <a:ext cx="2057400" cy="837271"/>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556972 w 3999868"/>
              <a:gd name="connsiteY1" fmla="*/ 0 h 3857232"/>
              <a:gd name="connsiteX2" fmla="*/ 3999868 w 3999868"/>
              <a:gd name="connsiteY2" fmla="*/ 0 h 3857232"/>
              <a:gd name="connsiteX3" fmla="*/ 2471386 w 3999868"/>
              <a:gd name="connsiteY3" fmla="*/ 2849107 h 3857232"/>
              <a:gd name="connsiteX4" fmla="*/ 2442896 w 3999868"/>
              <a:gd name="connsiteY4" fmla="*/ 3857232 h 3857232"/>
              <a:gd name="connsiteX5" fmla="*/ 0 w 3999868"/>
              <a:gd name="connsiteY5" fmla="*/ 3857232 h 3857232"/>
              <a:gd name="connsiteX0" fmla="*/ 0 w 3999868"/>
              <a:gd name="connsiteY0" fmla="*/ 3857232 h 3891098"/>
              <a:gd name="connsiteX1" fmla="*/ 1556972 w 3999868"/>
              <a:gd name="connsiteY1" fmla="*/ 0 h 3891098"/>
              <a:gd name="connsiteX2" fmla="*/ 3999868 w 3999868"/>
              <a:gd name="connsiteY2" fmla="*/ 0 h 3891098"/>
              <a:gd name="connsiteX3" fmla="*/ 24713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2578363"/>
              <a:gd name="connsiteY0" fmla="*/ 3857232 h 3891098"/>
              <a:gd name="connsiteX1" fmla="*/ 1556972 w 2578363"/>
              <a:gd name="connsiteY1" fmla="*/ 0 h 3891098"/>
              <a:gd name="connsiteX2" fmla="*/ 2572986 w 2578363"/>
              <a:gd name="connsiteY2" fmla="*/ 2849107 h 3891098"/>
              <a:gd name="connsiteX3" fmla="*/ 2578363 w 2578363"/>
              <a:gd name="connsiteY3" fmla="*/ 3891098 h 3891098"/>
              <a:gd name="connsiteX4" fmla="*/ 0 w 2578363"/>
              <a:gd name="connsiteY4" fmla="*/ 3857232 h 3891098"/>
              <a:gd name="connsiteX0" fmla="*/ 0 w 2578363"/>
              <a:gd name="connsiteY0" fmla="*/ 1008125 h 1041991"/>
              <a:gd name="connsiteX1" fmla="*/ 422439 w 2578363"/>
              <a:gd name="connsiteY1" fmla="*/ 12626 h 1041991"/>
              <a:gd name="connsiteX2" fmla="*/ 2572986 w 2578363"/>
              <a:gd name="connsiteY2" fmla="*/ 0 h 1041991"/>
              <a:gd name="connsiteX3" fmla="*/ 2578363 w 2578363"/>
              <a:gd name="connsiteY3" fmla="*/ 1041991 h 1041991"/>
              <a:gd name="connsiteX4" fmla="*/ 0 w 2578363"/>
              <a:gd name="connsiteY4" fmla="*/ 1008125 h 1041991"/>
              <a:gd name="connsiteX0" fmla="*/ 0 w 2573080"/>
              <a:gd name="connsiteY0" fmla="*/ 1008125 h 1041991"/>
              <a:gd name="connsiteX1" fmla="*/ 422439 w 2573080"/>
              <a:gd name="connsiteY1" fmla="*/ 12626 h 1041991"/>
              <a:gd name="connsiteX2" fmla="*/ 2572986 w 2573080"/>
              <a:gd name="connsiteY2" fmla="*/ 0 h 1041991"/>
              <a:gd name="connsiteX3" fmla="*/ 2552361 w 2573080"/>
              <a:gd name="connsiteY3" fmla="*/ 1041991 h 1041991"/>
              <a:gd name="connsiteX4" fmla="*/ 0 w 2573080"/>
              <a:gd name="connsiteY4" fmla="*/ 1008125 h 1041991"/>
              <a:gd name="connsiteX0" fmla="*/ 0 w 2573080"/>
              <a:gd name="connsiteY0" fmla="*/ 1008500 h 1042366"/>
              <a:gd name="connsiteX1" fmla="*/ 422439 w 2573080"/>
              <a:gd name="connsiteY1" fmla="*/ 0 h 1042366"/>
              <a:gd name="connsiteX2" fmla="*/ 2572986 w 2573080"/>
              <a:gd name="connsiteY2" fmla="*/ 375 h 1042366"/>
              <a:gd name="connsiteX3" fmla="*/ 2552361 w 2573080"/>
              <a:gd name="connsiteY3" fmla="*/ 1042366 h 1042366"/>
              <a:gd name="connsiteX4" fmla="*/ 0 w 2573080"/>
              <a:gd name="connsiteY4" fmla="*/ 1008500 h 1042366"/>
              <a:gd name="connsiteX0" fmla="*/ 0 w 2552361"/>
              <a:gd name="connsiteY0" fmla="*/ 1008500 h 1042366"/>
              <a:gd name="connsiteX1" fmla="*/ 422439 w 2552361"/>
              <a:gd name="connsiteY1" fmla="*/ 0 h 1042366"/>
              <a:gd name="connsiteX2" fmla="*/ 2412641 w 2552361"/>
              <a:gd name="connsiteY2" fmla="*/ 95716 h 1042366"/>
              <a:gd name="connsiteX3" fmla="*/ 2552361 w 2552361"/>
              <a:gd name="connsiteY3" fmla="*/ 1042366 h 1042366"/>
              <a:gd name="connsiteX4" fmla="*/ 0 w 2552361"/>
              <a:gd name="connsiteY4" fmla="*/ 1008500 h 1042366"/>
              <a:gd name="connsiteX0" fmla="*/ 0 w 2552361"/>
              <a:gd name="connsiteY0" fmla="*/ 1008500 h 1042366"/>
              <a:gd name="connsiteX1" fmla="*/ 422439 w 2552361"/>
              <a:gd name="connsiteY1" fmla="*/ 0 h 1042366"/>
              <a:gd name="connsiteX2" fmla="*/ 2551317 w 2552361"/>
              <a:gd name="connsiteY2" fmla="*/ 9043 h 1042366"/>
              <a:gd name="connsiteX3" fmla="*/ 2552361 w 2552361"/>
              <a:gd name="connsiteY3" fmla="*/ 1042366 h 1042366"/>
              <a:gd name="connsiteX4" fmla="*/ 0 w 2552361"/>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982 h 1042848"/>
              <a:gd name="connsiteX1" fmla="*/ 422439 w 2553913"/>
              <a:gd name="connsiteY1" fmla="*/ 482 h 1042848"/>
              <a:gd name="connsiteX2" fmla="*/ 2551317 w 2553913"/>
              <a:gd name="connsiteY2" fmla="*/ 0 h 1042848"/>
              <a:gd name="connsiteX3" fmla="*/ 2552361 w 2553913"/>
              <a:gd name="connsiteY3" fmla="*/ 1042848 h 1042848"/>
              <a:gd name="connsiteX4" fmla="*/ 0 w 2553913"/>
              <a:gd name="connsiteY4" fmla="*/ 1008982 h 1042848"/>
              <a:gd name="connsiteX0" fmla="*/ 0 w 2572963"/>
              <a:gd name="connsiteY0" fmla="*/ 1047082 h 1047082"/>
              <a:gd name="connsiteX1" fmla="*/ 441489 w 2572963"/>
              <a:gd name="connsiteY1" fmla="*/ 482 h 1047082"/>
              <a:gd name="connsiteX2" fmla="*/ 2570367 w 2572963"/>
              <a:gd name="connsiteY2" fmla="*/ 0 h 1047082"/>
              <a:gd name="connsiteX3" fmla="*/ 2571411 w 2572963"/>
              <a:gd name="connsiteY3" fmla="*/ 1042848 h 1047082"/>
              <a:gd name="connsiteX4" fmla="*/ 0 w 2572963"/>
              <a:gd name="connsiteY4" fmla="*/ 1047082 h 1047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2963" h="1047082">
                <a:moveTo>
                  <a:pt x="0" y="1047082"/>
                </a:moveTo>
                <a:lnTo>
                  <a:pt x="441489" y="482"/>
                </a:lnTo>
                <a:lnTo>
                  <a:pt x="2570367" y="0"/>
                </a:lnTo>
                <a:cubicBezTo>
                  <a:pt x="2576492" y="638"/>
                  <a:pt x="2569619" y="695518"/>
                  <a:pt x="2571411" y="1042848"/>
                </a:cubicBezTo>
                <a:lnTo>
                  <a:pt x="0" y="1047082"/>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5" name="Parallelogram 9">
            <a:extLst>
              <a:ext uri="{FF2B5EF4-FFF2-40B4-BE49-F238E27FC236}">
                <a16:creationId xmlns:a16="http://schemas.microsoft.com/office/drawing/2014/main" id="{02993EE9-AC13-1245-3A53-45D9F5BEE807}"/>
              </a:ext>
            </a:extLst>
          </p:cNvPr>
          <p:cNvSpPr/>
          <p:nvPr userDrawn="1"/>
        </p:nvSpPr>
        <p:spPr>
          <a:xfrm rot="10800000" flipV="1">
            <a:off x="8700057" y="4417773"/>
            <a:ext cx="3502387" cy="2440231"/>
          </a:xfrm>
          <a:custGeom>
            <a:avLst/>
            <a:gdLst>
              <a:gd name="connsiteX0" fmla="*/ 0 w 9525000"/>
              <a:gd name="connsiteY0" fmla="*/ 5029200 h 5029200"/>
              <a:gd name="connsiteX1" fmla="*/ 2030037 w 9525000"/>
              <a:gd name="connsiteY1" fmla="*/ 0 h 5029200"/>
              <a:gd name="connsiteX2" fmla="*/ 9525000 w 9525000"/>
              <a:gd name="connsiteY2" fmla="*/ 0 h 5029200"/>
              <a:gd name="connsiteX3" fmla="*/ 7494963 w 9525000"/>
              <a:gd name="connsiteY3" fmla="*/ 5029200 h 5029200"/>
              <a:gd name="connsiteX4" fmla="*/ 0 w 9525000"/>
              <a:gd name="connsiteY4" fmla="*/ 5029200 h 5029200"/>
              <a:gd name="connsiteX0" fmla="*/ 0 w 9525000"/>
              <a:gd name="connsiteY0" fmla="*/ 5029200 h 5029200"/>
              <a:gd name="connsiteX1" fmla="*/ 3266170 w 9525000"/>
              <a:gd name="connsiteY1" fmla="*/ 16933 h 5029200"/>
              <a:gd name="connsiteX2" fmla="*/ 9525000 w 9525000"/>
              <a:gd name="connsiteY2" fmla="*/ 0 h 5029200"/>
              <a:gd name="connsiteX3" fmla="*/ 7494963 w 9525000"/>
              <a:gd name="connsiteY3" fmla="*/ 5029200 h 5029200"/>
              <a:gd name="connsiteX4" fmla="*/ 0 w 9525000"/>
              <a:gd name="connsiteY4" fmla="*/ 5029200 h 5029200"/>
              <a:gd name="connsiteX0" fmla="*/ 0 w 6307667"/>
              <a:gd name="connsiteY0" fmla="*/ 4995334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4995334 h 5029200"/>
              <a:gd name="connsiteX0" fmla="*/ 0 w 6307667"/>
              <a:gd name="connsiteY0" fmla="*/ 5028787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5028787 h 5029200"/>
              <a:gd name="connsiteX0" fmla="*/ 1344 w 6309011"/>
              <a:gd name="connsiteY0" fmla="*/ 5028787 h 5029200"/>
              <a:gd name="connsiteX1" fmla="*/ 0 w 6309011"/>
              <a:gd name="connsiteY1" fmla="*/ 22509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45307 h 5045720"/>
              <a:gd name="connsiteX1" fmla="*/ 0 w 6309011"/>
              <a:gd name="connsiteY1" fmla="*/ 0 h 5045720"/>
              <a:gd name="connsiteX2" fmla="*/ 6309011 w 6309011"/>
              <a:gd name="connsiteY2" fmla="*/ 16520 h 5045720"/>
              <a:gd name="connsiteX3" fmla="*/ 4278974 w 6309011"/>
              <a:gd name="connsiteY3" fmla="*/ 5045720 h 5045720"/>
              <a:gd name="connsiteX4" fmla="*/ 1344 w 6309011"/>
              <a:gd name="connsiteY4" fmla="*/ 5045307 h 5045720"/>
              <a:gd name="connsiteX0" fmla="*/ 1344 w 6309011"/>
              <a:gd name="connsiteY0" fmla="*/ 5028787 h 5029200"/>
              <a:gd name="connsiteX1" fmla="*/ 0 w 6309011"/>
              <a:gd name="connsiteY1" fmla="*/ 16933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34157 h 5034570"/>
              <a:gd name="connsiteX1" fmla="*/ 0 w 6309011"/>
              <a:gd name="connsiteY1" fmla="*/ 0 h 5034570"/>
              <a:gd name="connsiteX2" fmla="*/ 6309011 w 6309011"/>
              <a:gd name="connsiteY2" fmla="*/ 5370 h 5034570"/>
              <a:gd name="connsiteX3" fmla="*/ 4278974 w 6309011"/>
              <a:gd name="connsiteY3" fmla="*/ 5034570 h 5034570"/>
              <a:gd name="connsiteX4" fmla="*/ 1344 w 6309011"/>
              <a:gd name="connsiteY4" fmla="*/ 5034157 h 5034570"/>
              <a:gd name="connsiteX0" fmla="*/ 923237 w 7230904"/>
              <a:gd name="connsiteY0" fmla="*/ 5028787 h 5029200"/>
              <a:gd name="connsiteX1" fmla="*/ 0 w 7230904"/>
              <a:gd name="connsiteY1" fmla="*/ 8389 h 5029200"/>
              <a:gd name="connsiteX2" fmla="*/ 7230904 w 7230904"/>
              <a:gd name="connsiteY2" fmla="*/ 0 h 5029200"/>
              <a:gd name="connsiteX3" fmla="*/ 5200867 w 7230904"/>
              <a:gd name="connsiteY3" fmla="*/ 5029200 h 5029200"/>
              <a:gd name="connsiteX4" fmla="*/ 923237 w 7230904"/>
              <a:gd name="connsiteY4" fmla="*/ 5028787 h 5029200"/>
              <a:gd name="connsiteX0" fmla="*/ 15102 w 7230904"/>
              <a:gd name="connsiteY0" fmla="*/ 5028788 h 5029200"/>
              <a:gd name="connsiteX1" fmla="*/ 0 w 7230904"/>
              <a:gd name="connsiteY1" fmla="*/ 8389 h 5029200"/>
              <a:gd name="connsiteX2" fmla="*/ 7230904 w 7230904"/>
              <a:gd name="connsiteY2" fmla="*/ 0 h 5029200"/>
              <a:gd name="connsiteX3" fmla="*/ 5200867 w 7230904"/>
              <a:gd name="connsiteY3" fmla="*/ 5029200 h 5029200"/>
              <a:gd name="connsiteX4" fmla="*/ 15102 w 7230904"/>
              <a:gd name="connsiteY4" fmla="*/ 5028788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0904" h="5029200">
                <a:moveTo>
                  <a:pt x="15102" y="5028788"/>
                </a:moveTo>
                <a:lnTo>
                  <a:pt x="0" y="8389"/>
                </a:lnTo>
                <a:lnTo>
                  <a:pt x="7230904" y="0"/>
                </a:lnTo>
                <a:lnTo>
                  <a:pt x="5200867" y="5029200"/>
                </a:lnTo>
                <a:lnTo>
                  <a:pt x="15102" y="5028788"/>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7" name="Title 4">
            <a:extLst>
              <a:ext uri="{FF2B5EF4-FFF2-40B4-BE49-F238E27FC236}">
                <a16:creationId xmlns:a16="http://schemas.microsoft.com/office/drawing/2014/main" id="{A9CD436F-3861-F942-F82B-11D81AE5D705}"/>
              </a:ext>
            </a:extLst>
          </p:cNvPr>
          <p:cNvSpPr>
            <a:spLocks noGrp="1"/>
          </p:cNvSpPr>
          <p:nvPr>
            <p:ph type="title"/>
          </p:nvPr>
        </p:nvSpPr>
        <p:spPr>
          <a:xfrm>
            <a:off x="537402" y="1823902"/>
            <a:ext cx="9349993" cy="559323"/>
          </a:xfrm>
          <a:prstGeom prst="rect">
            <a:avLst/>
          </a:prstGeom>
        </p:spPr>
        <p:txBody>
          <a:bodyPr/>
          <a:lstStyle>
            <a:lvl1pPr>
              <a:defRPr sz="3300" b="1">
                <a:solidFill>
                  <a:srgbClr val="606060"/>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8" name="Text Placeholder 5">
            <a:extLst>
              <a:ext uri="{FF2B5EF4-FFF2-40B4-BE49-F238E27FC236}">
                <a16:creationId xmlns:a16="http://schemas.microsoft.com/office/drawing/2014/main" id="{4847457C-82FC-5CD1-1436-BB2D5FEB2D23}"/>
              </a:ext>
            </a:extLst>
          </p:cNvPr>
          <p:cNvSpPr>
            <a:spLocks noGrp="1"/>
          </p:cNvSpPr>
          <p:nvPr>
            <p:ph type="body" sz="quarter" idx="10"/>
          </p:nvPr>
        </p:nvSpPr>
        <p:spPr>
          <a:xfrm>
            <a:off x="538164" y="2743204"/>
            <a:ext cx="8377237" cy="626647"/>
          </a:xfrm>
          <a:prstGeom prst="rect">
            <a:avLst/>
          </a:prstGeom>
        </p:spPr>
        <p:txBody>
          <a:bodyPr/>
          <a:lstStyle>
            <a:lvl1pPr>
              <a:defRPr sz="1800" b="1">
                <a:solidFill>
                  <a:srgbClr val="008F9C"/>
                </a:solidFill>
                <a:latin typeface="Arial" panose="020B0604020202020204" pitchFamily="34" charset="0"/>
                <a:cs typeface="Arial" panose="020B0604020202020204" pitchFamily="34" charset="0"/>
              </a:defRPr>
            </a:lvl1pPr>
            <a:lvl2pPr>
              <a:defRPr sz="1800" b="1">
                <a:solidFill>
                  <a:srgbClr val="008F9C"/>
                </a:solidFill>
                <a:latin typeface="Arial" panose="020B0604020202020204" pitchFamily="34" charset="0"/>
                <a:cs typeface="Arial" panose="020B0604020202020204" pitchFamily="34" charset="0"/>
              </a:defRPr>
            </a:lvl2pPr>
            <a:lvl3pPr>
              <a:defRPr sz="1800" b="1">
                <a:solidFill>
                  <a:srgbClr val="008F9C"/>
                </a:solidFill>
                <a:latin typeface="Arial" panose="020B0604020202020204" pitchFamily="34" charset="0"/>
                <a:cs typeface="Arial" panose="020B0604020202020204" pitchFamily="34" charset="0"/>
              </a:defRPr>
            </a:lvl3pPr>
            <a:lvl4pPr>
              <a:defRPr sz="1800" b="1">
                <a:solidFill>
                  <a:srgbClr val="008F9C"/>
                </a:solidFill>
                <a:latin typeface="Arial" panose="020B0604020202020204" pitchFamily="34" charset="0"/>
                <a:cs typeface="Arial" panose="020B0604020202020204" pitchFamily="34" charset="0"/>
              </a:defRPr>
            </a:lvl4pPr>
            <a:lvl5pPr>
              <a:defRPr sz="1800" b="1">
                <a:solidFill>
                  <a:srgbClr val="008F9C"/>
                </a:solidFill>
                <a:latin typeface="Arial" panose="020B0604020202020204" pitchFamily="34" charset="0"/>
                <a:cs typeface="Arial" panose="020B0604020202020204" pitchFamily="34" charset="0"/>
              </a:defRPr>
            </a:lvl5pPr>
          </a:lstStyle>
          <a:p>
            <a:pPr lvl="0"/>
            <a:r>
              <a:rPr lang="en-GB"/>
              <a:t>Click to edit Master text styles</a:t>
            </a:r>
          </a:p>
        </p:txBody>
      </p:sp>
    </p:spTree>
    <p:extLst>
      <p:ext uri="{BB962C8B-B14F-4D97-AF65-F5344CB8AC3E}">
        <p14:creationId xmlns:p14="http://schemas.microsoft.com/office/powerpoint/2010/main" val="32243168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4">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55D4CC-7B24-A909-A805-1319DFD79D6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64357" b="53"/>
          <a:stretch/>
        </p:blipFill>
        <p:spPr>
          <a:xfrm>
            <a:off x="0" y="4415940"/>
            <a:ext cx="12187093" cy="2442060"/>
          </a:xfrm>
          <a:prstGeom prst="rect">
            <a:avLst/>
          </a:prstGeom>
        </p:spPr>
      </p:pic>
      <p:sp>
        <p:nvSpPr>
          <p:cNvPr id="2" name="Parallelogram 1">
            <a:extLst>
              <a:ext uri="{FF2B5EF4-FFF2-40B4-BE49-F238E27FC236}">
                <a16:creationId xmlns:a16="http://schemas.microsoft.com/office/drawing/2014/main" id="{7A8269B2-FAC2-FE4D-053B-2F3D60076225}"/>
              </a:ext>
            </a:extLst>
          </p:cNvPr>
          <p:cNvSpPr/>
          <p:nvPr userDrawn="1"/>
        </p:nvSpPr>
        <p:spPr>
          <a:xfrm rot="10800000" flipV="1">
            <a:off x="7620003" y="4417770"/>
            <a:ext cx="3417559" cy="2440230"/>
          </a:xfrm>
          <a:custGeom>
            <a:avLst/>
            <a:gdLst>
              <a:gd name="connsiteX0" fmla="*/ 0 w 3999868"/>
              <a:gd name="connsiteY0" fmla="*/ 3300216 h 3300216"/>
              <a:gd name="connsiteX1" fmla="*/ 1332132 w 3999868"/>
              <a:gd name="connsiteY1" fmla="*/ 0 h 3300216"/>
              <a:gd name="connsiteX2" fmla="*/ 3999868 w 3999868"/>
              <a:gd name="connsiteY2" fmla="*/ 0 h 3300216"/>
              <a:gd name="connsiteX3" fmla="*/ 2667736 w 3999868"/>
              <a:gd name="connsiteY3" fmla="*/ 3300216 h 3300216"/>
              <a:gd name="connsiteX4" fmla="*/ 0 w 3999868"/>
              <a:gd name="connsiteY4" fmla="*/ 3300216 h 3300216"/>
              <a:gd name="connsiteX0" fmla="*/ 0 w 3751151"/>
              <a:gd name="connsiteY0" fmla="*/ 2678424 h 3300216"/>
              <a:gd name="connsiteX1" fmla="*/ 1083415 w 3751151"/>
              <a:gd name="connsiteY1" fmla="*/ 0 h 3300216"/>
              <a:gd name="connsiteX2" fmla="*/ 3751151 w 3751151"/>
              <a:gd name="connsiteY2" fmla="*/ 0 h 3300216"/>
              <a:gd name="connsiteX3" fmla="*/ 2419019 w 3751151"/>
              <a:gd name="connsiteY3" fmla="*/ 3300216 h 3300216"/>
              <a:gd name="connsiteX4" fmla="*/ 0 w 3751151"/>
              <a:gd name="connsiteY4" fmla="*/ 2678424 h 3300216"/>
              <a:gd name="connsiteX0" fmla="*/ 0 w 3751151"/>
              <a:gd name="connsiteY0" fmla="*/ 2678424 h 2700370"/>
              <a:gd name="connsiteX1" fmla="*/ 1083415 w 3751151"/>
              <a:gd name="connsiteY1" fmla="*/ 0 h 2700370"/>
              <a:gd name="connsiteX2" fmla="*/ 3751151 w 3751151"/>
              <a:gd name="connsiteY2" fmla="*/ 0 h 2700370"/>
              <a:gd name="connsiteX3" fmla="*/ 2660420 w 3751151"/>
              <a:gd name="connsiteY3" fmla="*/ 2700370 h 2700370"/>
              <a:gd name="connsiteX4" fmla="*/ 0 w 3751151"/>
              <a:gd name="connsiteY4" fmla="*/ 2678424 h 2700370"/>
              <a:gd name="connsiteX0" fmla="*/ 0 w 3751151"/>
              <a:gd name="connsiteY0" fmla="*/ 2678424 h 2678424"/>
              <a:gd name="connsiteX1" fmla="*/ 1083415 w 3751151"/>
              <a:gd name="connsiteY1" fmla="*/ 0 h 2678424"/>
              <a:gd name="connsiteX2" fmla="*/ 3751151 w 3751151"/>
              <a:gd name="connsiteY2" fmla="*/ 0 h 2678424"/>
              <a:gd name="connsiteX3" fmla="*/ 2670253 w 3751151"/>
              <a:gd name="connsiteY3" fmla="*/ 2675789 h 2678424"/>
              <a:gd name="connsiteX4" fmla="*/ 0 w 3751151"/>
              <a:gd name="connsiteY4" fmla="*/ 2678424 h 2678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1151" h="2678424">
                <a:moveTo>
                  <a:pt x="0" y="2678424"/>
                </a:moveTo>
                <a:lnTo>
                  <a:pt x="1083415" y="0"/>
                </a:lnTo>
                <a:lnTo>
                  <a:pt x="3751151" y="0"/>
                </a:lnTo>
                <a:lnTo>
                  <a:pt x="2670253" y="2675789"/>
                </a:lnTo>
                <a:lnTo>
                  <a:pt x="0" y="2678424"/>
                </a:lnTo>
                <a:close/>
              </a:path>
            </a:pathLst>
          </a:custGeom>
          <a:solidFill>
            <a:srgbClr val="008C95">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3" name="Parallelogram 8">
            <a:extLst>
              <a:ext uri="{FF2B5EF4-FFF2-40B4-BE49-F238E27FC236}">
                <a16:creationId xmlns:a16="http://schemas.microsoft.com/office/drawing/2014/main" id="{EC0948F1-1426-F5C9-C80E-C7607204F18A}"/>
              </a:ext>
            </a:extLst>
          </p:cNvPr>
          <p:cNvSpPr/>
          <p:nvPr userDrawn="1"/>
        </p:nvSpPr>
        <p:spPr>
          <a:xfrm rot="10800000" flipV="1">
            <a:off x="0" y="4"/>
            <a:ext cx="2057400" cy="837271"/>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556972 w 3999868"/>
              <a:gd name="connsiteY1" fmla="*/ 0 h 3857232"/>
              <a:gd name="connsiteX2" fmla="*/ 3999868 w 3999868"/>
              <a:gd name="connsiteY2" fmla="*/ 0 h 3857232"/>
              <a:gd name="connsiteX3" fmla="*/ 2471386 w 3999868"/>
              <a:gd name="connsiteY3" fmla="*/ 2849107 h 3857232"/>
              <a:gd name="connsiteX4" fmla="*/ 2442896 w 3999868"/>
              <a:gd name="connsiteY4" fmla="*/ 3857232 h 3857232"/>
              <a:gd name="connsiteX5" fmla="*/ 0 w 3999868"/>
              <a:gd name="connsiteY5" fmla="*/ 3857232 h 3857232"/>
              <a:gd name="connsiteX0" fmla="*/ 0 w 3999868"/>
              <a:gd name="connsiteY0" fmla="*/ 3857232 h 3891098"/>
              <a:gd name="connsiteX1" fmla="*/ 1556972 w 3999868"/>
              <a:gd name="connsiteY1" fmla="*/ 0 h 3891098"/>
              <a:gd name="connsiteX2" fmla="*/ 3999868 w 3999868"/>
              <a:gd name="connsiteY2" fmla="*/ 0 h 3891098"/>
              <a:gd name="connsiteX3" fmla="*/ 24713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2578363"/>
              <a:gd name="connsiteY0" fmla="*/ 3857232 h 3891098"/>
              <a:gd name="connsiteX1" fmla="*/ 1556972 w 2578363"/>
              <a:gd name="connsiteY1" fmla="*/ 0 h 3891098"/>
              <a:gd name="connsiteX2" fmla="*/ 2572986 w 2578363"/>
              <a:gd name="connsiteY2" fmla="*/ 2849107 h 3891098"/>
              <a:gd name="connsiteX3" fmla="*/ 2578363 w 2578363"/>
              <a:gd name="connsiteY3" fmla="*/ 3891098 h 3891098"/>
              <a:gd name="connsiteX4" fmla="*/ 0 w 2578363"/>
              <a:gd name="connsiteY4" fmla="*/ 3857232 h 3891098"/>
              <a:gd name="connsiteX0" fmla="*/ 0 w 2578363"/>
              <a:gd name="connsiteY0" fmla="*/ 1008125 h 1041991"/>
              <a:gd name="connsiteX1" fmla="*/ 422439 w 2578363"/>
              <a:gd name="connsiteY1" fmla="*/ 12626 h 1041991"/>
              <a:gd name="connsiteX2" fmla="*/ 2572986 w 2578363"/>
              <a:gd name="connsiteY2" fmla="*/ 0 h 1041991"/>
              <a:gd name="connsiteX3" fmla="*/ 2578363 w 2578363"/>
              <a:gd name="connsiteY3" fmla="*/ 1041991 h 1041991"/>
              <a:gd name="connsiteX4" fmla="*/ 0 w 2578363"/>
              <a:gd name="connsiteY4" fmla="*/ 1008125 h 1041991"/>
              <a:gd name="connsiteX0" fmla="*/ 0 w 2573080"/>
              <a:gd name="connsiteY0" fmla="*/ 1008125 h 1041991"/>
              <a:gd name="connsiteX1" fmla="*/ 422439 w 2573080"/>
              <a:gd name="connsiteY1" fmla="*/ 12626 h 1041991"/>
              <a:gd name="connsiteX2" fmla="*/ 2572986 w 2573080"/>
              <a:gd name="connsiteY2" fmla="*/ 0 h 1041991"/>
              <a:gd name="connsiteX3" fmla="*/ 2552361 w 2573080"/>
              <a:gd name="connsiteY3" fmla="*/ 1041991 h 1041991"/>
              <a:gd name="connsiteX4" fmla="*/ 0 w 2573080"/>
              <a:gd name="connsiteY4" fmla="*/ 1008125 h 1041991"/>
              <a:gd name="connsiteX0" fmla="*/ 0 w 2573080"/>
              <a:gd name="connsiteY0" fmla="*/ 1008500 h 1042366"/>
              <a:gd name="connsiteX1" fmla="*/ 422439 w 2573080"/>
              <a:gd name="connsiteY1" fmla="*/ 0 h 1042366"/>
              <a:gd name="connsiteX2" fmla="*/ 2572986 w 2573080"/>
              <a:gd name="connsiteY2" fmla="*/ 375 h 1042366"/>
              <a:gd name="connsiteX3" fmla="*/ 2552361 w 2573080"/>
              <a:gd name="connsiteY3" fmla="*/ 1042366 h 1042366"/>
              <a:gd name="connsiteX4" fmla="*/ 0 w 2573080"/>
              <a:gd name="connsiteY4" fmla="*/ 1008500 h 1042366"/>
              <a:gd name="connsiteX0" fmla="*/ 0 w 2552361"/>
              <a:gd name="connsiteY0" fmla="*/ 1008500 h 1042366"/>
              <a:gd name="connsiteX1" fmla="*/ 422439 w 2552361"/>
              <a:gd name="connsiteY1" fmla="*/ 0 h 1042366"/>
              <a:gd name="connsiteX2" fmla="*/ 2412641 w 2552361"/>
              <a:gd name="connsiteY2" fmla="*/ 95716 h 1042366"/>
              <a:gd name="connsiteX3" fmla="*/ 2552361 w 2552361"/>
              <a:gd name="connsiteY3" fmla="*/ 1042366 h 1042366"/>
              <a:gd name="connsiteX4" fmla="*/ 0 w 2552361"/>
              <a:gd name="connsiteY4" fmla="*/ 1008500 h 1042366"/>
              <a:gd name="connsiteX0" fmla="*/ 0 w 2552361"/>
              <a:gd name="connsiteY0" fmla="*/ 1008500 h 1042366"/>
              <a:gd name="connsiteX1" fmla="*/ 422439 w 2552361"/>
              <a:gd name="connsiteY1" fmla="*/ 0 h 1042366"/>
              <a:gd name="connsiteX2" fmla="*/ 2551317 w 2552361"/>
              <a:gd name="connsiteY2" fmla="*/ 9043 h 1042366"/>
              <a:gd name="connsiteX3" fmla="*/ 2552361 w 2552361"/>
              <a:gd name="connsiteY3" fmla="*/ 1042366 h 1042366"/>
              <a:gd name="connsiteX4" fmla="*/ 0 w 2552361"/>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982 h 1042848"/>
              <a:gd name="connsiteX1" fmla="*/ 422439 w 2553913"/>
              <a:gd name="connsiteY1" fmla="*/ 482 h 1042848"/>
              <a:gd name="connsiteX2" fmla="*/ 2551317 w 2553913"/>
              <a:gd name="connsiteY2" fmla="*/ 0 h 1042848"/>
              <a:gd name="connsiteX3" fmla="*/ 2552361 w 2553913"/>
              <a:gd name="connsiteY3" fmla="*/ 1042848 h 1042848"/>
              <a:gd name="connsiteX4" fmla="*/ 0 w 2553913"/>
              <a:gd name="connsiteY4" fmla="*/ 1008982 h 1042848"/>
              <a:gd name="connsiteX0" fmla="*/ 0 w 2572963"/>
              <a:gd name="connsiteY0" fmla="*/ 1047082 h 1047082"/>
              <a:gd name="connsiteX1" fmla="*/ 441489 w 2572963"/>
              <a:gd name="connsiteY1" fmla="*/ 482 h 1047082"/>
              <a:gd name="connsiteX2" fmla="*/ 2570367 w 2572963"/>
              <a:gd name="connsiteY2" fmla="*/ 0 h 1047082"/>
              <a:gd name="connsiteX3" fmla="*/ 2571411 w 2572963"/>
              <a:gd name="connsiteY3" fmla="*/ 1042848 h 1047082"/>
              <a:gd name="connsiteX4" fmla="*/ 0 w 2572963"/>
              <a:gd name="connsiteY4" fmla="*/ 1047082 h 1047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2963" h="1047082">
                <a:moveTo>
                  <a:pt x="0" y="1047082"/>
                </a:moveTo>
                <a:lnTo>
                  <a:pt x="441489" y="482"/>
                </a:lnTo>
                <a:lnTo>
                  <a:pt x="2570367" y="0"/>
                </a:lnTo>
                <a:cubicBezTo>
                  <a:pt x="2576492" y="638"/>
                  <a:pt x="2569619" y="695518"/>
                  <a:pt x="2571411" y="1042848"/>
                </a:cubicBezTo>
                <a:lnTo>
                  <a:pt x="0" y="1047082"/>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5" name="Parallelogram 9">
            <a:extLst>
              <a:ext uri="{FF2B5EF4-FFF2-40B4-BE49-F238E27FC236}">
                <a16:creationId xmlns:a16="http://schemas.microsoft.com/office/drawing/2014/main" id="{02993EE9-AC13-1245-3A53-45D9F5BEE807}"/>
              </a:ext>
            </a:extLst>
          </p:cNvPr>
          <p:cNvSpPr/>
          <p:nvPr userDrawn="1"/>
        </p:nvSpPr>
        <p:spPr>
          <a:xfrm rot="10800000" flipV="1">
            <a:off x="8700057" y="4417773"/>
            <a:ext cx="3502387" cy="2440231"/>
          </a:xfrm>
          <a:custGeom>
            <a:avLst/>
            <a:gdLst>
              <a:gd name="connsiteX0" fmla="*/ 0 w 9525000"/>
              <a:gd name="connsiteY0" fmla="*/ 5029200 h 5029200"/>
              <a:gd name="connsiteX1" fmla="*/ 2030037 w 9525000"/>
              <a:gd name="connsiteY1" fmla="*/ 0 h 5029200"/>
              <a:gd name="connsiteX2" fmla="*/ 9525000 w 9525000"/>
              <a:gd name="connsiteY2" fmla="*/ 0 h 5029200"/>
              <a:gd name="connsiteX3" fmla="*/ 7494963 w 9525000"/>
              <a:gd name="connsiteY3" fmla="*/ 5029200 h 5029200"/>
              <a:gd name="connsiteX4" fmla="*/ 0 w 9525000"/>
              <a:gd name="connsiteY4" fmla="*/ 5029200 h 5029200"/>
              <a:gd name="connsiteX0" fmla="*/ 0 w 9525000"/>
              <a:gd name="connsiteY0" fmla="*/ 5029200 h 5029200"/>
              <a:gd name="connsiteX1" fmla="*/ 3266170 w 9525000"/>
              <a:gd name="connsiteY1" fmla="*/ 16933 h 5029200"/>
              <a:gd name="connsiteX2" fmla="*/ 9525000 w 9525000"/>
              <a:gd name="connsiteY2" fmla="*/ 0 h 5029200"/>
              <a:gd name="connsiteX3" fmla="*/ 7494963 w 9525000"/>
              <a:gd name="connsiteY3" fmla="*/ 5029200 h 5029200"/>
              <a:gd name="connsiteX4" fmla="*/ 0 w 9525000"/>
              <a:gd name="connsiteY4" fmla="*/ 5029200 h 5029200"/>
              <a:gd name="connsiteX0" fmla="*/ 0 w 6307667"/>
              <a:gd name="connsiteY0" fmla="*/ 4995334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4995334 h 5029200"/>
              <a:gd name="connsiteX0" fmla="*/ 0 w 6307667"/>
              <a:gd name="connsiteY0" fmla="*/ 5028787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5028787 h 5029200"/>
              <a:gd name="connsiteX0" fmla="*/ 1344 w 6309011"/>
              <a:gd name="connsiteY0" fmla="*/ 5028787 h 5029200"/>
              <a:gd name="connsiteX1" fmla="*/ 0 w 6309011"/>
              <a:gd name="connsiteY1" fmla="*/ 22509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45307 h 5045720"/>
              <a:gd name="connsiteX1" fmla="*/ 0 w 6309011"/>
              <a:gd name="connsiteY1" fmla="*/ 0 h 5045720"/>
              <a:gd name="connsiteX2" fmla="*/ 6309011 w 6309011"/>
              <a:gd name="connsiteY2" fmla="*/ 16520 h 5045720"/>
              <a:gd name="connsiteX3" fmla="*/ 4278974 w 6309011"/>
              <a:gd name="connsiteY3" fmla="*/ 5045720 h 5045720"/>
              <a:gd name="connsiteX4" fmla="*/ 1344 w 6309011"/>
              <a:gd name="connsiteY4" fmla="*/ 5045307 h 5045720"/>
              <a:gd name="connsiteX0" fmla="*/ 1344 w 6309011"/>
              <a:gd name="connsiteY0" fmla="*/ 5028787 h 5029200"/>
              <a:gd name="connsiteX1" fmla="*/ 0 w 6309011"/>
              <a:gd name="connsiteY1" fmla="*/ 16933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34157 h 5034570"/>
              <a:gd name="connsiteX1" fmla="*/ 0 w 6309011"/>
              <a:gd name="connsiteY1" fmla="*/ 0 h 5034570"/>
              <a:gd name="connsiteX2" fmla="*/ 6309011 w 6309011"/>
              <a:gd name="connsiteY2" fmla="*/ 5370 h 5034570"/>
              <a:gd name="connsiteX3" fmla="*/ 4278974 w 6309011"/>
              <a:gd name="connsiteY3" fmla="*/ 5034570 h 5034570"/>
              <a:gd name="connsiteX4" fmla="*/ 1344 w 6309011"/>
              <a:gd name="connsiteY4" fmla="*/ 5034157 h 5034570"/>
              <a:gd name="connsiteX0" fmla="*/ 923237 w 7230904"/>
              <a:gd name="connsiteY0" fmla="*/ 5028787 h 5029200"/>
              <a:gd name="connsiteX1" fmla="*/ 0 w 7230904"/>
              <a:gd name="connsiteY1" fmla="*/ 8389 h 5029200"/>
              <a:gd name="connsiteX2" fmla="*/ 7230904 w 7230904"/>
              <a:gd name="connsiteY2" fmla="*/ 0 h 5029200"/>
              <a:gd name="connsiteX3" fmla="*/ 5200867 w 7230904"/>
              <a:gd name="connsiteY3" fmla="*/ 5029200 h 5029200"/>
              <a:gd name="connsiteX4" fmla="*/ 923237 w 7230904"/>
              <a:gd name="connsiteY4" fmla="*/ 5028787 h 5029200"/>
              <a:gd name="connsiteX0" fmla="*/ 15102 w 7230904"/>
              <a:gd name="connsiteY0" fmla="*/ 5028788 h 5029200"/>
              <a:gd name="connsiteX1" fmla="*/ 0 w 7230904"/>
              <a:gd name="connsiteY1" fmla="*/ 8389 h 5029200"/>
              <a:gd name="connsiteX2" fmla="*/ 7230904 w 7230904"/>
              <a:gd name="connsiteY2" fmla="*/ 0 h 5029200"/>
              <a:gd name="connsiteX3" fmla="*/ 5200867 w 7230904"/>
              <a:gd name="connsiteY3" fmla="*/ 5029200 h 5029200"/>
              <a:gd name="connsiteX4" fmla="*/ 15102 w 7230904"/>
              <a:gd name="connsiteY4" fmla="*/ 5028788 h 502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0904" h="5029200">
                <a:moveTo>
                  <a:pt x="15102" y="5028788"/>
                </a:moveTo>
                <a:lnTo>
                  <a:pt x="0" y="8389"/>
                </a:lnTo>
                <a:lnTo>
                  <a:pt x="7230904" y="0"/>
                </a:lnTo>
                <a:lnTo>
                  <a:pt x="5200867" y="5029200"/>
                </a:lnTo>
                <a:lnTo>
                  <a:pt x="15102" y="5028788"/>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8" name="Title 4">
            <a:extLst>
              <a:ext uri="{FF2B5EF4-FFF2-40B4-BE49-F238E27FC236}">
                <a16:creationId xmlns:a16="http://schemas.microsoft.com/office/drawing/2014/main" id="{9B947CC1-CD42-14E1-6C87-24AA3C9BEE7F}"/>
              </a:ext>
            </a:extLst>
          </p:cNvPr>
          <p:cNvSpPr>
            <a:spLocks noGrp="1"/>
          </p:cNvSpPr>
          <p:nvPr>
            <p:ph type="title"/>
          </p:nvPr>
        </p:nvSpPr>
        <p:spPr>
          <a:xfrm>
            <a:off x="537402" y="1823902"/>
            <a:ext cx="9349993" cy="559323"/>
          </a:xfrm>
          <a:prstGeom prst="rect">
            <a:avLst/>
          </a:prstGeom>
        </p:spPr>
        <p:txBody>
          <a:bodyPr/>
          <a:lstStyle>
            <a:lvl1pPr>
              <a:defRPr sz="3300" b="1">
                <a:solidFill>
                  <a:srgbClr val="606060"/>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10" name="Text Placeholder 5">
            <a:extLst>
              <a:ext uri="{FF2B5EF4-FFF2-40B4-BE49-F238E27FC236}">
                <a16:creationId xmlns:a16="http://schemas.microsoft.com/office/drawing/2014/main" id="{02E18557-C3AA-ADBC-419E-6B0CC400537F}"/>
              </a:ext>
            </a:extLst>
          </p:cNvPr>
          <p:cNvSpPr>
            <a:spLocks noGrp="1"/>
          </p:cNvSpPr>
          <p:nvPr>
            <p:ph type="body" sz="quarter" idx="10"/>
          </p:nvPr>
        </p:nvSpPr>
        <p:spPr>
          <a:xfrm>
            <a:off x="538164" y="2743204"/>
            <a:ext cx="8377237" cy="626647"/>
          </a:xfrm>
          <a:prstGeom prst="rect">
            <a:avLst/>
          </a:prstGeom>
        </p:spPr>
        <p:txBody>
          <a:bodyPr/>
          <a:lstStyle>
            <a:lvl1pPr>
              <a:defRPr sz="1800" b="1">
                <a:solidFill>
                  <a:srgbClr val="008F9C"/>
                </a:solidFill>
                <a:latin typeface="Arial" panose="020B0604020202020204" pitchFamily="34" charset="0"/>
                <a:cs typeface="Arial" panose="020B0604020202020204" pitchFamily="34" charset="0"/>
              </a:defRPr>
            </a:lvl1pPr>
            <a:lvl2pPr>
              <a:defRPr sz="1800" b="1">
                <a:solidFill>
                  <a:srgbClr val="008F9C"/>
                </a:solidFill>
                <a:latin typeface="Arial" panose="020B0604020202020204" pitchFamily="34" charset="0"/>
                <a:cs typeface="Arial" panose="020B0604020202020204" pitchFamily="34" charset="0"/>
              </a:defRPr>
            </a:lvl2pPr>
            <a:lvl3pPr>
              <a:defRPr sz="1800" b="1">
                <a:solidFill>
                  <a:srgbClr val="008F9C"/>
                </a:solidFill>
                <a:latin typeface="Arial" panose="020B0604020202020204" pitchFamily="34" charset="0"/>
                <a:cs typeface="Arial" panose="020B0604020202020204" pitchFamily="34" charset="0"/>
              </a:defRPr>
            </a:lvl3pPr>
            <a:lvl4pPr>
              <a:defRPr sz="1800" b="1">
                <a:solidFill>
                  <a:srgbClr val="008F9C"/>
                </a:solidFill>
                <a:latin typeface="Arial" panose="020B0604020202020204" pitchFamily="34" charset="0"/>
                <a:cs typeface="Arial" panose="020B0604020202020204" pitchFamily="34" charset="0"/>
              </a:defRPr>
            </a:lvl4pPr>
            <a:lvl5pPr>
              <a:defRPr sz="1800" b="1">
                <a:solidFill>
                  <a:srgbClr val="008F9C"/>
                </a:solidFill>
                <a:latin typeface="Arial" panose="020B0604020202020204" pitchFamily="34" charset="0"/>
                <a:cs typeface="Arial" panose="020B0604020202020204" pitchFamily="34" charset="0"/>
              </a:defRPr>
            </a:lvl5pPr>
          </a:lstStyle>
          <a:p>
            <a:pPr lvl="0"/>
            <a:r>
              <a:rPr lang="en-GB"/>
              <a:t>Click to edit Master text styles</a:t>
            </a:r>
          </a:p>
        </p:txBody>
      </p:sp>
    </p:spTree>
    <p:extLst>
      <p:ext uri="{BB962C8B-B14F-4D97-AF65-F5344CB8AC3E}">
        <p14:creationId xmlns:p14="http://schemas.microsoft.com/office/powerpoint/2010/main" val="605642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1E658-AC5F-CAD1-A4E9-07A0292D60BA}"/>
              </a:ext>
            </a:extLst>
          </p:cNvPr>
          <p:cNvSpPr>
            <a:spLocks noGrp="1"/>
          </p:cNvSpPr>
          <p:nvPr>
            <p:ph type="title"/>
          </p:nvPr>
        </p:nvSpPr>
        <p:spPr>
          <a:xfrm>
            <a:off x="838200" y="365128"/>
            <a:ext cx="10515600" cy="1325563"/>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6590229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Parallelogram 8">
            <a:extLst>
              <a:ext uri="{FF2B5EF4-FFF2-40B4-BE49-F238E27FC236}">
                <a16:creationId xmlns:a16="http://schemas.microsoft.com/office/drawing/2014/main" id="{BC6DD746-FE55-333F-EE62-35C068AB0B47}"/>
              </a:ext>
            </a:extLst>
          </p:cNvPr>
          <p:cNvSpPr/>
          <p:nvPr userDrawn="1"/>
        </p:nvSpPr>
        <p:spPr>
          <a:xfrm rot="10800000" flipV="1">
            <a:off x="0" y="4"/>
            <a:ext cx="2057400" cy="837271"/>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556972 w 3999868"/>
              <a:gd name="connsiteY1" fmla="*/ 0 h 3857232"/>
              <a:gd name="connsiteX2" fmla="*/ 3999868 w 3999868"/>
              <a:gd name="connsiteY2" fmla="*/ 0 h 3857232"/>
              <a:gd name="connsiteX3" fmla="*/ 2471386 w 3999868"/>
              <a:gd name="connsiteY3" fmla="*/ 2849107 h 3857232"/>
              <a:gd name="connsiteX4" fmla="*/ 2442896 w 3999868"/>
              <a:gd name="connsiteY4" fmla="*/ 3857232 h 3857232"/>
              <a:gd name="connsiteX5" fmla="*/ 0 w 3999868"/>
              <a:gd name="connsiteY5" fmla="*/ 3857232 h 3857232"/>
              <a:gd name="connsiteX0" fmla="*/ 0 w 3999868"/>
              <a:gd name="connsiteY0" fmla="*/ 3857232 h 3891098"/>
              <a:gd name="connsiteX1" fmla="*/ 1556972 w 3999868"/>
              <a:gd name="connsiteY1" fmla="*/ 0 h 3891098"/>
              <a:gd name="connsiteX2" fmla="*/ 3999868 w 3999868"/>
              <a:gd name="connsiteY2" fmla="*/ 0 h 3891098"/>
              <a:gd name="connsiteX3" fmla="*/ 24713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3999868"/>
              <a:gd name="connsiteY0" fmla="*/ 3857232 h 3891098"/>
              <a:gd name="connsiteX1" fmla="*/ 1556972 w 3999868"/>
              <a:gd name="connsiteY1" fmla="*/ 0 h 3891098"/>
              <a:gd name="connsiteX2" fmla="*/ 3999868 w 3999868"/>
              <a:gd name="connsiteY2" fmla="*/ 0 h 3891098"/>
              <a:gd name="connsiteX3" fmla="*/ 2572986 w 3999868"/>
              <a:gd name="connsiteY3" fmla="*/ 2849107 h 3891098"/>
              <a:gd name="connsiteX4" fmla="*/ 2578363 w 3999868"/>
              <a:gd name="connsiteY4" fmla="*/ 3891098 h 3891098"/>
              <a:gd name="connsiteX5" fmla="*/ 0 w 3999868"/>
              <a:gd name="connsiteY5" fmla="*/ 3857232 h 3891098"/>
              <a:gd name="connsiteX0" fmla="*/ 0 w 2578363"/>
              <a:gd name="connsiteY0" fmla="*/ 3857232 h 3891098"/>
              <a:gd name="connsiteX1" fmla="*/ 1556972 w 2578363"/>
              <a:gd name="connsiteY1" fmla="*/ 0 h 3891098"/>
              <a:gd name="connsiteX2" fmla="*/ 2572986 w 2578363"/>
              <a:gd name="connsiteY2" fmla="*/ 2849107 h 3891098"/>
              <a:gd name="connsiteX3" fmla="*/ 2578363 w 2578363"/>
              <a:gd name="connsiteY3" fmla="*/ 3891098 h 3891098"/>
              <a:gd name="connsiteX4" fmla="*/ 0 w 2578363"/>
              <a:gd name="connsiteY4" fmla="*/ 3857232 h 3891098"/>
              <a:gd name="connsiteX0" fmla="*/ 0 w 2578363"/>
              <a:gd name="connsiteY0" fmla="*/ 1008125 h 1041991"/>
              <a:gd name="connsiteX1" fmla="*/ 422439 w 2578363"/>
              <a:gd name="connsiteY1" fmla="*/ 12626 h 1041991"/>
              <a:gd name="connsiteX2" fmla="*/ 2572986 w 2578363"/>
              <a:gd name="connsiteY2" fmla="*/ 0 h 1041991"/>
              <a:gd name="connsiteX3" fmla="*/ 2578363 w 2578363"/>
              <a:gd name="connsiteY3" fmla="*/ 1041991 h 1041991"/>
              <a:gd name="connsiteX4" fmla="*/ 0 w 2578363"/>
              <a:gd name="connsiteY4" fmla="*/ 1008125 h 1041991"/>
              <a:gd name="connsiteX0" fmla="*/ 0 w 2573080"/>
              <a:gd name="connsiteY0" fmla="*/ 1008125 h 1041991"/>
              <a:gd name="connsiteX1" fmla="*/ 422439 w 2573080"/>
              <a:gd name="connsiteY1" fmla="*/ 12626 h 1041991"/>
              <a:gd name="connsiteX2" fmla="*/ 2572986 w 2573080"/>
              <a:gd name="connsiteY2" fmla="*/ 0 h 1041991"/>
              <a:gd name="connsiteX3" fmla="*/ 2552361 w 2573080"/>
              <a:gd name="connsiteY3" fmla="*/ 1041991 h 1041991"/>
              <a:gd name="connsiteX4" fmla="*/ 0 w 2573080"/>
              <a:gd name="connsiteY4" fmla="*/ 1008125 h 1041991"/>
              <a:gd name="connsiteX0" fmla="*/ 0 w 2573080"/>
              <a:gd name="connsiteY0" fmla="*/ 1008500 h 1042366"/>
              <a:gd name="connsiteX1" fmla="*/ 422439 w 2573080"/>
              <a:gd name="connsiteY1" fmla="*/ 0 h 1042366"/>
              <a:gd name="connsiteX2" fmla="*/ 2572986 w 2573080"/>
              <a:gd name="connsiteY2" fmla="*/ 375 h 1042366"/>
              <a:gd name="connsiteX3" fmla="*/ 2552361 w 2573080"/>
              <a:gd name="connsiteY3" fmla="*/ 1042366 h 1042366"/>
              <a:gd name="connsiteX4" fmla="*/ 0 w 2573080"/>
              <a:gd name="connsiteY4" fmla="*/ 1008500 h 1042366"/>
              <a:gd name="connsiteX0" fmla="*/ 0 w 2552361"/>
              <a:gd name="connsiteY0" fmla="*/ 1008500 h 1042366"/>
              <a:gd name="connsiteX1" fmla="*/ 422439 w 2552361"/>
              <a:gd name="connsiteY1" fmla="*/ 0 h 1042366"/>
              <a:gd name="connsiteX2" fmla="*/ 2412641 w 2552361"/>
              <a:gd name="connsiteY2" fmla="*/ 95716 h 1042366"/>
              <a:gd name="connsiteX3" fmla="*/ 2552361 w 2552361"/>
              <a:gd name="connsiteY3" fmla="*/ 1042366 h 1042366"/>
              <a:gd name="connsiteX4" fmla="*/ 0 w 2552361"/>
              <a:gd name="connsiteY4" fmla="*/ 1008500 h 1042366"/>
              <a:gd name="connsiteX0" fmla="*/ 0 w 2552361"/>
              <a:gd name="connsiteY0" fmla="*/ 1008500 h 1042366"/>
              <a:gd name="connsiteX1" fmla="*/ 422439 w 2552361"/>
              <a:gd name="connsiteY1" fmla="*/ 0 h 1042366"/>
              <a:gd name="connsiteX2" fmla="*/ 2551317 w 2552361"/>
              <a:gd name="connsiteY2" fmla="*/ 9043 h 1042366"/>
              <a:gd name="connsiteX3" fmla="*/ 2552361 w 2552361"/>
              <a:gd name="connsiteY3" fmla="*/ 1042366 h 1042366"/>
              <a:gd name="connsiteX4" fmla="*/ 0 w 2552361"/>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500 h 1042366"/>
              <a:gd name="connsiteX1" fmla="*/ 422439 w 2553913"/>
              <a:gd name="connsiteY1" fmla="*/ 0 h 1042366"/>
              <a:gd name="connsiteX2" fmla="*/ 2551317 w 2553913"/>
              <a:gd name="connsiteY2" fmla="*/ 9043 h 1042366"/>
              <a:gd name="connsiteX3" fmla="*/ 2552361 w 2553913"/>
              <a:gd name="connsiteY3" fmla="*/ 1042366 h 1042366"/>
              <a:gd name="connsiteX4" fmla="*/ 0 w 2553913"/>
              <a:gd name="connsiteY4" fmla="*/ 1008500 h 1042366"/>
              <a:gd name="connsiteX0" fmla="*/ 0 w 2553913"/>
              <a:gd name="connsiteY0" fmla="*/ 1008982 h 1042848"/>
              <a:gd name="connsiteX1" fmla="*/ 422439 w 2553913"/>
              <a:gd name="connsiteY1" fmla="*/ 482 h 1042848"/>
              <a:gd name="connsiteX2" fmla="*/ 2551317 w 2553913"/>
              <a:gd name="connsiteY2" fmla="*/ 0 h 1042848"/>
              <a:gd name="connsiteX3" fmla="*/ 2552361 w 2553913"/>
              <a:gd name="connsiteY3" fmla="*/ 1042848 h 1042848"/>
              <a:gd name="connsiteX4" fmla="*/ 0 w 2553913"/>
              <a:gd name="connsiteY4" fmla="*/ 1008982 h 1042848"/>
              <a:gd name="connsiteX0" fmla="*/ 0 w 2572963"/>
              <a:gd name="connsiteY0" fmla="*/ 1047082 h 1047082"/>
              <a:gd name="connsiteX1" fmla="*/ 441489 w 2572963"/>
              <a:gd name="connsiteY1" fmla="*/ 482 h 1047082"/>
              <a:gd name="connsiteX2" fmla="*/ 2570367 w 2572963"/>
              <a:gd name="connsiteY2" fmla="*/ 0 h 1047082"/>
              <a:gd name="connsiteX3" fmla="*/ 2571411 w 2572963"/>
              <a:gd name="connsiteY3" fmla="*/ 1042848 h 1047082"/>
              <a:gd name="connsiteX4" fmla="*/ 0 w 2572963"/>
              <a:gd name="connsiteY4" fmla="*/ 1047082 h 1047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2963" h="1047082">
                <a:moveTo>
                  <a:pt x="0" y="1047082"/>
                </a:moveTo>
                <a:lnTo>
                  <a:pt x="441489" y="482"/>
                </a:lnTo>
                <a:lnTo>
                  <a:pt x="2570367" y="0"/>
                </a:lnTo>
                <a:cubicBezTo>
                  <a:pt x="2576492" y="638"/>
                  <a:pt x="2569619" y="695518"/>
                  <a:pt x="2571411" y="1042848"/>
                </a:cubicBezTo>
                <a:lnTo>
                  <a:pt x="0" y="1047082"/>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5" name="Parallelogram 9">
            <a:extLst>
              <a:ext uri="{FF2B5EF4-FFF2-40B4-BE49-F238E27FC236}">
                <a16:creationId xmlns:a16="http://schemas.microsoft.com/office/drawing/2014/main" id="{F0FFC30D-2A7B-82BD-6015-519C3AB5F7D0}"/>
              </a:ext>
            </a:extLst>
          </p:cNvPr>
          <p:cNvSpPr/>
          <p:nvPr userDrawn="1"/>
        </p:nvSpPr>
        <p:spPr>
          <a:xfrm rot="10800000" flipV="1">
            <a:off x="5943601" y="1870726"/>
            <a:ext cx="6249743" cy="4987274"/>
          </a:xfrm>
          <a:custGeom>
            <a:avLst/>
            <a:gdLst>
              <a:gd name="connsiteX0" fmla="*/ 0 w 9525000"/>
              <a:gd name="connsiteY0" fmla="*/ 5029200 h 5029200"/>
              <a:gd name="connsiteX1" fmla="*/ 2030037 w 9525000"/>
              <a:gd name="connsiteY1" fmla="*/ 0 h 5029200"/>
              <a:gd name="connsiteX2" fmla="*/ 9525000 w 9525000"/>
              <a:gd name="connsiteY2" fmla="*/ 0 h 5029200"/>
              <a:gd name="connsiteX3" fmla="*/ 7494963 w 9525000"/>
              <a:gd name="connsiteY3" fmla="*/ 5029200 h 5029200"/>
              <a:gd name="connsiteX4" fmla="*/ 0 w 9525000"/>
              <a:gd name="connsiteY4" fmla="*/ 5029200 h 5029200"/>
              <a:gd name="connsiteX0" fmla="*/ 0 w 9525000"/>
              <a:gd name="connsiteY0" fmla="*/ 5029200 h 5029200"/>
              <a:gd name="connsiteX1" fmla="*/ 3266170 w 9525000"/>
              <a:gd name="connsiteY1" fmla="*/ 16933 h 5029200"/>
              <a:gd name="connsiteX2" fmla="*/ 9525000 w 9525000"/>
              <a:gd name="connsiteY2" fmla="*/ 0 h 5029200"/>
              <a:gd name="connsiteX3" fmla="*/ 7494963 w 9525000"/>
              <a:gd name="connsiteY3" fmla="*/ 5029200 h 5029200"/>
              <a:gd name="connsiteX4" fmla="*/ 0 w 9525000"/>
              <a:gd name="connsiteY4" fmla="*/ 5029200 h 5029200"/>
              <a:gd name="connsiteX0" fmla="*/ 0 w 6307667"/>
              <a:gd name="connsiteY0" fmla="*/ 4995334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4995334 h 5029200"/>
              <a:gd name="connsiteX0" fmla="*/ 0 w 6307667"/>
              <a:gd name="connsiteY0" fmla="*/ 5028787 h 5029200"/>
              <a:gd name="connsiteX1" fmla="*/ 48837 w 6307667"/>
              <a:gd name="connsiteY1" fmla="*/ 16933 h 5029200"/>
              <a:gd name="connsiteX2" fmla="*/ 6307667 w 6307667"/>
              <a:gd name="connsiteY2" fmla="*/ 0 h 5029200"/>
              <a:gd name="connsiteX3" fmla="*/ 4277630 w 6307667"/>
              <a:gd name="connsiteY3" fmla="*/ 5029200 h 5029200"/>
              <a:gd name="connsiteX4" fmla="*/ 0 w 6307667"/>
              <a:gd name="connsiteY4" fmla="*/ 5028787 h 5029200"/>
              <a:gd name="connsiteX0" fmla="*/ 1344 w 6309011"/>
              <a:gd name="connsiteY0" fmla="*/ 5028787 h 5029200"/>
              <a:gd name="connsiteX1" fmla="*/ 0 w 6309011"/>
              <a:gd name="connsiteY1" fmla="*/ 22509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45307 h 5045720"/>
              <a:gd name="connsiteX1" fmla="*/ 0 w 6309011"/>
              <a:gd name="connsiteY1" fmla="*/ 0 h 5045720"/>
              <a:gd name="connsiteX2" fmla="*/ 6309011 w 6309011"/>
              <a:gd name="connsiteY2" fmla="*/ 16520 h 5045720"/>
              <a:gd name="connsiteX3" fmla="*/ 4278974 w 6309011"/>
              <a:gd name="connsiteY3" fmla="*/ 5045720 h 5045720"/>
              <a:gd name="connsiteX4" fmla="*/ 1344 w 6309011"/>
              <a:gd name="connsiteY4" fmla="*/ 5045307 h 5045720"/>
              <a:gd name="connsiteX0" fmla="*/ 1344 w 6309011"/>
              <a:gd name="connsiteY0" fmla="*/ 5028787 h 5029200"/>
              <a:gd name="connsiteX1" fmla="*/ 0 w 6309011"/>
              <a:gd name="connsiteY1" fmla="*/ 16933 h 5029200"/>
              <a:gd name="connsiteX2" fmla="*/ 6309011 w 6309011"/>
              <a:gd name="connsiteY2" fmla="*/ 0 h 5029200"/>
              <a:gd name="connsiteX3" fmla="*/ 4278974 w 6309011"/>
              <a:gd name="connsiteY3" fmla="*/ 5029200 h 5029200"/>
              <a:gd name="connsiteX4" fmla="*/ 1344 w 6309011"/>
              <a:gd name="connsiteY4" fmla="*/ 5028787 h 5029200"/>
              <a:gd name="connsiteX0" fmla="*/ 1344 w 6309011"/>
              <a:gd name="connsiteY0" fmla="*/ 5034157 h 5034570"/>
              <a:gd name="connsiteX1" fmla="*/ 0 w 6309011"/>
              <a:gd name="connsiteY1" fmla="*/ 0 h 5034570"/>
              <a:gd name="connsiteX2" fmla="*/ 6309011 w 6309011"/>
              <a:gd name="connsiteY2" fmla="*/ 5370 h 5034570"/>
              <a:gd name="connsiteX3" fmla="*/ 4278974 w 6309011"/>
              <a:gd name="connsiteY3" fmla="*/ 5034570 h 5034570"/>
              <a:gd name="connsiteX4" fmla="*/ 1344 w 6309011"/>
              <a:gd name="connsiteY4" fmla="*/ 5034157 h 5034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011" h="5034570">
                <a:moveTo>
                  <a:pt x="1344" y="5034157"/>
                </a:moveTo>
                <a:lnTo>
                  <a:pt x="0" y="0"/>
                </a:lnTo>
                <a:lnTo>
                  <a:pt x="6309011" y="5370"/>
                </a:lnTo>
                <a:lnTo>
                  <a:pt x="4278974" y="5034570"/>
                </a:lnTo>
                <a:lnTo>
                  <a:pt x="1344" y="5034157"/>
                </a:lnTo>
                <a:close/>
              </a:path>
            </a:pathLst>
          </a:custGeom>
          <a:solidFill>
            <a:srgbClr val="005E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7" name="Parallelogram 11">
            <a:extLst>
              <a:ext uri="{FF2B5EF4-FFF2-40B4-BE49-F238E27FC236}">
                <a16:creationId xmlns:a16="http://schemas.microsoft.com/office/drawing/2014/main" id="{F0DE07F2-322A-79D6-992E-325DF6955470}"/>
              </a:ext>
            </a:extLst>
          </p:cNvPr>
          <p:cNvSpPr/>
          <p:nvPr userDrawn="1"/>
        </p:nvSpPr>
        <p:spPr>
          <a:xfrm rot="10800000" flipV="1">
            <a:off x="5257797" y="4861731"/>
            <a:ext cx="3544187" cy="1996273"/>
          </a:xfrm>
          <a:custGeom>
            <a:avLst/>
            <a:gdLst>
              <a:gd name="connsiteX0" fmla="*/ 0 w 3999868"/>
              <a:gd name="connsiteY0" fmla="*/ 3300216 h 3300216"/>
              <a:gd name="connsiteX1" fmla="*/ 1332132 w 3999868"/>
              <a:gd name="connsiteY1" fmla="*/ 0 h 3300216"/>
              <a:gd name="connsiteX2" fmla="*/ 3999868 w 3999868"/>
              <a:gd name="connsiteY2" fmla="*/ 0 h 3300216"/>
              <a:gd name="connsiteX3" fmla="*/ 2667736 w 3999868"/>
              <a:gd name="connsiteY3" fmla="*/ 3300216 h 3300216"/>
              <a:gd name="connsiteX4" fmla="*/ 0 w 3999868"/>
              <a:gd name="connsiteY4" fmla="*/ 3300216 h 3300216"/>
              <a:gd name="connsiteX0" fmla="*/ 0 w 3999868"/>
              <a:gd name="connsiteY0" fmla="*/ 3300216 h 3300216"/>
              <a:gd name="connsiteX1" fmla="*/ 1332132 w 3999868"/>
              <a:gd name="connsiteY1" fmla="*/ 0 h 3300216"/>
              <a:gd name="connsiteX2" fmla="*/ 3999868 w 3999868"/>
              <a:gd name="connsiteY2" fmla="*/ 0 h 3300216"/>
              <a:gd name="connsiteX3" fmla="*/ 3209602 w 3999868"/>
              <a:gd name="connsiteY3" fmla="*/ 1979416 h 3300216"/>
              <a:gd name="connsiteX4" fmla="*/ 0 w 3999868"/>
              <a:gd name="connsiteY4" fmla="*/ 3300216 h 3300216"/>
              <a:gd name="connsiteX0" fmla="*/ 0 w 3508801"/>
              <a:gd name="connsiteY0" fmla="*/ 2097949 h 2097949"/>
              <a:gd name="connsiteX1" fmla="*/ 841065 w 3508801"/>
              <a:gd name="connsiteY1" fmla="*/ 0 h 2097949"/>
              <a:gd name="connsiteX2" fmla="*/ 3508801 w 3508801"/>
              <a:gd name="connsiteY2" fmla="*/ 0 h 2097949"/>
              <a:gd name="connsiteX3" fmla="*/ 2718535 w 3508801"/>
              <a:gd name="connsiteY3" fmla="*/ 1979416 h 2097949"/>
              <a:gd name="connsiteX4" fmla="*/ 0 w 3508801"/>
              <a:gd name="connsiteY4" fmla="*/ 2097949 h 2097949"/>
              <a:gd name="connsiteX0" fmla="*/ 0 w 3425167"/>
              <a:gd name="connsiteY0" fmla="*/ 1925105 h 1979416"/>
              <a:gd name="connsiteX1" fmla="*/ 757431 w 3425167"/>
              <a:gd name="connsiteY1" fmla="*/ 0 h 1979416"/>
              <a:gd name="connsiteX2" fmla="*/ 3425167 w 3425167"/>
              <a:gd name="connsiteY2" fmla="*/ 0 h 1979416"/>
              <a:gd name="connsiteX3" fmla="*/ 2634901 w 3425167"/>
              <a:gd name="connsiteY3" fmla="*/ 1979416 h 1979416"/>
              <a:gd name="connsiteX4" fmla="*/ 0 w 3425167"/>
              <a:gd name="connsiteY4" fmla="*/ 1925105 h 1979416"/>
              <a:gd name="connsiteX0" fmla="*/ 0 w 3425167"/>
              <a:gd name="connsiteY0" fmla="*/ 1925105 h 1929235"/>
              <a:gd name="connsiteX1" fmla="*/ 757431 w 3425167"/>
              <a:gd name="connsiteY1" fmla="*/ 0 h 1929235"/>
              <a:gd name="connsiteX2" fmla="*/ 3425167 w 3425167"/>
              <a:gd name="connsiteY2" fmla="*/ 0 h 1929235"/>
              <a:gd name="connsiteX3" fmla="*/ 2657203 w 3425167"/>
              <a:gd name="connsiteY3" fmla="*/ 1929235 h 1929235"/>
              <a:gd name="connsiteX4" fmla="*/ 0 w 3425167"/>
              <a:gd name="connsiteY4" fmla="*/ 1925105 h 19292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5167" h="1929235">
                <a:moveTo>
                  <a:pt x="0" y="1925105"/>
                </a:moveTo>
                <a:lnTo>
                  <a:pt x="757431" y="0"/>
                </a:lnTo>
                <a:lnTo>
                  <a:pt x="3425167" y="0"/>
                </a:lnTo>
                <a:lnTo>
                  <a:pt x="2657203" y="1929235"/>
                </a:lnTo>
                <a:lnTo>
                  <a:pt x="0" y="1925105"/>
                </a:lnTo>
                <a:close/>
              </a:path>
            </a:pathLst>
          </a:custGeom>
          <a:solidFill>
            <a:srgbClr val="008F9C">
              <a:alpha val="731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noFill/>
            </a:endParaRPr>
          </a:p>
        </p:txBody>
      </p:sp>
      <p:sp>
        <p:nvSpPr>
          <p:cNvPr id="8" name="Parallelogram 7">
            <a:extLst>
              <a:ext uri="{FF2B5EF4-FFF2-40B4-BE49-F238E27FC236}">
                <a16:creationId xmlns:a16="http://schemas.microsoft.com/office/drawing/2014/main" id="{1A176806-E05C-D7EC-8F31-40155858D42A}"/>
              </a:ext>
            </a:extLst>
          </p:cNvPr>
          <p:cNvSpPr/>
          <p:nvPr userDrawn="1"/>
        </p:nvSpPr>
        <p:spPr>
          <a:xfrm rot="10800000" flipV="1">
            <a:off x="6915151" y="-1"/>
            <a:ext cx="4892292" cy="6872289"/>
          </a:xfrm>
          <a:custGeom>
            <a:avLst/>
            <a:gdLst>
              <a:gd name="connsiteX0" fmla="*/ 0 w 5920992"/>
              <a:gd name="connsiteY0" fmla="*/ 6858000 h 6858000"/>
              <a:gd name="connsiteX1" fmla="*/ 4295147 w 5920992"/>
              <a:gd name="connsiteY1" fmla="*/ 0 h 6858000"/>
              <a:gd name="connsiteX2" fmla="*/ 5920992 w 5920992"/>
              <a:gd name="connsiteY2" fmla="*/ 0 h 6858000"/>
              <a:gd name="connsiteX3" fmla="*/ 1625845 w 5920992"/>
              <a:gd name="connsiteY3" fmla="*/ 6858000 h 6858000"/>
              <a:gd name="connsiteX4" fmla="*/ 0 w 5920992"/>
              <a:gd name="connsiteY4" fmla="*/ 6858000 h 6858000"/>
              <a:gd name="connsiteX0" fmla="*/ 0 w 5920992"/>
              <a:gd name="connsiteY0" fmla="*/ 6858000 h 6858000"/>
              <a:gd name="connsiteX1" fmla="*/ 2594934 w 5920992"/>
              <a:gd name="connsiteY1" fmla="*/ 14287 h 6858000"/>
              <a:gd name="connsiteX2" fmla="*/ 5920992 w 5920992"/>
              <a:gd name="connsiteY2" fmla="*/ 0 h 6858000"/>
              <a:gd name="connsiteX3" fmla="*/ 1625845 w 5920992"/>
              <a:gd name="connsiteY3" fmla="*/ 6858000 h 6858000"/>
              <a:gd name="connsiteX4" fmla="*/ 0 w 5920992"/>
              <a:gd name="connsiteY4" fmla="*/ 6858000 h 6858000"/>
              <a:gd name="connsiteX0" fmla="*/ 0 w 4720842"/>
              <a:gd name="connsiteY0" fmla="*/ 6843713 h 6843713"/>
              <a:gd name="connsiteX1" fmla="*/ 2594934 w 4720842"/>
              <a:gd name="connsiteY1" fmla="*/ 0 h 6843713"/>
              <a:gd name="connsiteX2" fmla="*/ 4720842 w 4720842"/>
              <a:gd name="connsiteY2" fmla="*/ 1 h 6843713"/>
              <a:gd name="connsiteX3" fmla="*/ 1625845 w 4720842"/>
              <a:gd name="connsiteY3" fmla="*/ 6843713 h 6843713"/>
              <a:gd name="connsiteX4" fmla="*/ 0 w 4720842"/>
              <a:gd name="connsiteY4" fmla="*/ 6843713 h 6843713"/>
              <a:gd name="connsiteX0" fmla="*/ 0 w 4720842"/>
              <a:gd name="connsiteY0" fmla="*/ 6843713 h 6858001"/>
              <a:gd name="connsiteX1" fmla="*/ 2594934 w 4720842"/>
              <a:gd name="connsiteY1" fmla="*/ 0 h 6858001"/>
              <a:gd name="connsiteX2" fmla="*/ 4720842 w 4720842"/>
              <a:gd name="connsiteY2" fmla="*/ 1 h 6858001"/>
              <a:gd name="connsiteX3" fmla="*/ 1940170 w 4720842"/>
              <a:gd name="connsiteY3" fmla="*/ 6858001 h 6858001"/>
              <a:gd name="connsiteX4" fmla="*/ 0 w 4720842"/>
              <a:gd name="connsiteY4" fmla="*/ 6843713 h 6858001"/>
              <a:gd name="connsiteX0" fmla="*/ 0 w 4892292"/>
              <a:gd name="connsiteY0" fmla="*/ 6843713 h 6858001"/>
              <a:gd name="connsiteX1" fmla="*/ 2766384 w 4892292"/>
              <a:gd name="connsiteY1" fmla="*/ 0 h 6858001"/>
              <a:gd name="connsiteX2" fmla="*/ 4892292 w 4892292"/>
              <a:gd name="connsiteY2" fmla="*/ 1 h 6858001"/>
              <a:gd name="connsiteX3" fmla="*/ 2111620 w 4892292"/>
              <a:gd name="connsiteY3" fmla="*/ 6858001 h 6858001"/>
              <a:gd name="connsiteX4" fmla="*/ 0 w 4892292"/>
              <a:gd name="connsiteY4" fmla="*/ 6843713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92292" h="6858001">
                <a:moveTo>
                  <a:pt x="0" y="6843713"/>
                </a:moveTo>
                <a:lnTo>
                  <a:pt x="2766384" y="0"/>
                </a:lnTo>
                <a:lnTo>
                  <a:pt x="4892292" y="1"/>
                </a:lnTo>
                <a:lnTo>
                  <a:pt x="2111620" y="6858001"/>
                </a:lnTo>
                <a:lnTo>
                  <a:pt x="0" y="6843713"/>
                </a:lnTo>
                <a:close/>
              </a:path>
            </a:pathLst>
          </a:custGeom>
          <a:solidFill>
            <a:srgbClr val="008C95">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350">
                <a:noFill/>
              </a:rPr>
              <a:t>A</a:t>
            </a:r>
          </a:p>
        </p:txBody>
      </p:sp>
      <p:sp>
        <p:nvSpPr>
          <p:cNvPr id="9" name="Title 4">
            <a:extLst>
              <a:ext uri="{FF2B5EF4-FFF2-40B4-BE49-F238E27FC236}">
                <a16:creationId xmlns:a16="http://schemas.microsoft.com/office/drawing/2014/main" id="{CE2AC7F4-E641-1D16-C6D7-90F4B86742AB}"/>
              </a:ext>
            </a:extLst>
          </p:cNvPr>
          <p:cNvSpPr>
            <a:spLocks noGrp="1"/>
          </p:cNvSpPr>
          <p:nvPr>
            <p:ph type="title"/>
          </p:nvPr>
        </p:nvSpPr>
        <p:spPr>
          <a:xfrm>
            <a:off x="537402" y="1823898"/>
            <a:ext cx="5020300" cy="1147902"/>
          </a:xfrm>
          <a:prstGeom prst="rect">
            <a:avLst/>
          </a:prstGeom>
        </p:spPr>
        <p:txBody>
          <a:bodyPr/>
          <a:lstStyle>
            <a:lvl1pPr>
              <a:defRPr sz="3300" b="1">
                <a:solidFill>
                  <a:srgbClr val="606060"/>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13" name="Text Placeholder 5">
            <a:extLst>
              <a:ext uri="{FF2B5EF4-FFF2-40B4-BE49-F238E27FC236}">
                <a16:creationId xmlns:a16="http://schemas.microsoft.com/office/drawing/2014/main" id="{06AC6396-24D2-6520-9B08-D9915B13C25F}"/>
              </a:ext>
            </a:extLst>
          </p:cNvPr>
          <p:cNvSpPr>
            <a:spLocks noGrp="1"/>
          </p:cNvSpPr>
          <p:nvPr>
            <p:ph type="body" sz="quarter" idx="10"/>
          </p:nvPr>
        </p:nvSpPr>
        <p:spPr>
          <a:xfrm>
            <a:off x="538164" y="3429004"/>
            <a:ext cx="8377237" cy="626647"/>
          </a:xfrm>
          <a:prstGeom prst="rect">
            <a:avLst/>
          </a:prstGeom>
        </p:spPr>
        <p:txBody>
          <a:bodyPr/>
          <a:lstStyle>
            <a:lvl1pPr>
              <a:defRPr sz="1800" b="1">
                <a:solidFill>
                  <a:srgbClr val="008F9C"/>
                </a:solidFill>
                <a:latin typeface="Arial" panose="020B0604020202020204" pitchFamily="34" charset="0"/>
                <a:cs typeface="Arial" panose="020B0604020202020204" pitchFamily="34" charset="0"/>
              </a:defRPr>
            </a:lvl1pPr>
            <a:lvl2pPr>
              <a:defRPr sz="1800" b="1">
                <a:solidFill>
                  <a:srgbClr val="008F9C"/>
                </a:solidFill>
                <a:latin typeface="Arial" panose="020B0604020202020204" pitchFamily="34" charset="0"/>
                <a:cs typeface="Arial" panose="020B0604020202020204" pitchFamily="34" charset="0"/>
              </a:defRPr>
            </a:lvl2pPr>
            <a:lvl3pPr>
              <a:defRPr sz="1800" b="1">
                <a:solidFill>
                  <a:srgbClr val="008F9C"/>
                </a:solidFill>
                <a:latin typeface="Arial" panose="020B0604020202020204" pitchFamily="34" charset="0"/>
                <a:cs typeface="Arial" panose="020B0604020202020204" pitchFamily="34" charset="0"/>
              </a:defRPr>
            </a:lvl3pPr>
            <a:lvl4pPr>
              <a:defRPr sz="1800" b="1">
                <a:solidFill>
                  <a:srgbClr val="008F9C"/>
                </a:solidFill>
                <a:latin typeface="Arial" panose="020B0604020202020204" pitchFamily="34" charset="0"/>
                <a:cs typeface="Arial" panose="020B0604020202020204" pitchFamily="34" charset="0"/>
              </a:defRPr>
            </a:lvl4pPr>
            <a:lvl5pPr>
              <a:defRPr sz="1800" b="1">
                <a:solidFill>
                  <a:srgbClr val="008F9C"/>
                </a:solidFill>
                <a:latin typeface="Arial" panose="020B0604020202020204" pitchFamily="34" charset="0"/>
                <a:cs typeface="Arial" panose="020B0604020202020204" pitchFamily="34" charset="0"/>
              </a:defRPr>
            </a:lvl5pPr>
          </a:lstStyle>
          <a:p>
            <a:pPr lvl="0"/>
            <a:r>
              <a:rPr lang="en-GB"/>
              <a:t>Click to edit Master text styles</a:t>
            </a:r>
          </a:p>
        </p:txBody>
      </p:sp>
    </p:spTree>
    <p:extLst>
      <p:ext uri="{BB962C8B-B14F-4D97-AF65-F5344CB8AC3E}">
        <p14:creationId xmlns:p14="http://schemas.microsoft.com/office/powerpoint/2010/main" val="42472575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7424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34477156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26458514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12906810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15290268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66BD9FB-7500-4FDE-ABDD-DF2E755442D9}" type="datetimeFigureOut">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7652472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6BD9FB-7500-4FDE-ABDD-DF2E755442D9}" type="datetimeFigureOut">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19366678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6BD9FB-7500-4FDE-ABDD-DF2E755442D9}" type="datetimeFigureOut">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B303C7D-48D9-4242-A5AA-98DCF2DDC49E}" type="slidenum">
              <a:rPr lang="en-GB" smtClean="0"/>
              <a:t>‹#›</a:t>
            </a:fld>
            <a:endParaRPr lang="en-GB"/>
          </a:p>
        </p:txBody>
      </p:sp>
      <p:pic>
        <p:nvPicPr>
          <p:cNvPr id="5" name="Picture 4" descr="A logo for a company&#10;&#10;Description automatically generated">
            <a:extLst>
              <a:ext uri="{FF2B5EF4-FFF2-40B4-BE49-F238E27FC236}">
                <a16:creationId xmlns:a16="http://schemas.microsoft.com/office/drawing/2014/main" id="{ADC92C3F-89BB-AC61-0382-99F8DDBCC7BC}"/>
              </a:ext>
            </a:extLst>
          </p:cNvPr>
          <p:cNvPicPr>
            <a:picLocks noChangeAspect="1"/>
          </p:cNvPicPr>
          <p:nvPr userDrawn="1"/>
        </p:nvPicPr>
        <p:blipFill>
          <a:blip r:embed="rId2"/>
          <a:stretch>
            <a:fillRect/>
          </a:stretch>
        </p:blipFill>
        <p:spPr>
          <a:xfrm>
            <a:off x="97307" y="58516"/>
            <a:ext cx="1624951" cy="563655"/>
          </a:xfrm>
          <a:prstGeom prst="rect">
            <a:avLst/>
          </a:prstGeom>
        </p:spPr>
      </p:pic>
      <p:pic>
        <p:nvPicPr>
          <p:cNvPr id="6" name="Picture 5" descr="A logo of a university&#10;&#10;Description automatically generated with medium confidence">
            <a:extLst>
              <a:ext uri="{FF2B5EF4-FFF2-40B4-BE49-F238E27FC236}">
                <a16:creationId xmlns:a16="http://schemas.microsoft.com/office/drawing/2014/main" id="{AC1A493D-32CC-4E97-072F-7C19213BABD4}"/>
              </a:ext>
            </a:extLst>
          </p:cNvPr>
          <p:cNvPicPr>
            <a:picLocks noChangeAspect="1"/>
          </p:cNvPicPr>
          <p:nvPr userDrawn="1"/>
        </p:nvPicPr>
        <p:blipFill>
          <a:blip r:embed="rId3"/>
          <a:srcRect l="5361" t="33889" r="7104" b="35853"/>
          <a:stretch/>
        </p:blipFill>
        <p:spPr>
          <a:xfrm>
            <a:off x="1527995" y="46002"/>
            <a:ext cx="1915932" cy="496487"/>
          </a:xfrm>
          <a:prstGeom prst="rect">
            <a:avLst/>
          </a:prstGeom>
        </p:spPr>
      </p:pic>
      <p:sp>
        <p:nvSpPr>
          <p:cNvPr id="7" name="Rectangle 6">
            <a:extLst>
              <a:ext uri="{FF2B5EF4-FFF2-40B4-BE49-F238E27FC236}">
                <a16:creationId xmlns:a16="http://schemas.microsoft.com/office/drawing/2014/main" id="{A722489F-EAD7-BD02-4F7F-675EFAA55B23}"/>
              </a:ext>
            </a:extLst>
          </p:cNvPr>
          <p:cNvSpPr/>
          <p:nvPr userDrawn="1"/>
        </p:nvSpPr>
        <p:spPr>
          <a:xfrm>
            <a:off x="0" y="6426558"/>
            <a:ext cx="12192000" cy="431442"/>
          </a:xfrm>
          <a:prstGeom prst="rect">
            <a:avLst/>
          </a:prstGeom>
          <a:solidFill>
            <a:srgbClr val="005EB8"/>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Text Placeholder 3">
            <a:extLst>
              <a:ext uri="{FF2B5EF4-FFF2-40B4-BE49-F238E27FC236}">
                <a16:creationId xmlns:a16="http://schemas.microsoft.com/office/drawing/2014/main" id="{29EB4C01-358D-CD85-D709-CDAA66D75FB2}"/>
              </a:ext>
            </a:extLst>
          </p:cNvPr>
          <p:cNvSpPr txBox="1">
            <a:spLocks/>
          </p:cNvSpPr>
          <p:nvPr userDrawn="1"/>
        </p:nvSpPr>
        <p:spPr>
          <a:xfrm>
            <a:off x="584696" y="744083"/>
            <a:ext cx="9991947" cy="731837"/>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3200" b="1">
              <a:solidFill>
                <a:srgbClr val="0070C0"/>
              </a:solidFill>
              <a:latin typeface="Arial" panose="020B0604020202020204"/>
            </a:endParaRPr>
          </a:p>
        </p:txBody>
      </p:sp>
    </p:spTree>
    <p:extLst>
      <p:ext uri="{BB962C8B-B14F-4D97-AF65-F5344CB8AC3E}">
        <p14:creationId xmlns:p14="http://schemas.microsoft.com/office/powerpoint/2010/main" val="15746890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677317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46BFE-3AF8-EB1E-ED57-CB09D72FC25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B324B91-02C4-E9D2-E22D-E94B99F9B7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A090819-DE55-5B14-988C-A7370290261A}"/>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BC484328-DC31-869A-4D45-E43D77CD58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CB7C9A-EF5C-1BCB-E41A-5925092D80E6}"/>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35687635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14082395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17325622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26557798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Content slide 2">
    <p:spTree>
      <p:nvGrpSpPr>
        <p:cNvPr id="1" name=""/>
        <p:cNvGrpSpPr/>
        <p:nvPr/>
      </p:nvGrpSpPr>
      <p:grpSpPr>
        <a:xfrm>
          <a:off x="0" y="0"/>
          <a:ext cx="0" cy="0"/>
          <a:chOff x="0" y="0"/>
          <a:chExt cx="0" cy="0"/>
        </a:xfrm>
      </p:grpSpPr>
      <p:sp>
        <p:nvSpPr>
          <p:cNvPr id="2" name="Parallelogram 7">
            <a:extLst>
              <a:ext uri="{FF2B5EF4-FFF2-40B4-BE49-F238E27FC236}">
                <a16:creationId xmlns:a16="http://schemas.microsoft.com/office/drawing/2014/main" id="{BCDC81AD-5609-A01F-A6F8-6EEBC19DAB4E}"/>
              </a:ext>
            </a:extLst>
          </p:cNvPr>
          <p:cNvSpPr/>
          <p:nvPr userDrawn="1"/>
        </p:nvSpPr>
        <p:spPr>
          <a:xfrm flipH="1">
            <a:off x="1126" y="6450512"/>
            <a:ext cx="9131948" cy="407488"/>
          </a:xfrm>
          <a:custGeom>
            <a:avLst/>
            <a:gdLst>
              <a:gd name="connsiteX0" fmla="*/ 0 w 9361674"/>
              <a:gd name="connsiteY0" fmla="*/ 407488 h 407488"/>
              <a:gd name="connsiteX1" fmla="*/ 206258 w 9361674"/>
              <a:gd name="connsiteY1" fmla="*/ 0 h 407488"/>
              <a:gd name="connsiteX2" fmla="*/ 9361674 w 9361674"/>
              <a:gd name="connsiteY2" fmla="*/ 0 h 407488"/>
              <a:gd name="connsiteX3" fmla="*/ 9155416 w 9361674"/>
              <a:gd name="connsiteY3" fmla="*/ 407488 h 407488"/>
              <a:gd name="connsiteX4" fmla="*/ 0 w 9361674"/>
              <a:gd name="connsiteY4" fmla="*/ 407488 h 407488"/>
              <a:gd name="connsiteX0" fmla="*/ 0 w 9155416"/>
              <a:gd name="connsiteY0" fmla="*/ 407488 h 407488"/>
              <a:gd name="connsiteX1" fmla="*/ 206258 w 9155416"/>
              <a:gd name="connsiteY1" fmla="*/ 0 h 407488"/>
              <a:gd name="connsiteX2" fmla="*/ 9131948 w 9155416"/>
              <a:gd name="connsiteY2" fmla="*/ 0 h 407488"/>
              <a:gd name="connsiteX3" fmla="*/ 9155416 w 9155416"/>
              <a:gd name="connsiteY3" fmla="*/ 407488 h 407488"/>
              <a:gd name="connsiteX4" fmla="*/ 0 w 9155416"/>
              <a:gd name="connsiteY4" fmla="*/ 407488 h 407488"/>
              <a:gd name="connsiteX0" fmla="*/ 0 w 9131948"/>
              <a:gd name="connsiteY0" fmla="*/ 407488 h 407488"/>
              <a:gd name="connsiteX1" fmla="*/ 206258 w 9131948"/>
              <a:gd name="connsiteY1" fmla="*/ 0 h 407488"/>
              <a:gd name="connsiteX2" fmla="*/ 9131948 w 9131948"/>
              <a:gd name="connsiteY2" fmla="*/ 0 h 407488"/>
              <a:gd name="connsiteX3" fmla="*/ 9128389 w 9131948"/>
              <a:gd name="connsiteY3" fmla="*/ 407488 h 407488"/>
              <a:gd name="connsiteX4" fmla="*/ 0 w 9131948"/>
              <a:gd name="connsiteY4" fmla="*/ 407488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1948" h="407488">
                <a:moveTo>
                  <a:pt x="0" y="407488"/>
                </a:moveTo>
                <a:lnTo>
                  <a:pt x="206258" y="0"/>
                </a:lnTo>
                <a:lnTo>
                  <a:pt x="9131948" y="0"/>
                </a:lnTo>
                <a:cubicBezTo>
                  <a:pt x="9130762" y="135829"/>
                  <a:pt x="9129575" y="271659"/>
                  <a:pt x="9128389" y="407488"/>
                </a:cubicBezTo>
                <a:lnTo>
                  <a:pt x="0" y="407488"/>
                </a:lnTo>
                <a:close/>
              </a:path>
            </a:pathLst>
          </a:custGeom>
          <a:solidFill>
            <a:srgbClr val="CACACA">
              <a:alpha val="254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arallelogram 9">
            <a:extLst>
              <a:ext uri="{FF2B5EF4-FFF2-40B4-BE49-F238E27FC236}">
                <a16:creationId xmlns:a16="http://schemas.microsoft.com/office/drawing/2014/main" id="{49AAFC10-504B-E114-B2A1-687494A894FA}"/>
              </a:ext>
            </a:extLst>
          </p:cNvPr>
          <p:cNvSpPr/>
          <p:nvPr userDrawn="1"/>
        </p:nvSpPr>
        <p:spPr>
          <a:xfrm flipH="1">
            <a:off x="8663152" y="6450512"/>
            <a:ext cx="3528848" cy="407488"/>
          </a:xfrm>
          <a:custGeom>
            <a:avLst/>
            <a:gdLst>
              <a:gd name="connsiteX0" fmla="*/ 0 w 3733800"/>
              <a:gd name="connsiteY0" fmla="*/ 407488 h 407488"/>
              <a:gd name="connsiteX1" fmla="*/ 206258 w 3733800"/>
              <a:gd name="connsiteY1" fmla="*/ 0 h 407488"/>
              <a:gd name="connsiteX2" fmla="*/ 3733800 w 3733800"/>
              <a:gd name="connsiteY2" fmla="*/ 0 h 407488"/>
              <a:gd name="connsiteX3" fmla="*/ 3527542 w 3733800"/>
              <a:gd name="connsiteY3" fmla="*/ 407488 h 407488"/>
              <a:gd name="connsiteX4" fmla="*/ 0 w 3733800"/>
              <a:gd name="connsiteY4" fmla="*/ 407488 h 407488"/>
              <a:gd name="connsiteX0" fmla="*/ 0 w 3528848"/>
              <a:gd name="connsiteY0" fmla="*/ 396977 h 407488"/>
              <a:gd name="connsiteX1" fmla="*/ 1306 w 3528848"/>
              <a:gd name="connsiteY1" fmla="*/ 0 h 407488"/>
              <a:gd name="connsiteX2" fmla="*/ 3528848 w 3528848"/>
              <a:gd name="connsiteY2" fmla="*/ 0 h 407488"/>
              <a:gd name="connsiteX3" fmla="*/ 3322590 w 3528848"/>
              <a:gd name="connsiteY3" fmla="*/ 407488 h 407488"/>
              <a:gd name="connsiteX4" fmla="*/ 0 w 3528848"/>
              <a:gd name="connsiteY4" fmla="*/ 396977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848" h="407488">
                <a:moveTo>
                  <a:pt x="0" y="396977"/>
                </a:moveTo>
                <a:cubicBezTo>
                  <a:pt x="435" y="264651"/>
                  <a:pt x="871" y="132326"/>
                  <a:pt x="1306" y="0"/>
                </a:cubicBezTo>
                <a:lnTo>
                  <a:pt x="3528848" y="0"/>
                </a:lnTo>
                <a:lnTo>
                  <a:pt x="3322590" y="407488"/>
                </a:lnTo>
                <a:lnTo>
                  <a:pt x="0" y="396977"/>
                </a:lnTo>
                <a:close/>
              </a:path>
            </a:pathLst>
          </a:custGeom>
          <a:solidFill>
            <a:srgbClr val="008C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blue and black text on a black background&#10;&#10;Description automatically generated">
            <a:extLst>
              <a:ext uri="{FF2B5EF4-FFF2-40B4-BE49-F238E27FC236}">
                <a16:creationId xmlns:a16="http://schemas.microsoft.com/office/drawing/2014/main" id="{50F62DE1-CA32-0D4A-DB50-FC32F21584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63200" y="323958"/>
            <a:ext cx="1485777" cy="703373"/>
          </a:xfrm>
          <a:prstGeom prst="rect">
            <a:avLst/>
          </a:prstGeom>
        </p:spPr>
      </p:pic>
      <p:sp>
        <p:nvSpPr>
          <p:cNvPr id="3" name="Text Placeholder 8">
            <a:extLst>
              <a:ext uri="{FF2B5EF4-FFF2-40B4-BE49-F238E27FC236}">
                <a16:creationId xmlns:a16="http://schemas.microsoft.com/office/drawing/2014/main" id="{1F12CB50-9381-860F-1281-8DB95DC80891}"/>
              </a:ext>
            </a:extLst>
          </p:cNvPr>
          <p:cNvSpPr>
            <a:spLocks noGrp="1"/>
          </p:cNvSpPr>
          <p:nvPr>
            <p:ph type="body" sz="quarter" idx="11"/>
          </p:nvPr>
        </p:nvSpPr>
        <p:spPr>
          <a:xfrm>
            <a:off x="495299" y="1286176"/>
            <a:ext cx="8831263" cy="1109131"/>
          </a:xfrm>
          <a:prstGeom prst="rect">
            <a:avLst/>
          </a:prstGeom>
        </p:spPr>
        <p:txBody>
          <a:bodyPr/>
          <a:lstStyle>
            <a:lvl1pPr>
              <a:defRPr sz="2800" b="1">
                <a:solidFill>
                  <a:srgbClr val="008F9C"/>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a:t>Click to edit Master text styles</a:t>
            </a:r>
          </a:p>
          <a:p>
            <a:pPr lvl="0"/>
            <a:r>
              <a:rPr lang="en-GB"/>
              <a:t>Second level</a:t>
            </a:r>
          </a:p>
        </p:txBody>
      </p:sp>
      <p:sp>
        <p:nvSpPr>
          <p:cNvPr id="5" name="Text Placeholder 13">
            <a:extLst>
              <a:ext uri="{FF2B5EF4-FFF2-40B4-BE49-F238E27FC236}">
                <a16:creationId xmlns:a16="http://schemas.microsoft.com/office/drawing/2014/main" id="{5397F4CF-5FD3-7F03-6C6B-9D0051F59BA3}"/>
              </a:ext>
            </a:extLst>
          </p:cNvPr>
          <p:cNvSpPr>
            <a:spLocks noGrp="1"/>
          </p:cNvSpPr>
          <p:nvPr>
            <p:ph type="body" sz="quarter" idx="12"/>
          </p:nvPr>
        </p:nvSpPr>
        <p:spPr>
          <a:xfrm>
            <a:off x="495299" y="355313"/>
            <a:ext cx="8907463" cy="703263"/>
          </a:xfrm>
          <a:prstGeom prst="rect">
            <a:avLst/>
          </a:prstGeom>
        </p:spPr>
        <p:txBody>
          <a:bodyPr/>
          <a:lstStyle>
            <a:lvl1pPr>
              <a:defRPr sz="3600" b="1">
                <a:solidFill>
                  <a:srgbClr val="606060"/>
                </a:solidFill>
                <a:latin typeface="Arial" panose="020B0604020202020204" pitchFamily="34" charset="0"/>
                <a:cs typeface="Arial" panose="020B0604020202020204" pitchFamily="34" charset="0"/>
              </a:defRPr>
            </a:lvl1pPr>
          </a:lstStyle>
          <a:p>
            <a:pPr lvl="0"/>
            <a:r>
              <a:rPr lang="en-GB"/>
              <a:t>Click to edit Master text styles</a:t>
            </a:r>
          </a:p>
        </p:txBody>
      </p:sp>
      <p:sp>
        <p:nvSpPr>
          <p:cNvPr id="7" name="Text Placeholder 8">
            <a:extLst>
              <a:ext uri="{FF2B5EF4-FFF2-40B4-BE49-F238E27FC236}">
                <a16:creationId xmlns:a16="http://schemas.microsoft.com/office/drawing/2014/main" id="{2B4AE6F9-99A1-B864-A725-AEA0924F1F24}"/>
              </a:ext>
            </a:extLst>
          </p:cNvPr>
          <p:cNvSpPr>
            <a:spLocks noGrp="1"/>
          </p:cNvSpPr>
          <p:nvPr>
            <p:ph type="body" sz="quarter" idx="13" hasCustomPrompt="1"/>
          </p:nvPr>
        </p:nvSpPr>
        <p:spPr>
          <a:xfrm>
            <a:off x="495299" y="2667000"/>
            <a:ext cx="8831263" cy="3377228"/>
          </a:xfrm>
          <a:prstGeom prst="rect">
            <a:avLst/>
          </a:prstGeom>
        </p:spPr>
        <p:txBody>
          <a:bodyPr/>
          <a:lstStyle>
            <a:lvl1pPr>
              <a:defRPr sz="2000" b="0">
                <a:solidFill>
                  <a:schemeClr val="tx1"/>
                </a:solidFill>
                <a:latin typeface="Arial" panose="020B0604020202020204" pitchFamily="34" charset="0"/>
                <a:cs typeface="Arial" panose="020B0604020202020204" pitchFamily="34" charset="0"/>
              </a:defRPr>
            </a:lvl1pPr>
            <a:lvl2pPr marL="742950" indent="-285750">
              <a:buClr>
                <a:srgbClr val="0040BB"/>
              </a:buClr>
              <a:buFont typeface="Wingdings" pitchFamily="2" charset="2"/>
              <a:buChar char="§"/>
              <a:defRPr sz="1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a:t>Third level</a:t>
            </a:r>
          </a:p>
          <a:p>
            <a:pPr lvl="1"/>
            <a:r>
              <a:rPr lang="en-GB"/>
              <a:t>Fourth level</a:t>
            </a:r>
          </a:p>
        </p:txBody>
      </p:sp>
      <p:sp>
        <p:nvSpPr>
          <p:cNvPr id="8" name="Text Placeholder 5">
            <a:extLst>
              <a:ext uri="{FF2B5EF4-FFF2-40B4-BE49-F238E27FC236}">
                <a16:creationId xmlns:a16="http://schemas.microsoft.com/office/drawing/2014/main" id="{66944E50-7C18-AA0F-98CC-C3D07715CC21}"/>
              </a:ext>
            </a:extLst>
          </p:cNvPr>
          <p:cNvSpPr>
            <a:spLocks noGrp="1"/>
          </p:cNvSpPr>
          <p:nvPr>
            <p:ph type="body" sz="quarter" idx="10"/>
          </p:nvPr>
        </p:nvSpPr>
        <p:spPr>
          <a:xfrm>
            <a:off x="457200" y="6450513"/>
            <a:ext cx="5181600" cy="407488"/>
          </a:xfrm>
          <a:prstGeom prst="rect">
            <a:avLst/>
          </a:prstGeom>
        </p:spPr>
        <p:txBody>
          <a:bodyPr anchor="ctr"/>
          <a:lstStyle>
            <a:lvl1pPr>
              <a:defRPr sz="1100">
                <a:solidFill>
                  <a:srgbClr val="606060"/>
                </a:solidFill>
                <a:latin typeface="Arial" panose="020B0604020202020204" pitchFamily="34" charset="0"/>
                <a:cs typeface="Arial" panose="020B0604020202020204" pitchFamily="34" charset="0"/>
              </a:defRPr>
            </a:lvl1pPr>
          </a:lstStyle>
          <a:p>
            <a:pPr lvl="0"/>
            <a:r>
              <a:rPr lang="en-GB"/>
              <a:t>Click to edit Master text styles</a:t>
            </a:r>
          </a:p>
        </p:txBody>
      </p:sp>
    </p:spTree>
    <p:extLst>
      <p:ext uri="{BB962C8B-B14F-4D97-AF65-F5344CB8AC3E}">
        <p14:creationId xmlns:p14="http://schemas.microsoft.com/office/powerpoint/2010/main" val="385648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1235075" y="3429001"/>
            <a:ext cx="3599253" cy="890752"/>
          </a:xfrm>
          <a:prstGeom prst="rect">
            <a:avLst/>
          </a:prstGeom>
        </p:spPr>
        <p:txBody>
          <a:bodyPr vert="horz" lIns="0" tIns="0" rIns="0" bIns="0" rtlCol="0" anchor="t">
            <a:normAutofit/>
          </a:bodyPr>
          <a:lstStyle/>
          <a:p>
            <a:r>
              <a:rPr lang="en-GB"/>
              <a:t>Insert presentation title in this space.</a:t>
            </a:r>
            <a:endParaRPr lang="en-US"/>
          </a:p>
        </p:txBody>
      </p:sp>
      <p:sp>
        <p:nvSpPr>
          <p:cNvPr id="12" name="TextBox 11">
            <a:extLst>
              <a:ext uri="{FF2B5EF4-FFF2-40B4-BE49-F238E27FC236}">
                <a16:creationId xmlns:a16="http://schemas.microsoft.com/office/drawing/2014/main" id="{C87CB790-6D22-1EE7-31AD-09B2880AEA48}"/>
              </a:ext>
            </a:extLst>
          </p:cNvPr>
          <p:cNvSpPr txBox="1"/>
          <p:nvPr userDrawn="1"/>
        </p:nvSpPr>
        <p:spPr>
          <a:xfrm>
            <a:off x="1235075" y="2683389"/>
            <a:ext cx="3130379" cy="528030"/>
          </a:xfrm>
          <a:prstGeom prst="rect">
            <a:avLst/>
          </a:prstGeom>
          <a:noFill/>
        </p:spPr>
        <p:txBody>
          <a:bodyPr wrap="square" lIns="0" tIns="0" rIns="0" bIns="0" rtlCol="0">
            <a:spAutoFit/>
          </a:bodyPr>
          <a:lstStyle/>
          <a:p>
            <a:pPr marL="0" marR="0" lvl="0" indent="0" algn="l" defTabSz="914400" rtl="0" eaLnBrk="1" fontAlgn="auto" latinLnBrk="0" hangingPunct="1">
              <a:lnSpc>
                <a:spcPts val="2120"/>
              </a:lnSpc>
              <a:spcBef>
                <a:spcPts val="0"/>
              </a:spcBef>
              <a:spcAft>
                <a:spcPts val="0"/>
              </a:spcAft>
              <a:buClrTx/>
              <a:buSzTx/>
              <a:buFontTx/>
              <a:buNone/>
              <a:tabLst/>
              <a:defRPr/>
            </a:pPr>
            <a:r>
              <a:rPr lang="en-GB" sz="1600">
                <a:solidFill>
                  <a:schemeClr val="accent1"/>
                </a:solidFill>
                <a:latin typeface="+mj-lt"/>
              </a:rPr>
              <a:t>Run by social care providers </a:t>
            </a:r>
            <a:br>
              <a:rPr lang="en-GB" sz="1600">
                <a:solidFill>
                  <a:schemeClr val="accent1"/>
                </a:solidFill>
                <a:latin typeface="+mj-lt"/>
              </a:rPr>
            </a:br>
            <a:r>
              <a:rPr lang="en-GB" sz="1600">
                <a:solidFill>
                  <a:schemeClr val="accent1"/>
                </a:solidFill>
                <a:latin typeface="+mj-lt"/>
              </a:rPr>
              <a:t>for social care providers.</a:t>
            </a:r>
            <a:endParaRPr lang="en-US" sz="1600">
              <a:solidFill>
                <a:schemeClr val="accent1"/>
              </a:solidFill>
              <a:latin typeface="+mj-lt"/>
            </a:endParaRPr>
          </a:p>
        </p:txBody>
      </p:sp>
      <p:sp>
        <p:nvSpPr>
          <p:cNvPr id="4" name="Text Placeholder 3">
            <a:extLst>
              <a:ext uri="{FF2B5EF4-FFF2-40B4-BE49-F238E27FC236}">
                <a16:creationId xmlns:a16="http://schemas.microsoft.com/office/drawing/2014/main" id="{70FFA17C-BB00-F298-02E5-E40A4E5E9080}"/>
              </a:ext>
            </a:extLst>
          </p:cNvPr>
          <p:cNvSpPr>
            <a:spLocks noGrp="1"/>
          </p:cNvSpPr>
          <p:nvPr>
            <p:ph type="body" sz="quarter" idx="10" hasCustomPrompt="1"/>
          </p:nvPr>
        </p:nvSpPr>
        <p:spPr>
          <a:xfrm>
            <a:off x="1235075" y="4547640"/>
            <a:ext cx="3598863" cy="989012"/>
          </a:xfrm>
          <a:prstGeom prst="rect">
            <a:avLst/>
          </a:prstGeom>
        </p:spPr>
        <p:txBody>
          <a:bodyPr lIns="0" tIns="0" rIns="0" bIns="0"/>
          <a:lstStyle>
            <a:lvl1pPr marL="0" indent="0">
              <a:lnSpc>
                <a:spcPct val="100000"/>
              </a:lnSpc>
              <a:buNone/>
              <a:defRPr sz="1300"/>
            </a:lvl1pPr>
          </a:lstStyle>
          <a:p>
            <a:pPr lvl="0"/>
            <a:r>
              <a:rPr lang="en-GB"/>
              <a:t>Insert sub-title in this space.</a:t>
            </a:r>
            <a:endParaRPr lang="en-US"/>
          </a:p>
        </p:txBody>
      </p:sp>
    </p:spTree>
    <p:extLst>
      <p:ext uri="{BB962C8B-B14F-4D97-AF65-F5344CB8AC3E}">
        <p14:creationId xmlns:p14="http://schemas.microsoft.com/office/powerpoint/2010/main" val="4972366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587632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D8A1-5E54-DC4D-8196-FE1A9E2C43B3}"/>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F0609A3-D7DC-A14B-A083-801B2F6FD977}"/>
              </a:ext>
            </a:extLst>
          </p:cNvPr>
          <p:cNvSpPr>
            <a:spLocks noGrp="1"/>
          </p:cNvSpPr>
          <p:nvPr>
            <p:ph idx="1"/>
          </p:nvPr>
        </p:nvSpPr>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396393B0-9B26-8246-8E87-1B32DB964E72}"/>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4" name="Picture 3" descr="A black and white logo&#10;&#10;Description automatically generated">
            <a:extLst>
              <a:ext uri="{FF2B5EF4-FFF2-40B4-BE49-F238E27FC236}">
                <a16:creationId xmlns:a16="http://schemas.microsoft.com/office/drawing/2014/main" id="{EA635752-B9F1-ABBF-B8C3-3C184945F5BD}"/>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4484318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peaker Details">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5106531" y="2318331"/>
            <a:ext cx="5221286"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speaker’s name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5106531" y="2853840"/>
            <a:ext cx="5207180" cy="260539"/>
          </a:xfrm>
          <a:prstGeom prst="rect">
            <a:avLst/>
          </a:prstGeom>
        </p:spPr>
        <p:txBody>
          <a:bodyPr lIns="0" tIns="0" rIns="0" bIns="0" numCol="1" spcCol="720000"/>
          <a:lstStyle>
            <a:lvl1pPr marL="0" indent="0">
              <a:lnSpc>
                <a:spcPts val="2160"/>
              </a:lnSpc>
              <a:buNone/>
              <a:defRPr sz="1300">
                <a:solidFill>
                  <a:schemeClr val="accent1"/>
                </a:solidFill>
                <a:latin typeface="+mj-lt"/>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title/position in this space</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5120641" y="3560606"/>
            <a:ext cx="5207180" cy="1345997"/>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Insert intro/bio here. 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a:t>
            </a:r>
          </a:p>
        </p:txBody>
      </p:sp>
      <p:sp>
        <p:nvSpPr>
          <p:cNvPr id="2" name="Picture Placeholder 5">
            <a:extLst>
              <a:ext uri="{FF2B5EF4-FFF2-40B4-BE49-F238E27FC236}">
                <a16:creationId xmlns:a16="http://schemas.microsoft.com/office/drawing/2014/main" id="{C9A456A0-BAC0-9400-FEFE-73421F77671E}"/>
              </a:ext>
            </a:extLst>
          </p:cNvPr>
          <p:cNvSpPr>
            <a:spLocks noGrp="1"/>
          </p:cNvSpPr>
          <p:nvPr>
            <p:ph type="pic" sz="quarter" idx="13" hasCustomPrompt="1"/>
          </p:nvPr>
        </p:nvSpPr>
        <p:spPr>
          <a:xfrm>
            <a:off x="1827605" y="2318331"/>
            <a:ext cx="2590631" cy="259075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6027237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3171645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Image Righ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6456363" y="2592388"/>
            <a:ext cx="4500562" cy="2816225"/>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1701767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80982-126A-9294-C390-E59308ABA5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07DC0EF-C399-2CBD-68E9-5BDE47DF22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A15F4B-9E3A-C1AE-5A8D-24B4573AB8BF}"/>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3BA29D01-AC41-E944-052C-91B57A3879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BC499D-D919-F654-1F26-F562252B0644}"/>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9391222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6" y="1808163"/>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645636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7" name="Picture Placeholder 5">
            <a:extLst>
              <a:ext uri="{FF2B5EF4-FFF2-40B4-BE49-F238E27FC236}">
                <a16:creationId xmlns:a16="http://schemas.microsoft.com/office/drawing/2014/main" id="{7A6877A3-00E1-678D-2584-68B947B22275}"/>
              </a:ext>
            </a:extLst>
          </p:cNvPr>
          <p:cNvSpPr>
            <a:spLocks noGrp="1"/>
          </p:cNvSpPr>
          <p:nvPr>
            <p:ph type="pic" sz="quarter" idx="13" hasCustomPrompt="1"/>
          </p:nvPr>
        </p:nvSpPr>
        <p:spPr>
          <a:xfrm>
            <a:off x="1235075" y="2592388"/>
            <a:ext cx="4500562" cy="2816226"/>
          </a:xfrm>
          <a:prstGeom prst="rect">
            <a:avLst/>
          </a:prstGeom>
          <a:pattFill prst="pct5">
            <a:fgClr>
              <a:schemeClr val="accent1"/>
            </a:fgClr>
            <a:bgClr>
              <a:schemeClr val="bg1"/>
            </a:bgClr>
          </a:pattFill>
        </p:spPr>
        <p:txBody>
          <a:bodyPr anchor="ctr"/>
          <a:lstStyle>
            <a:lvl1pPr marL="0" indent="0" algn="ctr">
              <a:buNone/>
              <a:defRPr sz="2600"/>
            </a:lvl1pPr>
          </a:lstStyle>
          <a:p>
            <a:r>
              <a:rPr lang="en-US"/>
              <a:t>Insert image here</a:t>
            </a:r>
          </a:p>
        </p:txBody>
      </p:sp>
    </p:spTree>
    <p:extLst>
      <p:ext uri="{BB962C8B-B14F-4D97-AF65-F5344CB8AC3E}">
        <p14:creationId xmlns:p14="http://schemas.microsoft.com/office/powerpoint/2010/main" val="314385305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Text Image Lef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813046" y="445189"/>
            <a:ext cx="9721851"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802257" y="1544128"/>
            <a:ext cx="10154671" cy="386448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Tree>
    <p:extLst>
      <p:ext uri="{BB962C8B-B14F-4D97-AF65-F5344CB8AC3E}">
        <p14:creationId xmlns:p14="http://schemas.microsoft.com/office/powerpoint/2010/main" val="209440211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401177276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7424B92-D857-4D0A-84C7-A2C6E8B19604}"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FB3D37-CA4A-4189-AC6B-36DF41F5039D}" type="slidenum">
              <a:rPr lang="en-GB" smtClean="0"/>
              <a:t>‹#›</a:t>
            </a:fld>
            <a:endParaRPr lang="en-GB"/>
          </a:p>
        </p:txBody>
      </p:sp>
      <p:sp>
        <p:nvSpPr>
          <p:cNvPr id="7" name="Title 6"/>
          <p:cNvSpPr>
            <a:spLocks noGrp="1"/>
          </p:cNvSpPr>
          <p:nvPr>
            <p:ph type="title"/>
          </p:nvPr>
        </p:nvSpPr>
        <p:spPr/>
        <p:txBody>
          <a:bodyPr/>
          <a:lstStyle/>
          <a:p>
            <a:r>
              <a:rPr lang="en-US"/>
              <a:t>Click to edit Master title style</a:t>
            </a:r>
          </a:p>
        </p:txBody>
      </p:sp>
      <p:pic>
        <p:nvPicPr>
          <p:cNvPr id="9" name="Picture 8">
            <a:extLst>
              <a:ext uri="{FF2B5EF4-FFF2-40B4-BE49-F238E27FC236}">
                <a16:creationId xmlns:a16="http://schemas.microsoft.com/office/drawing/2014/main" id="{5430BE95-820C-4202-8DD4-36941BA75F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84713" y="6002741"/>
            <a:ext cx="1549103" cy="626020"/>
          </a:xfrm>
          <a:prstGeom prst="rect">
            <a:avLst/>
          </a:prstGeom>
        </p:spPr>
      </p:pic>
    </p:spTree>
    <p:extLst>
      <p:ext uri="{BB962C8B-B14F-4D97-AF65-F5344CB8AC3E}">
        <p14:creationId xmlns:p14="http://schemas.microsoft.com/office/powerpoint/2010/main" val="36935917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3739978" y="2494992"/>
            <a:ext cx="7199871" cy="1868016"/>
          </a:xfrm>
          <a:prstGeom prst="rect">
            <a:avLst/>
          </a:prstGeom>
        </p:spPr>
        <p:txBody>
          <a:bodyPr vert="horz" lIns="0" tIns="0" rIns="0" bIns="0" rtlCol="0" anchor="ctr">
            <a:normAutofit/>
          </a:bodyPr>
          <a:lstStyle>
            <a:lvl1pPr>
              <a:defRPr>
                <a:solidFill>
                  <a:schemeClr val="bg1"/>
                </a:solidFill>
              </a:defRPr>
            </a:lvl1pPr>
          </a:lstStyle>
          <a:p>
            <a:r>
              <a:rPr lang="en-GB"/>
              <a:t>Insert section title here.</a:t>
            </a:r>
            <a:endParaRPr lang="en-US"/>
          </a:p>
        </p:txBody>
      </p:sp>
    </p:spTree>
    <p:extLst>
      <p:ext uri="{BB962C8B-B14F-4D97-AF65-F5344CB8AC3E}">
        <p14:creationId xmlns:p14="http://schemas.microsoft.com/office/powerpoint/2010/main" val="12933450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7" name="Title Placeholder 9">
            <a:extLst>
              <a:ext uri="{FF2B5EF4-FFF2-40B4-BE49-F238E27FC236}">
                <a16:creationId xmlns:a16="http://schemas.microsoft.com/office/drawing/2014/main" id="{9414B952-FA1A-6A25-6151-81C0F3501A41}"/>
              </a:ext>
            </a:extLst>
          </p:cNvPr>
          <p:cNvSpPr>
            <a:spLocks noGrp="1"/>
          </p:cNvSpPr>
          <p:nvPr>
            <p:ph type="title" hasCustomPrompt="1"/>
          </p:nvPr>
        </p:nvSpPr>
        <p:spPr>
          <a:xfrm>
            <a:off x="3739978" y="2494992"/>
            <a:ext cx="7199871" cy="1868016"/>
          </a:xfrm>
          <a:prstGeom prst="rect">
            <a:avLst/>
          </a:prstGeom>
        </p:spPr>
        <p:txBody>
          <a:bodyPr vert="horz" lIns="0" tIns="0" rIns="0" bIns="0" rtlCol="0" anchor="ctr">
            <a:normAutofit/>
          </a:bodyPr>
          <a:lstStyle>
            <a:lvl1pPr>
              <a:defRPr>
                <a:solidFill>
                  <a:schemeClr val="bg1"/>
                </a:solidFill>
              </a:defRPr>
            </a:lvl1pPr>
          </a:lstStyle>
          <a:p>
            <a:r>
              <a:rPr lang="en-GB"/>
              <a:t>Insert section title here.</a:t>
            </a:r>
            <a:endParaRPr lang="en-US"/>
          </a:p>
        </p:txBody>
      </p:sp>
    </p:spTree>
    <p:extLst>
      <p:ext uri="{BB962C8B-B14F-4D97-AF65-F5344CB8AC3E}">
        <p14:creationId xmlns:p14="http://schemas.microsoft.com/office/powerpoint/2010/main" val="32996719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FD8A1-5E54-DC4D-8196-FE1A9E2C43B3}"/>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1F0609A3-D7DC-A14B-A083-801B2F6FD977}"/>
              </a:ext>
            </a:extLst>
          </p:cNvPr>
          <p:cNvSpPr>
            <a:spLocks noGrp="1"/>
          </p:cNvSpPr>
          <p:nvPr>
            <p:ph idx="1"/>
          </p:nvPr>
        </p:nvSpPr>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396393B0-9B26-8246-8E87-1B32DB964E72}"/>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4" name="Picture 3" descr="A black and white logo&#10;&#10;Description automatically generated">
            <a:extLst>
              <a:ext uri="{FF2B5EF4-FFF2-40B4-BE49-F238E27FC236}">
                <a16:creationId xmlns:a16="http://schemas.microsoft.com/office/drawing/2014/main" id="{EA635752-B9F1-ABBF-B8C3-3C184945F5BD}"/>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40746215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AAA6D-D78F-A141-9899-BA774B4491EC}"/>
              </a:ext>
            </a:extLst>
          </p:cNvPr>
          <p:cNvSpPr>
            <a:spLocks noGrp="1"/>
          </p:cNvSpPr>
          <p:nvPr>
            <p:ph type="title"/>
          </p:nvPr>
        </p:nvSpPr>
        <p:spPr/>
        <p:txBody>
          <a:bodyPr/>
          <a:lstStyle>
            <a:lvl1pPr>
              <a:defRPr>
                <a:solidFill>
                  <a:schemeClr val="bg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C359010-F285-8C45-B345-8121A34C7764}"/>
              </a:ext>
            </a:extLst>
          </p:cNvPr>
          <p:cNvSpPr>
            <a:spLocks noGrp="1"/>
          </p:cNvSpPr>
          <p:nvPr>
            <p:ph sz="half" idx="1"/>
          </p:nvPr>
        </p:nvSpPr>
        <p:spPr>
          <a:xfrm>
            <a:off x="838200" y="1825625"/>
            <a:ext cx="5181600" cy="4351338"/>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7187256-0F36-3840-A2B6-1A9950505CFB}"/>
              </a:ext>
            </a:extLst>
          </p:cNvPr>
          <p:cNvSpPr>
            <a:spLocks noGrp="1"/>
          </p:cNvSpPr>
          <p:nvPr>
            <p:ph sz="half" idx="2"/>
          </p:nvPr>
        </p:nvSpPr>
        <p:spPr>
          <a:xfrm>
            <a:off x="6172200" y="1825625"/>
            <a:ext cx="5181600" cy="4351338"/>
          </a:xfrm>
          <a:solidFill>
            <a:srgbClr val="211C35"/>
          </a:solidFill>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a:extLst>
              <a:ext uri="{FF2B5EF4-FFF2-40B4-BE49-F238E27FC236}">
                <a16:creationId xmlns:a16="http://schemas.microsoft.com/office/drawing/2014/main" id="{A14914E5-2470-324E-B317-1BF24D6DB445}"/>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0CA8EC-7B39-FA45-9467-DA28134DFB55}" type="slidenum">
              <a:rPr lang="en-US" smtClean="0"/>
              <a:pPr/>
              <a:t>‹#›</a:t>
            </a:fld>
            <a:endParaRPr lang="en-US"/>
          </a:p>
        </p:txBody>
      </p:sp>
      <p:pic>
        <p:nvPicPr>
          <p:cNvPr id="5" name="Picture 4" descr="A black and white logo&#10;&#10;Description automatically generated">
            <a:extLst>
              <a:ext uri="{FF2B5EF4-FFF2-40B4-BE49-F238E27FC236}">
                <a16:creationId xmlns:a16="http://schemas.microsoft.com/office/drawing/2014/main" id="{7F90424B-0FD0-5AAF-27E0-E8F1800FFA90}"/>
              </a:ext>
            </a:extLst>
          </p:cNvPr>
          <p:cNvPicPr>
            <a:picLocks noChangeAspect="1"/>
          </p:cNvPicPr>
          <p:nvPr userDrawn="1"/>
        </p:nvPicPr>
        <p:blipFill>
          <a:blip r:embed="rId2"/>
          <a:stretch>
            <a:fillRect/>
          </a:stretch>
        </p:blipFill>
        <p:spPr>
          <a:xfrm>
            <a:off x="10167556" y="5643562"/>
            <a:ext cx="2024444" cy="1214438"/>
          </a:xfrm>
          <a:prstGeom prst="rect">
            <a:avLst/>
          </a:prstGeom>
        </p:spPr>
      </p:pic>
    </p:spTree>
    <p:extLst>
      <p:ext uri="{BB962C8B-B14F-4D97-AF65-F5344CB8AC3E}">
        <p14:creationId xmlns:p14="http://schemas.microsoft.com/office/powerpoint/2010/main" val="29565133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B4D03-C1F3-34FB-488B-C38046E6152A}"/>
              </a:ext>
            </a:extLst>
          </p:cNvPr>
          <p:cNvSpPr>
            <a:spLocks noGrp="1"/>
          </p:cNvSpPr>
          <p:nvPr>
            <p:ph type="body" sz="quarter" idx="10" hasCustomPrompt="1"/>
          </p:nvPr>
        </p:nvSpPr>
        <p:spPr>
          <a:xfrm>
            <a:off x="1235075" y="1808163"/>
            <a:ext cx="9721850" cy="391340"/>
          </a:xfrm>
          <a:prstGeom prst="rect">
            <a:avLst/>
          </a:prstGeom>
        </p:spPr>
        <p:txBody>
          <a:bodyPr lIns="0" tIns="0" rIns="0" bIns="0"/>
          <a:lstStyle>
            <a:lvl1pPr marL="0" indent="0">
              <a:lnSpc>
                <a:spcPct val="100000"/>
              </a:lnSpc>
              <a:buNone/>
              <a:defRPr sz="2600">
                <a:solidFill>
                  <a:schemeClr val="tx1"/>
                </a:solidFill>
                <a:latin typeface="+mj-lt"/>
              </a:defRPr>
            </a:lvl1pPr>
            <a:lvl2pPr marL="457200" indent="0">
              <a:buNone/>
              <a:defRPr sz="2600">
                <a:latin typeface="+mj-lt"/>
              </a:defRPr>
            </a:lvl2pPr>
            <a:lvl3pPr marL="914400" indent="0">
              <a:buNone/>
              <a:defRPr sz="2600">
                <a:latin typeface="+mj-lt"/>
              </a:defRPr>
            </a:lvl3pPr>
            <a:lvl4pPr marL="1371600" indent="0">
              <a:buNone/>
              <a:defRPr sz="2600">
                <a:latin typeface="+mj-lt"/>
              </a:defRPr>
            </a:lvl4pPr>
            <a:lvl5pPr marL="1828800" indent="0">
              <a:buNone/>
              <a:defRPr sz="2600">
                <a:latin typeface="+mj-lt"/>
              </a:defRPr>
            </a:lvl5pPr>
          </a:lstStyle>
          <a:p>
            <a:pPr lvl="0"/>
            <a:r>
              <a:rPr lang="en-GB"/>
              <a:t>Insert page title in this space</a:t>
            </a:r>
            <a:endParaRPr lang="en-US"/>
          </a:p>
        </p:txBody>
      </p:sp>
      <p:sp>
        <p:nvSpPr>
          <p:cNvPr id="3" name="Text Placeholder 2">
            <a:extLst>
              <a:ext uri="{FF2B5EF4-FFF2-40B4-BE49-F238E27FC236}">
                <a16:creationId xmlns:a16="http://schemas.microsoft.com/office/drawing/2014/main" id="{F55EBBB6-E7DF-E3F2-CDE9-5F69268599B1}"/>
              </a:ext>
            </a:extLst>
          </p:cNvPr>
          <p:cNvSpPr>
            <a:spLocks noGrp="1"/>
          </p:cNvSpPr>
          <p:nvPr>
            <p:ph type="body" sz="quarter" idx="11" hasCustomPrompt="1"/>
          </p:nvPr>
        </p:nvSpPr>
        <p:spPr>
          <a:xfrm>
            <a:off x="1235075" y="2592388"/>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Lorem ipsum </a:t>
            </a:r>
            <a:r>
              <a:rPr lang="en-GB" err="1"/>
              <a:t>dolor</a:t>
            </a:r>
            <a:r>
              <a:rPr lang="en-GB"/>
              <a:t> sit </a:t>
            </a:r>
            <a:r>
              <a:rPr lang="en-GB" err="1"/>
              <a:t>amet</a:t>
            </a:r>
            <a:r>
              <a:rPr lang="en-GB"/>
              <a:t>, </a:t>
            </a:r>
            <a:r>
              <a:rPr lang="en-GB" err="1"/>
              <a:t>consectetur</a:t>
            </a:r>
            <a:r>
              <a:rPr lang="en-GB"/>
              <a:t> </a:t>
            </a:r>
            <a:r>
              <a:rPr lang="en-GB" err="1"/>
              <a:t>adipiscing</a:t>
            </a:r>
            <a:r>
              <a:rPr lang="en-GB"/>
              <a:t> </a:t>
            </a:r>
            <a:r>
              <a:rPr lang="en-GB" err="1"/>
              <a:t>elit</a:t>
            </a:r>
            <a:r>
              <a:rPr lang="en-GB"/>
              <a:t>. </a:t>
            </a:r>
            <a:r>
              <a:rPr lang="en-GB" err="1"/>
              <a:t>Praesent</a:t>
            </a:r>
            <a:r>
              <a:rPr lang="en-GB"/>
              <a:t> </a:t>
            </a:r>
            <a:r>
              <a:rPr lang="en-GB" err="1"/>
              <a:t>eget</a:t>
            </a:r>
            <a:r>
              <a:rPr lang="en-GB"/>
              <a:t> </a:t>
            </a:r>
            <a:r>
              <a:rPr lang="en-GB" err="1"/>
              <a:t>est</a:t>
            </a:r>
            <a:r>
              <a:rPr lang="en-GB"/>
              <a:t> id </a:t>
            </a:r>
            <a:r>
              <a:rPr lang="en-GB" err="1"/>
              <a:t>tellus</a:t>
            </a:r>
            <a:r>
              <a:rPr lang="en-GB"/>
              <a:t> dictum semper. </a:t>
            </a:r>
            <a:r>
              <a:rPr lang="en-GB" err="1"/>
              <a:t>Curabitur</a:t>
            </a:r>
            <a:r>
              <a:rPr lang="en-GB"/>
              <a:t> </a:t>
            </a:r>
            <a:r>
              <a:rPr lang="en-GB" err="1"/>
              <a:t>vel</a:t>
            </a:r>
            <a:r>
              <a:rPr lang="en-GB"/>
              <a:t> </a:t>
            </a:r>
            <a:r>
              <a:rPr lang="en-GB" err="1"/>
              <a:t>aliquet</a:t>
            </a:r>
            <a:r>
              <a:rPr lang="en-GB"/>
              <a:t> </a:t>
            </a:r>
            <a:r>
              <a:rPr lang="en-GB" err="1"/>
              <a:t>lectus</a:t>
            </a:r>
            <a:r>
              <a:rPr lang="en-GB"/>
              <a:t>. </a:t>
            </a:r>
            <a:r>
              <a:rPr lang="en-GB" err="1"/>
              <a:t>Pellentesque</a:t>
            </a:r>
            <a:r>
              <a:rPr lang="en-GB"/>
              <a:t> </a:t>
            </a:r>
            <a:r>
              <a:rPr lang="en-GB" err="1"/>
              <a:t>condimentum</a:t>
            </a:r>
            <a:r>
              <a:rPr lang="en-GB"/>
              <a:t>, </a:t>
            </a:r>
            <a:r>
              <a:rPr lang="en-GB" err="1"/>
              <a:t>neque</a:t>
            </a:r>
            <a:r>
              <a:rPr lang="en-GB"/>
              <a:t> in </a:t>
            </a:r>
            <a:r>
              <a:rPr lang="en-GB" err="1"/>
              <a:t>sodales</a:t>
            </a:r>
            <a:r>
              <a:rPr lang="en-GB"/>
              <a:t> </a:t>
            </a:r>
            <a:r>
              <a:rPr lang="en-GB" err="1"/>
              <a:t>commodo</a:t>
            </a:r>
            <a:r>
              <a:rPr lang="en-GB"/>
              <a:t>, </a:t>
            </a:r>
            <a:r>
              <a:rPr lang="en-GB" err="1"/>
              <a:t>arcu</a:t>
            </a:r>
            <a:r>
              <a:rPr lang="en-GB"/>
              <a:t> </a:t>
            </a:r>
            <a:r>
              <a:rPr lang="en-GB" err="1"/>
              <a:t>tortor</a:t>
            </a:r>
            <a:r>
              <a:rPr lang="en-GB"/>
              <a:t> </a:t>
            </a:r>
            <a:r>
              <a:rPr lang="en-GB" err="1"/>
              <a:t>egestas</a:t>
            </a:r>
            <a:r>
              <a:rPr lang="en-GB"/>
              <a:t> </a:t>
            </a:r>
            <a:r>
              <a:rPr lang="en-GB" err="1"/>
              <a:t>sem</a:t>
            </a:r>
            <a:r>
              <a:rPr lang="en-GB"/>
              <a:t>, ac </a:t>
            </a:r>
            <a:r>
              <a:rPr lang="en-GB" err="1"/>
              <a:t>lobortis</a:t>
            </a:r>
            <a:r>
              <a:rPr lang="en-GB"/>
              <a:t> </a:t>
            </a:r>
            <a:r>
              <a:rPr lang="en-GB" err="1"/>
              <a:t>tortor</a:t>
            </a:r>
            <a:r>
              <a:rPr lang="en-GB"/>
              <a:t> </a:t>
            </a:r>
            <a:r>
              <a:rPr lang="en-GB" err="1"/>
              <a:t>quam</a:t>
            </a:r>
            <a:r>
              <a:rPr lang="en-GB"/>
              <a:t> et est. </a:t>
            </a:r>
            <a:r>
              <a:rPr lang="en-GB" err="1"/>
              <a:t>Sed</a:t>
            </a:r>
            <a:r>
              <a:rPr lang="en-GB"/>
              <a:t> </a:t>
            </a:r>
            <a:r>
              <a:rPr lang="en-GB" err="1"/>
              <a:t>hendrerit</a:t>
            </a:r>
            <a:r>
              <a:rPr lang="en-GB"/>
              <a:t> </a:t>
            </a:r>
            <a:r>
              <a:rPr lang="en-GB" err="1"/>
              <a:t>augue</a:t>
            </a:r>
            <a:r>
              <a:rPr lang="en-GB"/>
              <a:t> sit </a:t>
            </a:r>
            <a:r>
              <a:rPr lang="en-GB" err="1"/>
              <a:t>amet</a:t>
            </a:r>
            <a:r>
              <a:rPr lang="en-GB"/>
              <a:t> </a:t>
            </a:r>
            <a:r>
              <a:rPr lang="en-GB" err="1"/>
              <a:t>nulla</a:t>
            </a:r>
            <a:r>
              <a:rPr lang="en-GB"/>
              <a:t> pharetra </a:t>
            </a:r>
            <a:r>
              <a:rPr lang="en-GB" err="1"/>
              <a:t>dignissim</a:t>
            </a:r>
            <a:r>
              <a:rPr lang="en-GB"/>
              <a:t>. Maecenas tempus eros </a:t>
            </a:r>
            <a:r>
              <a:rPr lang="en-GB" err="1"/>
              <a:t>aliquet</a:t>
            </a:r>
            <a:r>
              <a:rPr lang="en-GB"/>
              <a:t> </a:t>
            </a:r>
            <a:r>
              <a:rPr lang="en-GB" err="1"/>
              <a:t>velit</a:t>
            </a:r>
            <a:r>
              <a:rPr lang="en-GB"/>
              <a:t> </a:t>
            </a:r>
            <a:r>
              <a:rPr lang="en-GB" err="1"/>
              <a:t>sodales</a:t>
            </a:r>
            <a:r>
              <a:rPr lang="en-GB"/>
              <a:t> </a:t>
            </a:r>
            <a:r>
              <a:rPr lang="en-GB" err="1"/>
              <a:t>bibendum</a:t>
            </a:r>
            <a:r>
              <a:rPr lang="en-GB"/>
              <a:t>. </a:t>
            </a:r>
          </a:p>
          <a:p>
            <a:pPr lvl="0"/>
            <a:r>
              <a:rPr lang="en-GB"/>
              <a:t>Nunc </a:t>
            </a:r>
            <a:r>
              <a:rPr lang="en-GB" err="1"/>
              <a:t>ornare</a:t>
            </a:r>
            <a:r>
              <a:rPr lang="en-GB"/>
              <a:t> </a:t>
            </a:r>
            <a:r>
              <a:rPr lang="en-GB" err="1"/>
              <a:t>tortor</a:t>
            </a:r>
            <a:r>
              <a:rPr lang="en-GB"/>
              <a:t> ante, </a:t>
            </a:r>
            <a:r>
              <a:rPr lang="en-GB" err="1"/>
              <a:t>quis</a:t>
            </a:r>
            <a:r>
              <a:rPr lang="en-GB"/>
              <a:t> gravida </a:t>
            </a:r>
            <a:r>
              <a:rPr lang="en-GB" err="1"/>
              <a:t>orci</a:t>
            </a:r>
            <a:r>
              <a:rPr lang="en-GB"/>
              <a:t> semper a. Donec </a:t>
            </a:r>
            <a:r>
              <a:rPr lang="en-GB" err="1"/>
              <a:t>malesuada</a:t>
            </a:r>
            <a:r>
              <a:rPr lang="en-GB"/>
              <a:t> </a:t>
            </a:r>
            <a:r>
              <a:rPr lang="en-GB" err="1"/>
              <a:t>arcu</a:t>
            </a:r>
            <a:r>
              <a:rPr lang="en-GB"/>
              <a:t> ac fermentum </a:t>
            </a:r>
            <a:r>
              <a:rPr lang="en-GB" err="1"/>
              <a:t>tincidunt</a:t>
            </a:r>
            <a:r>
              <a:rPr lang="en-GB"/>
              <a:t>. </a:t>
            </a:r>
            <a:r>
              <a:rPr lang="en-GB" err="1"/>
              <a:t>Quisque</a:t>
            </a:r>
            <a:r>
              <a:rPr lang="en-GB"/>
              <a:t> </a:t>
            </a:r>
            <a:r>
              <a:rPr lang="en-GB" err="1"/>
              <a:t>pellentesque</a:t>
            </a:r>
            <a:r>
              <a:rPr lang="en-GB"/>
              <a:t> </a:t>
            </a:r>
            <a:r>
              <a:rPr lang="en-GB" err="1"/>
              <a:t>luctus</a:t>
            </a:r>
            <a:r>
              <a:rPr lang="en-GB"/>
              <a:t> </a:t>
            </a:r>
            <a:r>
              <a:rPr lang="en-GB" err="1"/>
              <a:t>sem</a:t>
            </a:r>
            <a:r>
              <a:rPr lang="en-GB"/>
              <a:t> </a:t>
            </a:r>
            <a:r>
              <a:rPr lang="en-GB" err="1"/>
              <a:t>tincidunt</a:t>
            </a:r>
            <a:r>
              <a:rPr lang="en-GB"/>
              <a:t> </a:t>
            </a:r>
            <a:r>
              <a:rPr lang="en-GB" err="1"/>
              <a:t>sagittis</a:t>
            </a:r>
            <a:r>
              <a:rPr lang="en-GB"/>
              <a:t>.</a:t>
            </a:r>
          </a:p>
        </p:txBody>
      </p:sp>
      <p:sp>
        <p:nvSpPr>
          <p:cNvPr id="5" name="Text Placeholder 2">
            <a:extLst>
              <a:ext uri="{FF2B5EF4-FFF2-40B4-BE49-F238E27FC236}">
                <a16:creationId xmlns:a16="http://schemas.microsoft.com/office/drawing/2014/main" id="{FFE18C7F-6E6C-79CE-B287-30ECA00F80DF}"/>
              </a:ext>
            </a:extLst>
          </p:cNvPr>
          <p:cNvSpPr>
            <a:spLocks noGrp="1"/>
          </p:cNvSpPr>
          <p:nvPr>
            <p:ph type="body" sz="quarter" idx="12" hasCustomPrompt="1"/>
          </p:nvPr>
        </p:nvSpPr>
        <p:spPr>
          <a:xfrm>
            <a:off x="6456364" y="2592387"/>
            <a:ext cx="4500563" cy="2816225"/>
          </a:xfrm>
          <a:prstGeom prst="rect">
            <a:avLst/>
          </a:prstGeom>
        </p:spPr>
        <p:txBody>
          <a:bodyPr lIns="0" tIns="0" rIns="0" bIns="0" numCol="1" spcCol="720000"/>
          <a:lstStyle>
            <a:lvl1pPr marL="0" indent="0">
              <a:lnSpc>
                <a:spcPts val="2160"/>
              </a:lnSpc>
              <a:buNone/>
              <a:defRPr sz="1300">
                <a:solidFill>
                  <a:schemeClr val="tx1"/>
                </a:solidFill>
              </a:defRPr>
            </a:lvl1pPr>
            <a:lvl2pPr marL="457200" indent="0">
              <a:lnSpc>
                <a:spcPts val="2060"/>
              </a:lnSpc>
              <a:buNone/>
              <a:defRPr sz="1300">
                <a:solidFill>
                  <a:schemeClr val="tx1"/>
                </a:solidFill>
              </a:defRPr>
            </a:lvl2pPr>
            <a:lvl3pPr marL="914400" indent="0">
              <a:lnSpc>
                <a:spcPts val="2060"/>
              </a:lnSpc>
              <a:buNone/>
              <a:defRPr sz="1300">
                <a:solidFill>
                  <a:schemeClr val="tx1"/>
                </a:solidFill>
              </a:defRPr>
            </a:lvl3pPr>
            <a:lvl4pPr marL="1371600" indent="0">
              <a:lnSpc>
                <a:spcPts val="2060"/>
              </a:lnSpc>
              <a:buNone/>
              <a:defRPr sz="1300">
                <a:solidFill>
                  <a:schemeClr val="tx1"/>
                </a:solidFill>
              </a:defRPr>
            </a:lvl4pPr>
            <a:lvl5pPr marL="1828800" indent="0">
              <a:lnSpc>
                <a:spcPts val="2060"/>
              </a:lnSpc>
              <a:buNone/>
              <a:defRPr sz="1300">
                <a:solidFill>
                  <a:schemeClr val="tx1"/>
                </a:solidFill>
              </a:defRPr>
            </a:lvl5pPr>
          </a:lstStyle>
          <a:p>
            <a:pPr lvl="0"/>
            <a:r>
              <a:rPr lang="en-GB"/>
              <a:t>Vestibulum </a:t>
            </a:r>
            <a:r>
              <a:rPr lang="en-GB" err="1"/>
              <a:t>sollicitudin</a:t>
            </a:r>
            <a:r>
              <a:rPr lang="en-GB"/>
              <a:t> </a:t>
            </a:r>
            <a:r>
              <a:rPr lang="en-GB" err="1"/>
              <a:t>enim</a:t>
            </a:r>
            <a:r>
              <a:rPr lang="en-GB"/>
              <a:t> sit </a:t>
            </a:r>
            <a:r>
              <a:rPr lang="en-GB" err="1"/>
              <a:t>amet</a:t>
            </a:r>
            <a:r>
              <a:rPr lang="en-GB"/>
              <a:t> </a:t>
            </a:r>
            <a:r>
              <a:rPr lang="en-GB" err="1"/>
              <a:t>orci</a:t>
            </a:r>
            <a:r>
              <a:rPr lang="en-GB"/>
              <a:t> </a:t>
            </a:r>
            <a:r>
              <a:rPr lang="en-GB" err="1"/>
              <a:t>porttitor</a:t>
            </a:r>
            <a:r>
              <a:rPr lang="en-GB"/>
              <a:t> lacinia. Maecenas convallis </a:t>
            </a:r>
            <a:r>
              <a:rPr lang="en-GB" err="1"/>
              <a:t>posuere</a:t>
            </a:r>
            <a:r>
              <a:rPr lang="en-GB"/>
              <a:t> </a:t>
            </a:r>
            <a:r>
              <a:rPr lang="en-GB" err="1"/>
              <a:t>placerat</a:t>
            </a:r>
            <a:r>
              <a:rPr lang="en-GB"/>
              <a:t>. </a:t>
            </a:r>
            <a:r>
              <a:rPr lang="en-GB" err="1"/>
              <a:t>Curabitur</a:t>
            </a:r>
            <a:r>
              <a:rPr lang="en-GB"/>
              <a:t> at </a:t>
            </a:r>
            <a:r>
              <a:rPr lang="en-GB" err="1"/>
              <a:t>purus</a:t>
            </a:r>
            <a:r>
              <a:rPr lang="en-GB"/>
              <a:t> id </a:t>
            </a:r>
            <a:r>
              <a:rPr lang="en-GB" err="1"/>
              <a:t>diam</a:t>
            </a:r>
            <a:r>
              <a:rPr lang="en-GB"/>
              <a:t> </a:t>
            </a:r>
            <a:r>
              <a:rPr lang="en-GB" err="1"/>
              <a:t>luctus</a:t>
            </a:r>
            <a:r>
              <a:rPr lang="en-GB"/>
              <a:t> </a:t>
            </a:r>
            <a:r>
              <a:rPr lang="en-GB" err="1"/>
              <a:t>luctus</a:t>
            </a:r>
            <a:r>
              <a:rPr lang="en-GB"/>
              <a:t>. </a:t>
            </a:r>
            <a:r>
              <a:rPr lang="en-GB" err="1"/>
              <a:t>Etiam</a:t>
            </a:r>
            <a:r>
              <a:rPr lang="en-GB"/>
              <a:t> </a:t>
            </a:r>
            <a:r>
              <a:rPr lang="en-GB" err="1"/>
              <a:t>placerat</a:t>
            </a:r>
            <a:r>
              <a:rPr lang="en-GB"/>
              <a:t> ipsum </a:t>
            </a:r>
            <a:r>
              <a:rPr lang="en-GB" err="1"/>
              <a:t>enim</a:t>
            </a:r>
            <a:r>
              <a:rPr lang="en-GB"/>
              <a:t>, in </a:t>
            </a:r>
            <a:r>
              <a:rPr lang="en-GB" err="1"/>
              <a:t>sodales</a:t>
            </a:r>
            <a:r>
              <a:rPr lang="en-GB"/>
              <a:t> lorem </a:t>
            </a:r>
            <a:r>
              <a:rPr lang="en-GB" err="1"/>
              <a:t>facilisis</a:t>
            </a:r>
            <a:r>
              <a:rPr lang="en-GB"/>
              <a:t> sed. Integer </a:t>
            </a:r>
            <a:r>
              <a:rPr lang="en-GB" err="1"/>
              <a:t>fringilla</a:t>
            </a:r>
            <a:r>
              <a:rPr lang="en-GB"/>
              <a:t> cursus </a:t>
            </a:r>
            <a:r>
              <a:rPr lang="en-GB" err="1"/>
              <a:t>nibh</a:t>
            </a:r>
            <a:r>
              <a:rPr lang="en-GB"/>
              <a:t>, id </a:t>
            </a:r>
            <a:r>
              <a:rPr lang="en-GB" err="1"/>
              <a:t>elementum</a:t>
            </a:r>
            <a:r>
              <a:rPr lang="en-GB"/>
              <a:t> </a:t>
            </a:r>
            <a:r>
              <a:rPr lang="en-GB" err="1"/>
              <a:t>leo</a:t>
            </a:r>
            <a:r>
              <a:rPr lang="en-GB"/>
              <a:t> </a:t>
            </a:r>
            <a:r>
              <a:rPr lang="en-GB" err="1"/>
              <a:t>accumsan</a:t>
            </a:r>
            <a:r>
              <a:rPr lang="en-GB"/>
              <a:t> et. </a:t>
            </a:r>
            <a:r>
              <a:rPr lang="en-GB" err="1"/>
              <a:t>Curabitur</a:t>
            </a:r>
            <a:r>
              <a:rPr lang="en-GB"/>
              <a:t> </a:t>
            </a:r>
            <a:r>
              <a:rPr lang="en-GB" err="1"/>
              <a:t>leo</a:t>
            </a:r>
            <a:r>
              <a:rPr lang="en-GB"/>
              <a:t> </a:t>
            </a:r>
            <a:r>
              <a:rPr lang="en-GB" err="1"/>
              <a:t>nibh</a:t>
            </a:r>
            <a:r>
              <a:rPr lang="en-GB"/>
              <a:t>, </a:t>
            </a:r>
            <a:r>
              <a:rPr lang="en-GB" err="1"/>
              <a:t>interdum</a:t>
            </a:r>
            <a:r>
              <a:rPr lang="en-GB"/>
              <a:t> </a:t>
            </a:r>
            <a:r>
              <a:rPr lang="en-GB" err="1"/>
              <a:t>commodo</a:t>
            </a:r>
            <a:r>
              <a:rPr lang="en-GB"/>
              <a:t> </a:t>
            </a:r>
            <a:r>
              <a:rPr lang="en-GB" err="1"/>
              <a:t>efficitur</a:t>
            </a:r>
            <a:r>
              <a:rPr lang="en-GB"/>
              <a:t> </a:t>
            </a:r>
            <a:r>
              <a:rPr lang="en-GB" err="1"/>
              <a:t>eu</a:t>
            </a:r>
            <a:r>
              <a:rPr lang="en-GB"/>
              <a:t>, </a:t>
            </a:r>
            <a:r>
              <a:rPr lang="en-GB" err="1"/>
              <a:t>dapibus</a:t>
            </a:r>
            <a:r>
              <a:rPr lang="en-GB"/>
              <a:t> </a:t>
            </a:r>
            <a:r>
              <a:rPr lang="en-GB" err="1"/>
              <a:t>eu</a:t>
            </a:r>
            <a:r>
              <a:rPr lang="en-GB"/>
              <a:t> sem. Nunc id </a:t>
            </a:r>
            <a:r>
              <a:rPr lang="en-GB" err="1"/>
              <a:t>blandit</a:t>
            </a:r>
            <a:r>
              <a:rPr lang="en-GB"/>
              <a:t> </a:t>
            </a:r>
            <a:r>
              <a:rPr lang="en-GB" err="1"/>
              <a:t>nibh</a:t>
            </a:r>
            <a:r>
              <a:rPr lang="en-GB"/>
              <a:t>.</a:t>
            </a:r>
          </a:p>
          <a:p>
            <a:pPr lvl="0"/>
            <a:r>
              <a:rPr lang="en-GB"/>
              <a:t> </a:t>
            </a:r>
            <a:r>
              <a:rPr lang="en-GB" err="1"/>
              <a:t>Etiam</a:t>
            </a:r>
            <a:r>
              <a:rPr lang="en-GB"/>
              <a:t> cursus </a:t>
            </a:r>
            <a:r>
              <a:rPr lang="en-GB" err="1"/>
              <a:t>nisl</a:t>
            </a:r>
            <a:r>
              <a:rPr lang="en-GB"/>
              <a:t> vitae </a:t>
            </a:r>
            <a:r>
              <a:rPr lang="en-GB" err="1"/>
              <a:t>lectus</a:t>
            </a:r>
            <a:r>
              <a:rPr lang="en-GB"/>
              <a:t> fermentum </a:t>
            </a:r>
            <a:r>
              <a:rPr lang="en-GB" err="1"/>
              <a:t>eleifend</a:t>
            </a:r>
            <a:r>
              <a:rPr lang="en-GB"/>
              <a:t>. </a:t>
            </a:r>
            <a:r>
              <a:rPr lang="en-GB" err="1"/>
              <a:t>Mauris</a:t>
            </a:r>
            <a:r>
              <a:rPr lang="en-GB"/>
              <a:t> </a:t>
            </a:r>
            <a:r>
              <a:rPr lang="en-GB" err="1"/>
              <a:t>vehicula</a:t>
            </a:r>
            <a:r>
              <a:rPr lang="en-GB"/>
              <a:t> </a:t>
            </a:r>
            <a:r>
              <a:rPr lang="en-GB" err="1"/>
              <a:t>justo</a:t>
            </a:r>
            <a:r>
              <a:rPr lang="en-GB"/>
              <a:t> ac </a:t>
            </a:r>
            <a:r>
              <a:rPr lang="en-GB" err="1"/>
              <a:t>arcu</a:t>
            </a:r>
            <a:r>
              <a:rPr lang="en-GB"/>
              <a:t> </a:t>
            </a:r>
            <a:r>
              <a:rPr lang="en-GB" err="1"/>
              <a:t>molestie</a:t>
            </a:r>
            <a:r>
              <a:rPr lang="en-GB"/>
              <a:t> </a:t>
            </a:r>
            <a:r>
              <a:rPr lang="en-GB" err="1"/>
              <a:t>laoreet</a:t>
            </a:r>
            <a:r>
              <a:rPr lang="en-GB"/>
              <a:t>. Morbi fermentum </a:t>
            </a:r>
            <a:r>
              <a:rPr lang="en-GB" err="1"/>
              <a:t>metus</a:t>
            </a:r>
            <a:r>
              <a:rPr lang="en-GB"/>
              <a:t> et </a:t>
            </a:r>
            <a:r>
              <a:rPr lang="en-GB" err="1"/>
              <a:t>lectus</a:t>
            </a:r>
            <a:r>
              <a:rPr lang="en-GB"/>
              <a:t> </a:t>
            </a:r>
            <a:r>
              <a:rPr lang="en-GB" err="1"/>
              <a:t>laoreet</a:t>
            </a:r>
            <a:r>
              <a:rPr lang="en-GB"/>
              <a:t>, non </a:t>
            </a:r>
            <a:r>
              <a:rPr lang="en-GB" err="1"/>
              <a:t>imperdiet</a:t>
            </a:r>
            <a:r>
              <a:rPr lang="en-GB"/>
              <a:t> </a:t>
            </a:r>
            <a:r>
              <a:rPr lang="en-GB" err="1"/>
              <a:t>orci</a:t>
            </a:r>
            <a:r>
              <a:rPr lang="en-GB"/>
              <a:t> </a:t>
            </a:r>
            <a:r>
              <a:rPr lang="en-GB" err="1"/>
              <a:t>varius</a:t>
            </a:r>
            <a:r>
              <a:rPr lang="en-GB"/>
              <a:t>. </a:t>
            </a:r>
          </a:p>
        </p:txBody>
      </p:sp>
    </p:spTree>
    <p:extLst>
      <p:ext uri="{BB962C8B-B14F-4D97-AF65-F5344CB8AC3E}">
        <p14:creationId xmlns:p14="http://schemas.microsoft.com/office/powerpoint/2010/main" val="104424655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2" name="Parallelogram 7">
            <a:extLst>
              <a:ext uri="{FF2B5EF4-FFF2-40B4-BE49-F238E27FC236}">
                <a16:creationId xmlns:a16="http://schemas.microsoft.com/office/drawing/2014/main" id="{BCDC81AD-5609-A01F-A6F8-6EEBC19DAB4E}"/>
              </a:ext>
            </a:extLst>
          </p:cNvPr>
          <p:cNvSpPr/>
          <p:nvPr userDrawn="1"/>
        </p:nvSpPr>
        <p:spPr>
          <a:xfrm flipH="1">
            <a:off x="1126" y="6450512"/>
            <a:ext cx="9131948" cy="407488"/>
          </a:xfrm>
          <a:custGeom>
            <a:avLst/>
            <a:gdLst>
              <a:gd name="connsiteX0" fmla="*/ 0 w 9361674"/>
              <a:gd name="connsiteY0" fmla="*/ 407488 h 407488"/>
              <a:gd name="connsiteX1" fmla="*/ 206258 w 9361674"/>
              <a:gd name="connsiteY1" fmla="*/ 0 h 407488"/>
              <a:gd name="connsiteX2" fmla="*/ 9361674 w 9361674"/>
              <a:gd name="connsiteY2" fmla="*/ 0 h 407488"/>
              <a:gd name="connsiteX3" fmla="*/ 9155416 w 9361674"/>
              <a:gd name="connsiteY3" fmla="*/ 407488 h 407488"/>
              <a:gd name="connsiteX4" fmla="*/ 0 w 9361674"/>
              <a:gd name="connsiteY4" fmla="*/ 407488 h 407488"/>
              <a:gd name="connsiteX0" fmla="*/ 0 w 9155416"/>
              <a:gd name="connsiteY0" fmla="*/ 407488 h 407488"/>
              <a:gd name="connsiteX1" fmla="*/ 206258 w 9155416"/>
              <a:gd name="connsiteY1" fmla="*/ 0 h 407488"/>
              <a:gd name="connsiteX2" fmla="*/ 9131948 w 9155416"/>
              <a:gd name="connsiteY2" fmla="*/ 0 h 407488"/>
              <a:gd name="connsiteX3" fmla="*/ 9155416 w 9155416"/>
              <a:gd name="connsiteY3" fmla="*/ 407488 h 407488"/>
              <a:gd name="connsiteX4" fmla="*/ 0 w 9155416"/>
              <a:gd name="connsiteY4" fmla="*/ 407488 h 407488"/>
              <a:gd name="connsiteX0" fmla="*/ 0 w 9131948"/>
              <a:gd name="connsiteY0" fmla="*/ 407488 h 407488"/>
              <a:gd name="connsiteX1" fmla="*/ 206258 w 9131948"/>
              <a:gd name="connsiteY1" fmla="*/ 0 h 407488"/>
              <a:gd name="connsiteX2" fmla="*/ 9131948 w 9131948"/>
              <a:gd name="connsiteY2" fmla="*/ 0 h 407488"/>
              <a:gd name="connsiteX3" fmla="*/ 9128389 w 9131948"/>
              <a:gd name="connsiteY3" fmla="*/ 407488 h 407488"/>
              <a:gd name="connsiteX4" fmla="*/ 0 w 9131948"/>
              <a:gd name="connsiteY4" fmla="*/ 407488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1948" h="407488">
                <a:moveTo>
                  <a:pt x="0" y="407488"/>
                </a:moveTo>
                <a:lnTo>
                  <a:pt x="206258" y="0"/>
                </a:lnTo>
                <a:lnTo>
                  <a:pt x="9131948" y="0"/>
                </a:lnTo>
                <a:cubicBezTo>
                  <a:pt x="9130762" y="135829"/>
                  <a:pt x="9129575" y="271659"/>
                  <a:pt x="9128389" y="407488"/>
                </a:cubicBezTo>
                <a:lnTo>
                  <a:pt x="0" y="407488"/>
                </a:lnTo>
                <a:close/>
              </a:path>
            </a:pathLst>
          </a:custGeom>
          <a:solidFill>
            <a:srgbClr val="CACACA">
              <a:alpha val="254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arallelogram 9">
            <a:extLst>
              <a:ext uri="{FF2B5EF4-FFF2-40B4-BE49-F238E27FC236}">
                <a16:creationId xmlns:a16="http://schemas.microsoft.com/office/drawing/2014/main" id="{49AAFC10-504B-E114-B2A1-687494A894FA}"/>
              </a:ext>
            </a:extLst>
          </p:cNvPr>
          <p:cNvSpPr/>
          <p:nvPr userDrawn="1"/>
        </p:nvSpPr>
        <p:spPr>
          <a:xfrm flipH="1">
            <a:off x="8663152" y="6450512"/>
            <a:ext cx="3528848" cy="407488"/>
          </a:xfrm>
          <a:custGeom>
            <a:avLst/>
            <a:gdLst>
              <a:gd name="connsiteX0" fmla="*/ 0 w 3733800"/>
              <a:gd name="connsiteY0" fmla="*/ 407488 h 407488"/>
              <a:gd name="connsiteX1" fmla="*/ 206258 w 3733800"/>
              <a:gd name="connsiteY1" fmla="*/ 0 h 407488"/>
              <a:gd name="connsiteX2" fmla="*/ 3733800 w 3733800"/>
              <a:gd name="connsiteY2" fmla="*/ 0 h 407488"/>
              <a:gd name="connsiteX3" fmla="*/ 3527542 w 3733800"/>
              <a:gd name="connsiteY3" fmla="*/ 407488 h 407488"/>
              <a:gd name="connsiteX4" fmla="*/ 0 w 3733800"/>
              <a:gd name="connsiteY4" fmla="*/ 407488 h 407488"/>
              <a:gd name="connsiteX0" fmla="*/ 0 w 3528848"/>
              <a:gd name="connsiteY0" fmla="*/ 396977 h 407488"/>
              <a:gd name="connsiteX1" fmla="*/ 1306 w 3528848"/>
              <a:gd name="connsiteY1" fmla="*/ 0 h 407488"/>
              <a:gd name="connsiteX2" fmla="*/ 3528848 w 3528848"/>
              <a:gd name="connsiteY2" fmla="*/ 0 h 407488"/>
              <a:gd name="connsiteX3" fmla="*/ 3322590 w 3528848"/>
              <a:gd name="connsiteY3" fmla="*/ 407488 h 407488"/>
              <a:gd name="connsiteX4" fmla="*/ 0 w 3528848"/>
              <a:gd name="connsiteY4" fmla="*/ 396977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848" h="407488">
                <a:moveTo>
                  <a:pt x="0" y="396977"/>
                </a:moveTo>
                <a:cubicBezTo>
                  <a:pt x="435" y="264651"/>
                  <a:pt x="871" y="132326"/>
                  <a:pt x="1306" y="0"/>
                </a:cubicBezTo>
                <a:lnTo>
                  <a:pt x="3528848" y="0"/>
                </a:lnTo>
                <a:lnTo>
                  <a:pt x="3322590" y="407488"/>
                </a:lnTo>
                <a:lnTo>
                  <a:pt x="0" y="396977"/>
                </a:lnTo>
                <a:close/>
              </a:path>
            </a:pathLst>
          </a:custGeom>
          <a:solidFill>
            <a:srgbClr val="0071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5">
            <a:extLst>
              <a:ext uri="{FF2B5EF4-FFF2-40B4-BE49-F238E27FC236}">
                <a16:creationId xmlns:a16="http://schemas.microsoft.com/office/drawing/2014/main" id="{E65F6B5C-4D90-9D62-11C7-DCBA4B404F86}"/>
              </a:ext>
            </a:extLst>
          </p:cNvPr>
          <p:cNvSpPr>
            <a:spLocks noGrp="1"/>
          </p:cNvSpPr>
          <p:nvPr>
            <p:ph type="body" sz="quarter" idx="10"/>
          </p:nvPr>
        </p:nvSpPr>
        <p:spPr>
          <a:xfrm>
            <a:off x="457200" y="6450513"/>
            <a:ext cx="5181600" cy="407488"/>
          </a:xfrm>
          <a:prstGeom prst="rect">
            <a:avLst/>
          </a:prstGeom>
        </p:spPr>
        <p:txBody>
          <a:bodyPr anchor="ctr"/>
          <a:lstStyle>
            <a:lvl1pPr>
              <a:defRPr sz="1100">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pic>
        <p:nvPicPr>
          <p:cNvPr id="14" name="Picture 13" descr="A blue and black text on a black background&#10;&#10;Description automatically generated">
            <a:extLst>
              <a:ext uri="{FF2B5EF4-FFF2-40B4-BE49-F238E27FC236}">
                <a16:creationId xmlns:a16="http://schemas.microsoft.com/office/drawing/2014/main" id="{50F62DE1-CA32-0D4A-DB50-FC32F21584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63200" y="323958"/>
            <a:ext cx="1485777" cy="703373"/>
          </a:xfrm>
          <a:prstGeom prst="rect">
            <a:avLst/>
          </a:prstGeom>
        </p:spPr>
      </p:pic>
      <p:sp>
        <p:nvSpPr>
          <p:cNvPr id="3" name="Text Placeholder 8">
            <a:extLst>
              <a:ext uri="{FF2B5EF4-FFF2-40B4-BE49-F238E27FC236}">
                <a16:creationId xmlns:a16="http://schemas.microsoft.com/office/drawing/2014/main" id="{A5D0438E-9E01-D84B-B2D9-523E1C6B5E19}"/>
              </a:ext>
            </a:extLst>
          </p:cNvPr>
          <p:cNvSpPr>
            <a:spLocks noGrp="1"/>
          </p:cNvSpPr>
          <p:nvPr>
            <p:ph type="body" sz="quarter" idx="11"/>
          </p:nvPr>
        </p:nvSpPr>
        <p:spPr>
          <a:xfrm>
            <a:off x="495299" y="1286176"/>
            <a:ext cx="8831263" cy="1109131"/>
          </a:xfrm>
          <a:prstGeom prst="rect">
            <a:avLst/>
          </a:prstGeom>
        </p:spPr>
        <p:txBody>
          <a:bodyPr/>
          <a:lstStyle>
            <a:lvl1pPr>
              <a:defRPr sz="2800" b="1">
                <a:solidFill>
                  <a:srgbClr val="008F9C"/>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Click to edit Master text styles</a:t>
            </a:r>
          </a:p>
          <a:p>
            <a:pPr lvl="0"/>
            <a:r>
              <a:rPr lang="en-GB" dirty="0"/>
              <a:t>Second level</a:t>
            </a:r>
          </a:p>
        </p:txBody>
      </p:sp>
      <p:sp>
        <p:nvSpPr>
          <p:cNvPr id="5" name="Text Placeholder 13">
            <a:extLst>
              <a:ext uri="{FF2B5EF4-FFF2-40B4-BE49-F238E27FC236}">
                <a16:creationId xmlns:a16="http://schemas.microsoft.com/office/drawing/2014/main" id="{F080B91B-BD11-27EF-85C6-793F2725FCE2}"/>
              </a:ext>
            </a:extLst>
          </p:cNvPr>
          <p:cNvSpPr>
            <a:spLocks noGrp="1"/>
          </p:cNvSpPr>
          <p:nvPr>
            <p:ph type="body" sz="quarter" idx="12"/>
          </p:nvPr>
        </p:nvSpPr>
        <p:spPr>
          <a:xfrm>
            <a:off x="495299" y="355313"/>
            <a:ext cx="8907463" cy="703263"/>
          </a:xfrm>
          <a:prstGeom prst="rect">
            <a:avLst/>
          </a:prstGeom>
        </p:spPr>
        <p:txBody>
          <a:bodyPr/>
          <a:lstStyle>
            <a:lvl1pPr>
              <a:defRPr sz="3600" b="1">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7" name="Text Placeholder 8">
            <a:extLst>
              <a:ext uri="{FF2B5EF4-FFF2-40B4-BE49-F238E27FC236}">
                <a16:creationId xmlns:a16="http://schemas.microsoft.com/office/drawing/2014/main" id="{26D98DD4-B153-46FB-3A3E-A97F72301C6C}"/>
              </a:ext>
            </a:extLst>
          </p:cNvPr>
          <p:cNvSpPr>
            <a:spLocks noGrp="1"/>
          </p:cNvSpPr>
          <p:nvPr>
            <p:ph type="body" sz="quarter" idx="13" hasCustomPrompt="1"/>
          </p:nvPr>
        </p:nvSpPr>
        <p:spPr>
          <a:xfrm>
            <a:off x="495299" y="2667000"/>
            <a:ext cx="8831263" cy="3377228"/>
          </a:xfrm>
          <a:prstGeom prst="rect">
            <a:avLst/>
          </a:prstGeom>
        </p:spPr>
        <p:txBody>
          <a:bodyPr/>
          <a:lstStyle>
            <a:lvl1pPr>
              <a:defRPr sz="2000" b="0">
                <a:solidFill>
                  <a:schemeClr val="tx1"/>
                </a:solidFill>
                <a:latin typeface="Arial" panose="020B0604020202020204" pitchFamily="34" charset="0"/>
                <a:cs typeface="Arial" panose="020B0604020202020204" pitchFamily="34" charset="0"/>
              </a:defRPr>
            </a:lvl1pPr>
            <a:lvl2pPr marL="742950" indent="-285750">
              <a:buClr>
                <a:srgbClr val="0040BB"/>
              </a:buClr>
              <a:buFont typeface="Wingdings" pitchFamily="2" charset="2"/>
              <a:buChar char="§"/>
              <a:defRPr sz="1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Third level</a:t>
            </a:r>
          </a:p>
          <a:p>
            <a:pPr lvl="1"/>
            <a:r>
              <a:rPr lang="en-GB" dirty="0"/>
              <a:t>Fourth level</a:t>
            </a:r>
          </a:p>
        </p:txBody>
      </p:sp>
    </p:spTree>
    <p:extLst>
      <p:ext uri="{BB962C8B-B14F-4D97-AF65-F5344CB8AC3E}">
        <p14:creationId xmlns:p14="http://schemas.microsoft.com/office/powerpoint/2010/main" val="11081905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C58D3-A1D8-8C15-7A51-4F0D2BC05566}"/>
              </a:ext>
            </a:extLst>
          </p:cNvPr>
          <p:cNvSpPr>
            <a:spLocks noGrp="1"/>
          </p:cNvSpPr>
          <p:nvPr>
            <p:ph type="title"/>
          </p:nvPr>
        </p:nvSpPr>
        <p:spPr>
          <a:xfrm>
            <a:off x="831851" y="1709741"/>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A25472-3A19-B7C2-3A9D-451D27EE08AF}"/>
              </a:ext>
            </a:extLst>
          </p:cNvPr>
          <p:cNvSpPr>
            <a:spLocks noGrp="1"/>
          </p:cNvSpPr>
          <p:nvPr>
            <p:ph type="body" idx="1"/>
          </p:nvPr>
        </p:nvSpPr>
        <p:spPr>
          <a:xfrm>
            <a:off x="831851" y="4589466"/>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3F9983-81FE-6982-B82E-CD97F0EF26D4}"/>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A3CDD67C-3C81-AD7F-E826-4414EF2FCD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5B3D4E-5B68-F952-E864-0E401F1C8A64}"/>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21114225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sp>
        <p:nvSpPr>
          <p:cNvPr id="2" name="Parallelogram 7">
            <a:extLst>
              <a:ext uri="{FF2B5EF4-FFF2-40B4-BE49-F238E27FC236}">
                <a16:creationId xmlns:a16="http://schemas.microsoft.com/office/drawing/2014/main" id="{BCDC81AD-5609-A01F-A6F8-6EEBC19DAB4E}"/>
              </a:ext>
            </a:extLst>
          </p:cNvPr>
          <p:cNvSpPr/>
          <p:nvPr userDrawn="1"/>
        </p:nvSpPr>
        <p:spPr>
          <a:xfrm flipH="1">
            <a:off x="1126" y="6450512"/>
            <a:ext cx="9131948" cy="407488"/>
          </a:xfrm>
          <a:custGeom>
            <a:avLst/>
            <a:gdLst>
              <a:gd name="connsiteX0" fmla="*/ 0 w 9361674"/>
              <a:gd name="connsiteY0" fmla="*/ 407488 h 407488"/>
              <a:gd name="connsiteX1" fmla="*/ 206258 w 9361674"/>
              <a:gd name="connsiteY1" fmla="*/ 0 h 407488"/>
              <a:gd name="connsiteX2" fmla="*/ 9361674 w 9361674"/>
              <a:gd name="connsiteY2" fmla="*/ 0 h 407488"/>
              <a:gd name="connsiteX3" fmla="*/ 9155416 w 9361674"/>
              <a:gd name="connsiteY3" fmla="*/ 407488 h 407488"/>
              <a:gd name="connsiteX4" fmla="*/ 0 w 9361674"/>
              <a:gd name="connsiteY4" fmla="*/ 407488 h 407488"/>
              <a:gd name="connsiteX0" fmla="*/ 0 w 9155416"/>
              <a:gd name="connsiteY0" fmla="*/ 407488 h 407488"/>
              <a:gd name="connsiteX1" fmla="*/ 206258 w 9155416"/>
              <a:gd name="connsiteY1" fmla="*/ 0 h 407488"/>
              <a:gd name="connsiteX2" fmla="*/ 9131948 w 9155416"/>
              <a:gd name="connsiteY2" fmla="*/ 0 h 407488"/>
              <a:gd name="connsiteX3" fmla="*/ 9155416 w 9155416"/>
              <a:gd name="connsiteY3" fmla="*/ 407488 h 407488"/>
              <a:gd name="connsiteX4" fmla="*/ 0 w 9155416"/>
              <a:gd name="connsiteY4" fmla="*/ 407488 h 407488"/>
              <a:gd name="connsiteX0" fmla="*/ 0 w 9131948"/>
              <a:gd name="connsiteY0" fmla="*/ 407488 h 407488"/>
              <a:gd name="connsiteX1" fmla="*/ 206258 w 9131948"/>
              <a:gd name="connsiteY1" fmla="*/ 0 h 407488"/>
              <a:gd name="connsiteX2" fmla="*/ 9131948 w 9131948"/>
              <a:gd name="connsiteY2" fmla="*/ 0 h 407488"/>
              <a:gd name="connsiteX3" fmla="*/ 9128389 w 9131948"/>
              <a:gd name="connsiteY3" fmla="*/ 407488 h 407488"/>
              <a:gd name="connsiteX4" fmla="*/ 0 w 9131948"/>
              <a:gd name="connsiteY4" fmla="*/ 407488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1948" h="407488">
                <a:moveTo>
                  <a:pt x="0" y="407488"/>
                </a:moveTo>
                <a:lnTo>
                  <a:pt x="206258" y="0"/>
                </a:lnTo>
                <a:lnTo>
                  <a:pt x="9131948" y="0"/>
                </a:lnTo>
                <a:cubicBezTo>
                  <a:pt x="9130762" y="135829"/>
                  <a:pt x="9129575" y="271659"/>
                  <a:pt x="9128389" y="407488"/>
                </a:cubicBezTo>
                <a:lnTo>
                  <a:pt x="0" y="407488"/>
                </a:lnTo>
                <a:close/>
              </a:path>
            </a:pathLst>
          </a:custGeom>
          <a:solidFill>
            <a:srgbClr val="CACACA">
              <a:alpha val="254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arallelogram 9">
            <a:extLst>
              <a:ext uri="{FF2B5EF4-FFF2-40B4-BE49-F238E27FC236}">
                <a16:creationId xmlns:a16="http://schemas.microsoft.com/office/drawing/2014/main" id="{49AAFC10-504B-E114-B2A1-687494A894FA}"/>
              </a:ext>
            </a:extLst>
          </p:cNvPr>
          <p:cNvSpPr/>
          <p:nvPr userDrawn="1"/>
        </p:nvSpPr>
        <p:spPr>
          <a:xfrm flipH="1">
            <a:off x="8663152" y="6450512"/>
            <a:ext cx="3528848" cy="407488"/>
          </a:xfrm>
          <a:custGeom>
            <a:avLst/>
            <a:gdLst>
              <a:gd name="connsiteX0" fmla="*/ 0 w 3733800"/>
              <a:gd name="connsiteY0" fmla="*/ 407488 h 407488"/>
              <a:gd name="connsiteX1" fmla="*/ 206258 w 3733800"/>
              <a:gd name="connsiteY1" fmla="*/ 0 h 407488"/>
              <a:gd name="connsiteX2" fmla="*/ 3733800 w 3733800"/>
              <a:gd name="connsiteY2" fmla="*/ 0 h 407488"/>
              <a:gd name="connsiteX3" fmla="*/ 3527542 w 3733800"/>
              <a:gd name="connsiteY3" fmla="*/ 407488 h 407488"/>
              <a:gd name="connsiteX4" fmla="*/ 0 w 3733800"/>
              <a:gd name="connsiteY4" fmla="*/ 407488 h 407488"/>
              <a:gd name="connsiteX0" fmla="*/ 0 w 3528848"/>
              <a:gd name="connsiteY0" fmla="*/ 396977 h 407488"/>
              <a:gd name="connsiteX1" fmla="*/ 1306 w 3528848"/>
              <a:gd name="connsiteY1" fmla="*/ 0 h 407488"/>
              <a:gd name="connsiteX2" fmla="*/ 3528848 w 3528848"/>
              <a:gd name="connsiteY2" fmla="*/ 0 h 407488"/>
              <a:gd name="connsiteX3" fmla="*/ 3322590 w 3528848"/>
              <a:gd name="connsiteY3" fmla="*/ 407488 h 407488"/>
              <a:gd name="connsiteX4" fmla="*/ 0 w 3528848"/>
              <a:gd name="connsiteY4" fmla="*/ 396977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848" h="407488">
                <a:moveTo>
                  <a:pt x="0" y="396977"/>
                </a:moveTo>
                <a:cubicBezTo>
                  <a:pt x="435" y="264651"/>
                  <a:pt x="871" y="132326"/>
                  <a:pt x="1306" y="0"/>
                </a:cubicBezTo>
                <a:lnTo>
                  <a:pt x="3528848" y="0"/>
                </a:lnTo>
                <a:lnTo>
                  <a:pt x="3322590" y="407488"/>
                </a:lnTo>
                <a:lnTo>
                  <a:pt x="0" y="396977"/>
                </a:lnTo>
                <a:close/>
              </a:path>
            </a:pathLst>
          </a:custGeom>
          <a:solidFill>
            <a:srgbClr val="008C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descr="A blue and black text on a black background&#10;&#10;Description automatically generated">
            <a:extLst>
              <a:ext uri="{FF2B5EF4-FFF2-40B4-BE49-F238E27FC236}">
                <a16:creationId xmlns:a16="http://schemas.microsoft.com/office/drawing/2014/main" id="{50F62DE1-CA32-0D4A-DB50-FC32F21584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63200" y="323958"/>
            <a:ext cx="1485777" cy="703373"/>
          </a:xfrm>
          <a:prstGeom prst="rect">
            <a:avLst/>
          </a:prstGeom>
        </p:spPr>
      </p:pic>
      <p:sp>
        <p:nvSpPr>
          <p:cNvPr id="3" name="Text Placeholder 8">
            <a:extLst>
              <a:ext uri="{FF2B5EF4-FFF2-40B4-BE49-F238E27FC236}">
                <a16:creationId xmlns:a16="http://schemas.microsoft.com/office/drawing/2014/main" id="{1F12CB50-9381-860F-1281-8DB95DC80891}"/>
              </a:ext>
            </a:extLst>
          </p:cNvPr>
          <p:cNvSpPr>
            <a:spLocks noGrp="1"/>
          </p:cNvSpPr>
          <p:nvPr>
            <p:ph type="body" sz="quarter" idx="11"/>
          </p:nvPr>
        </p:nvSpPr>
        <p:spPr>
          <a:xfrm>
            <a:off x="495299" y="1286176"/>
            <a:ext cx="8831263" cy="1109131"/>
          </a:xfrm>
          <a:prstGeom prst="rect">
            <a:avLst/>
          </a:prstGeom>
        </p:spPr>
        <p:txBody>
          <a:bodyPr/>
          <a:lstStyle>
            <a:lvl1pPr>
              <a:defRPr sz="2800" b="1">
                <a:solidFill>
                  <a:srgbClr val="008F9C"/>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Click to edit Master text styles</a:t>
            </a:r>
          </a:p>
          <a:p>
            <a:pPr lvl="0"/>
            <a:r>
              <a:rPr lang="en-GB" dirty="0"/>
              <a:t>Second level</a:t>
            </a:r>
          </a:p>
        </p:txBody>
      </p:sp>
      <p:sp>
        <p:nvSpPr>
          <p:cNvPr id="5" name="Text Placeholder 13">
            <a:extLst>
              <a:ext uri="{FF2B5EF4-FFF2-40B4-BE49-F238E27FC236}">
                <a16:creationId xmlns:a16="http://schemas.microsoft.com/office/drawing/2014/main" id="{5397F4CF-5FD3-7F03-6C6B-9D0051F59BA3}"/>
              </a:ext>
            </a:extLst>
          </p:cNvPr>
          <p:cNvSpPr>
            <a:spLocks noGrp="1"/>
          </p:cNvSpPr>
          <p:nvPr>
            <p:ph type="body" sz="quarter" idx="12"/>
          </p:nvPr>
        </p:nvSpPr>
        <p:spPr>
          <a:xfrm>
            <a:off x="495299" y="355313"/>
            <a:ext cx="8907463" cy="703263"/>
          </a:xfrm>
          <a:prstGeom prst="rect">
            <a:avLst/>
          </a:prstGeom>
        </p:spPr>
        <p:txBody>
          <a:bodyPr/>
          <a:lstStyle>
            <a:lvl1pPr>
              <a:defRPr sz="3600" b="1">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7" name="Text Placeholder 8">
            <a:extLst>
              <a:ext uri="{FF2B5EF4-FFF2-40B4-BE49-F238E27FC236}">
                <a16:creationId xmlns:a16="http://schemas.microsoft.com/office/drawing/2014/main" id="{2B4AE6F9-99A1-B864-A725-AEA0924F1F24}"/>
              </a:ext>
            </a:extLst>
          </p:cNvPr>
          <p:cNvSpPr>
            <a:spLocks noGrp="1"/>
          </p:cNvSpPr>
          <p:nvPr>
            <p:ph type="body" sz="quarter" idx="13" hasCustomPrompt="1"/>
          </p:nvPr>
        </p:nvSpPr>
        <p:spPr>
          <a:xfrm>
            <a:off x="495299" y="2667000"/>
            <a:ext cx="8831263" cy="3377228"/>
          </a:xfrm>
          <a:prstGeom prst="rect">
            <a:avLst/>
          </a:prstGeom>
        </p:spPr>
        <p:txBody>
          <a:bodyPr/>
          <a:lstStyle>
            <a:lvl1pPr>
              <a:defRPr sz="2000" b="0">
                <a:solidFill>
                  <a:schemeClr val="tx1"/>
                </a:solidFill>
                <a:latin typeface="Arial" panose="020B0604020202020204" pitchFamily="34" charset="0"/>
                <a:cs typeface="Arial" panose="020B0604020202020204" pitchFamily="34" charset="0"/>
              </a:defRPr>
            </a:lvl1pPr>
            <a:lvl2pPr marL="742950" indent="-285750">
              <a:buClr>
                <a:srgbClr val="0040BB"/>
              </a:buClr>
              <a:buFont typeface="Wingdings" pitchFamily="2" charset="2"/>
              <a:buChar char="§"/>
              <a:defRPr sz="1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Third level</a:t>
            </a:r>
          </a:p>
          <a:p>
            <a:pPr lvl="1"/>
            <a:r>
              <a:rPr lang="en-GB" dirty="0"/>
              <a:t>Fourth level</a:t>
            </a:r>
          </a:p>
        </p:txBody>
      </p:sp>
      <p:sp>
        <p:nvSpPr>
          <p:cNvPr id="8" name="Text Placeholder 5">
            <a:extLst>
              <a:ext uri="{FF2B5EF4-FFF2-40B4-BE49-F238E27FC236}">
                <a16:creationId xmlns:a16="http://schemas.microsoft.com/office/drawing/2014/main" id="{66944E50-7C18-AA0F-98CC-C3D07715CC21}"/>
              </a:ext>
            </a:extLst>
          </p:cNvPr>
          <p:cNvSpPr>
            <a:spLocks noGrp="1"/>
          </p:cNvSpPr>
          <p:nvPr>
            <p:ph type="body" sz="quarter" idx="10"/>
          </p:nvPr>
        </p:nvSpPr>
        <p:spPr>
          <a:xfrm>
            <a:off x="457200" y="6450513"/>
            <a:ext cx="5181600" cy="407488"/>
          </a:xfrm>
          <a:prstGeom prst="rect">
            <a:avLst/>
          </a:prstGeom>
        </p:spPr>
        <p:txBody>
          <a:bodyPr anchor="ctr"/>
          <a:lstStyle>
            <a:lvl1pPr>
              <a:defRPr sz="1100">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1408803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slide 3">
    <p:spTree>
      <p:nvGrpSpPr>
        <p:cNvPr id="1" name=""/>
        <p:cNvGrpSpPr/>
        <p:nvPr/>
      </p:nvGrpSpPr>
      <p:grpSpPr>
        <a:xfrm>
          <a:off x="0" y="0"/>
          <a:ext cx="0" cy="0"/>
          <a:chOff x="0" y="0"/>
          <a:chExt cx="0" cy="0"/>
        </a:xfrm>
      </p:grpSpPr>
      <p:sp>
        <p:nvSpPr>
          <p:cNvPr id="5" name="Parallelogram 4">
            <a:extLst>
              <a:ext uri="{FF2B5EF4-FFF2-40B4-BE49-F238E27FC236}">
                <a16:creationId xmlns:a16="http://schemas.microsoft.com/office/drawing/2014/main" id="{CF5357A5-EA90-CD8A-676A-F56E0E1D097D}"/>
              </a:ext>
            </a:extLst>
          </p:cNvPr>
          <p:cNvSpPr/>
          <p:nvPr userDrawn="1"/>
        </p:nvSpPr>
        <p:spPr>
          <a:xfrm rot="10800000" flipV="1">
            <a:off x="9818873" y="4110986"/>
            <a:ext cx="2378172" cy="2752505"/>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623173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2390359"/>
              <a:gd name="connsiteY0" fmla="*/ 3737243 h 3857232"/>
              <a:gd name="connsiteX1" fmla="*/ 13664 w 2390359"/>
              <a:gd name="connsiteY1" fmla="*/ 0 h 3857232"/>
              <a:gd name="connsiteX2" fmla="*/ 2390359 w 2390359"/>
              <a:gd name="connsiteY2" fmla="*/ 0 h 3857232"/>
              <a:gd name="connsiteX3" fmla="*/ 833387 w 2390359"/>
              <a:gd name="connsiteY3" fmla="*/ 3857232 h 3857232"/>
              <a:gd name="connsiteX4" fmla="*/ 0 w 2390359"/>
              <a:gd name="connsiteY4" fmla="*/ 3737243 h 3857232"/>
              <a:gd name="connsiteX0" fmla="*/ 0 w 2390359"/>
              <a:gd name="connsiteY0" fmla="*/ 3737243 h 3737243"/>
              <a:gd name="connsiteX1" fmla="*/ 13664 w 2390359"/>
              <a:gd name="connsiteY1" fmla="*/ 0 h 3737243"/>
              <a:gd name="connsiteX2" fmla="*/ 2390359 w 2390359"/>
              <a:gd name="connsiteY2" fmla="*/ 0 h 3737243"/>
              <a:gd name="connsiteX3" fmla="*/ 1271968 w 2390359"/>
              <a:gd name="connsiteY3" fmla="*/ 2760779 h 3737243"/>
              <a:gd name="connsiteX4" fmla="*/ 0 w 2390359"/>
              <a:gd name="connsiteY4" fmla="*/ 3737243 h 3737243"/>
              <a:gd name="connsiteX0" fmla="*/ 94059 w 2376842"/>
              <a:gd name="connsiteY0" fmla="*/ 2839393 h 2839393"/>
              <a:gd name="connsiteX1" fmla="*/ 147 w 2376842"/>
              <a:gd name="connsiteY1" fmla="*/ 0 h 2839393"/>
              <a:gd name="connsiteX2" fmla="*/ 2376842 w 2376842"/>
              <a:gd name="connsiteY2" fmla="*/ 0 h 2839393"/>
              <a:gd name="connsiteX3" fmla="*/ 1258451 w 2376842"/>
              <a:gd name="connsiteY3" fmla="*/ 2760779 h 2839393"/>
              <a:gd name="connsiteX4" fmla="*/ 94059 w 2376842"/>
              <a:gd name="connsiteY4" fmla="*/ 2839393 h 2839393"/>
              <a:gd name="connsiteX0" fmla="*/ 225 w 2378172"/>
              <a:gd name="connsiteY0" fmla="*/ 2752505 h 2760779"/>
              <a:gd name="connsiteX1" fmla="*/ 1477 w 2378172"/>
              <a:gd name="connsiteY1" fmla="*/ 0 h 2760779"/>
              <a:gd name="connsiteX2" fmla="*/ 2378172 w 2378172"/>
              <a:gd name="connsiteY2" fmla="*/ 0 h 2760779"/>
              <a:gd name="connsiteX3" fmla="*/ 1259781 w 2378172"/>
              <a:gd name="connsiteY3" fmla="*/ 2760779 h 2760779"/>
              <a:gd name="connsiteX4" fmla="*/ 225 w 2378172"/>
              <a:gd name="connsiteY4" fmla="*/ 2752505 h 2760779"/>
              <a:gd name="connsiteX0" fmla="*/ 225 w 2378172"/>
              <a:gd name="connsiteY0" fmla="*/ 2752505 h 2752505"/>
              <a:gd name="connsiteX1" fmla="*/ 1477 w 2378172"/>
              <a:gd name="connsiteY1" fmla="*/ 0 h 2752505"/>
              <a:gd name="connsiteX2" fmla="*/ 2378172 w 2378172"/>
              <a:gd name="connsiteY2" fmla="*/ 0 h 2752505"/>
              <a:gd name="connsiteX3" fmla="*/ 1268057 w 2378172"/>
              <a:gd name="connsiteY3" fmla="*/ 2744229 h 2752505"/>
              <a:gd name="connsiteX4" fmla="*/ 225 w 2378172"/>
              <a:gd name="connsiteY4" fmla="*/ 2752505 h 2752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172" h="2752505">
                <a:moveTo>
                  <a:pt x="225" y="2752505"/>
                </a:moveTo>
                <a:cubicBezTo>
                  <a:pt x="4780" y="1506757"/>
                  <a:pt x="-3078" y="1245748"/>
                  <a:pt x="1477" y="0"/>
                </a:cubicBezTo>
                <a:lnTo>
                  <a:pt x="2378172" y="0"/>
                </a:lnTo>
                <a:lnTo>
                  <a:pt x="1268057" y="2744229"/>
                </a:lnTo>
                <a:lnTo>
                  <a:pt x="225" y="2752505"/>
                </a:lnTo>
                <a:close/>
              </a:path>
            </a:pathLst>
          </a:custGeom>
          <a:solidFill>
            <a:srgbClr val="0071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6" name="Parallelogram 5">
            <a:extLst>
              <a:ext uri="{FF2B5EF4-FFF2-40B4-BE49-F238E27FC236}">
                <a16:creationId xmlns:a16="http://schemas.microsoft.com/office/drawing/2014/main" id="{27019EEF-5FEE-CFD5-58B1-1833B338284B}"/>
              </a:ext>
            </a:extLst>
          </p:cNvPr>
          <p:cNvSpPr/>
          <p:nvPr userDrawn="1"/>
        </p:nvSpPr>
        <p:spPr>
          <a:xfrm rot="10800000" flipV="1">
            <a:off x="10151478" y="2667423"/>
            <a:ext cx="2046940" cy="3865507"/>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3999868"/>
              <a:gd name="connsiteY0" fmla="*/ 3857232 h 3857232"/>
              <a:gd name="connsiteX1" fmla="*/ 196245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2051078"/>
              <a:gd name="connsiteY0" fmla="*/ 3857232 h 3857232"/>
              <a:gd name="connsiteX1" fmla="*/ 13662 w 2051078"/>
              <a:gd name="connsiteY1" fmla="*/ 0 h 3857232"/>
              <a:gd name="connsiteX2" fmla="*/ 2051078 w 2051078"/>
              <a:gd name="connsiteY2" fmla="*/ 0 h 3857232"/>
              <a:gd name="connsiteX3" fmla="*/ 494106 w 2051078"/>
              <a:gd name="connsiteY3" fmla="*/ 3857232 h 3857232"/>
              <a:gd name="connsiteX4" fmla="*/ 0 w 2051078"/>
              <a:gd name="connsiteY4" fmla="*/ 3857232 h 3857232"/>
              <a:gd name="connsiteX0" fmla="*/ 0 w 2046940"/>
              <a:gd name="connsiteY0" fmla="*/ 3865507 h 3865507"/>
              <a:gd name="connsiteX1" fmla="*/ 9524 w 2046940"/>
              <a:gd name="connsiteY1" fmla="*/ 0 h 3865507"/>
              <a:gd name="connsiteX2" fmla="*/ 2046940 w 2046940"/>
              <a:gd name="connsiteY2" fmla="*/ 0 h 3865507"/>
              <a:gd name="connsiteX3" fmla="*/ 489968 w 2046940"/>
              <a:gd name="connsiteY3" fmla="*/ 3857232 h 3865507"/>
              <a:gd name="connsiteX4" fmla="*/ 0 w 2046940"/>
              <a:gd name="connsiteY4" fmla="*/ 3865507 h 3865507"/>
              <a:gd name="connsiteX0" fmla="*/ 0 w 2046940"/>
              <a:gd name="connsiteY0" fmla="*/ 3865507 h 3865507"/>
              <a:gd name="connsiteX1" fmla="*/ 1249 w 2046940"/>
              <a:gd name="connsiteY1" fmla="*/ 0 h 3865507"/>
              <a:gd name="connsiteX2" fmla="*/ 2046940 w 2046940"/>
              <a:gd name="connsiteY2" fmla="*/ 0 h 3865507"/>
              <a:gd name="connsiteX3" fmla="*/ 489968 w 2046940"/>
              <a:gd name="connsiteY3" fmla="*/ 3857232 h 3865507"/>
              <a:gd name="connsiteX4" fmla="*/ 0 w 2046940"/>
              <a:gd name="connsiteY4" fmla="*/ 3865507 h 3865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6940" h="3865507">
                <a:moveTo>
                  <a:pt x="0" y="3865507"/>
                </a:moveTo>
                <a:cubicBezTo>
                  <a:pt x="3175" y="2577005"/>
                  <a:pt x="-1926" y="1288502"/>
                  <a:pt x="1249" y="0"/>
                </a:cubicBezTo>
                <a:lnTo>
                  <a:pt x="2046940" y="0"/>
                </a:lnTo>
                <a:lnTo>
                  <a:pt x="489968" y="3857232"/>
                </a:lnTo>
                <a:lnTo>
                  <a:pt x="0" y="3865507"/>
                </a:lnTo>
                <a:close/>
              </a:path>
            </a:pathLst>
          </a:custGeom>
          <a:solidFill>
            <a:srgbClr val="008C9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4" name="Parallelogram 7">
            <a:extLst>
              <a:ext uri="{FF2B5EF4-FFF2-40B4-BE49-F238E27FC236}">
                <a16:creationId xmlns:a16="http://schemas.microsoft.com/office/drawing/2014/main" id="{5F3063D2-06C4-FD62-2BC6-2A075DE1BFDC}"/>
              </a:ext>
            </a:extLst>
          </p:cNvPr>
          <p:cNvSpPr/>
          <p:nvPr userDrawn="1"/>
        </p:nvSpPr>
        <p:spPr>
          <a:xfrm flipH="1">
            <a:off x="1126" y="6450512"/>
            <a:ext cx="9131948" cy="407488"/>
          </a:xfrm>
          <a:custGeom>
            <a:avLst/>
            <a:gdLst>
              <a:gd name="connsiteX0" fmla="*/ 0 w 9361674"/>
              <a:gd name="connsiteY0" fmla="*/ 407488 h 407488"/>
              <a:gd name="connsiteX1" fmla="*/ 206258 w 9361674"/>
              <a:gd name="connsiteY1" fmla="*/ 0 h 407488"/>
              <a:gd name="connsiteX2" fmla="*/ 9361674 w 9361674"/>
              <a:gd name="connsiteY2" fmla="*/ 0 h 407488"/>
              <a:gd name="connsiteX3" fmla="*/ 9155416 w 9361674"/>
              <a:gd name="connsiteY3" fmla="*/ 407488 h 407488"/>
              <a:gd name="connsiteX4" fmla="*/ 0 w 9361674"/>
              <a:gd name="connsiteY4" fmla="*/ 407488 h 407488"/>
              <a:gd name="connsiteX0" fmla="*/ 0 w 9155416"/>
              <a:gd name="connsiteY0" fmla="*/ 407488 h 407488"/>
              <a:gd name="connsiteX1" fmla="*/ 206258 w 9155416"/>
              <a:gd name="connsiteY1" fmla="*/ 0 h 407488"/>
              <a:gd name="connsiteX2" fmla="*/ 9131948 w 9155416"/>
              <a:gd name="connsiteY2" fmla="*/ 0 h 407488"/>
              <a:gd name="connsiteX3" fmla="*/ 9155416 w 9155416"/>
              <a:gd name="connsiteY3" fmla="*/ 407488 h 407488"/>
              <a:gd name="connsiteX4" fmla="*/ 0 w 9155416"/>
              <a:gd name="connsiteY4" fmla="*/ 407488 h 407488"/>
              <a:gd name="connsiteX0" fmla="*/ 0 w 9131948"/>
              <a:gd name="connsiteY0" fmla="*/ 407488 h 407488"/>
              <a:gd name="connsiteX1" fmla="*/ 206258 w 9131948"/>
              <a:gd name="connsiteY1" fmla="*/ 0 h 407488"/>
              <a:gd name="connsiteX2" fmla="*/ 9131948 w 9131948"/>
              <a:gd name="connsiteY2" fmla="*/ 0 h 407488"/>
              <a:gd name="connsiteX3" fmla="*/ 9128389 w 9131948"/>
              <a:gd name="connsiteY3" fmla="*/ 407488 h 407488"/>
              <a:gd name="connsiteX4" fmla="*/ 0 w 9131948"/>
              <a:gd name="connsiteY4" fmla="*/ 407488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1948" h="407488">
                <a:moveTo>
                  <a:pt x="0" y="407488"/>
                </a:moveTo>
                <a:lnTo>
                  <a:pt x="206258" y="0"/>
                </a:lnTo>
                <a:lnTo>
                  <a:pt x="9131948" y="0"/>
                </a:lnTo>
                <a:cubicBezTo>
                  <a:pt x="9130762" y="135829"/>
                  <a:pt x="9129575" y="271659"/>
                  <a:pt x="9128389" y="407488"/>
                </a:cubicBezTo>
                <a:lnTo>
                  <a:pt x="0" y="407488"/>
                </a:lnTo>
                <a:close/>
              </a:path>
            </a:pathLst>
          </a:custGeom>
          <a:solidFill>
            <a:srgbClr val="CACACA">
              <a:alpha val="254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arallelogram 9">
            <a:extLst>
              <a:ext uri="{FF2B5EF4-FFF2-40B4-BE49-F238E27FC236}">
                <a16:creationId xmlns:a16="http://schemas.microsoft.com/office/drawing/2014/main" id="{5D23D404-046A-6DA4-6EF8-D8FA0B678D76}"/>
              </a:ext>
            </a:extLst>
          </p:cNvPr>
          <p:cNvSpPr/>
          <p:nvPr userDrawn="1"/>
        </p:nvSpPr>
        <p:spPr>
          <a:xfrm flipH="1">
            <a:off x="8663152" y="6450512"/>
            <a:ext cx="3528848" cy="407488"/>
          </a:xfrm>
          <a:custGeom>
            <a:avLst/>
            <a:gdLst>
              <a:gd name="connsiteX0" fmla="*/ 0 w 3733800"/>
              <a:gd name="connsiteY0" fmla="*/ 407488 h 407488"/>
              <a:gd name="connsiteX1" fmla="*/ 206258 w 3733800"/>
              <a:gd name="connsiteY1" fmla="*/ 0 h 407488"/>
              <a:gd name="connsiteX2" fmla="*/ 3733800 w 3733800"/>
              <a:gd name="connsiteY2" fmla="*/ 0 h 407488"/>
              <a:gd name="connsiteX3" fmla="*/ 3527542 w 3733800"/>
              <a:gd name="connsiteY3" fmla="*/ 407488 h 407488"/>
              <a:gd name="connsiteX4" fmla="*/ 0 w 3733800"/>
              <a:gd name="connsiteY4" fmla="*/ 407488 h 407488"/>
              <a:gd name="connsiteX0" fmla="*/ 0 w 3528848"/>
              <a:gd name="connsiteY0" fmla="*/ 396977 h 407488"/>
              <a:gd name="connsiteX1" fmla="*/ 1306 w 3528848"/>
              <a:gd name="connsiteY1" fmla="*/ 0 h 407488"/>
              <a:gd name="connsiteX2" fmla="*/ 3528848 w 3528848"/>
              <a:gd name="connsiteY2" fmla="*/ 0 h 407488"/>
              <a:gd name="connsiteX3" fmla="*/ 3322590 w 3528848"/>
              <a:gd name="connsiteY3" fmla="*/ 407488 h 407488"/>
              <a:gd name="connsiteX4" fmla="*/ 0 w 3528848"/>
              <a:gd name="connsiteY4" fmla="*/ 396977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848" h="407488">
                <a:moveTo>
                  <a:pt x="0" y="396977"/>
                </a:moveTo>
                <a:cubicBezTo>
                  <a:pt x="435" y="264651"/>
                  <a:pt x="871" y="132326"/>
                  <a:pt x="1306" y="0"/>
                </a:cubicBezTo>
                <a:lnTo>
                  <a:pt x="3528848" y="0"/>
                </a:lnTo>
                <a:lnTo>
                  <a:pt x="3322590" y="407488"/>
                </a:lnTo>
                <a:lnTo>
                  <a:pt x="0" y="396977"/>
                </a:lnTo>
                <a:close/>
              </a:path>
            </a:pathLst>
          </a:custGeom>
          <a:solidFill>
            <a:srgbClr val="0071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 Placeholder 8">
            <a:extLst>
              <a:ext uri="{FF2B5EF4-FFF2-40B4-BE49-F238E27FC236}">
                <a16:creationId xmlns:a16="http://schemas.microsoft.com/office/drawing/2014/main" id="{D377FB50-5216-E4FA-097A-8B1FB0604F56}"/>
              </a:ext>
            </a:extLst>
          </p:cNvPr>
          <p:cNvSpPr>
            <a:spLocks noGrp="1"/>
          </p:cNvSpPr>
          <p:nvPr>
            <p:ph type="body" sz="quarter" idx="11"/>
          </p:nvPr>
        </p:nvSpPr>
        <p:spPr>
          <a:xfrm>
            <a:off x="495299" y="1286176"/>
            <a:ext cx="8831263" cy="1109131"/>
          </a:xfrm>
          <a:prstGeom prst="rect">
            <a:avLst/>
          </a:prstGeom>
        </p:spPr>
        <p:txBody>
          <a:bodyPr/>
          <a:lstStyle>
            <a:lvl1pPr>
              <a:defRPr sz="2800" b="1">
                <a:solidFill>
                  <a:srgbClr val="008F9C"/>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Click to edit Master text styles</a:t>
            </a:r>
          </a:p>
          <a:p>
            <a:pPr lvl="0"/>
            <a:r>
              <a:rPr lang="en-GB" dirty="0"/>
              <a:t>Second level</a:t>
            </a:r>
          </a:p>
        </p:txBody>
      </p:sp>
      <p:sp>
        <p:nvSpPr>
          <p:cNvPr id="3" name="Text Placeholder 13">
            <a:extLst>
              <a:ext uri="{FF2B5EF4-FFF2-40B4-BE49-F238E27FC236}">
                <a16:creationId xmlns:a16="http://schemas.microsoft.com/office/drawing/2014/main" id="{70B4C123-821F-E035-2E02-FB1C932E1D6A}"/>
              </a:ext>
            </a:extLst>
          </p:cNvPr>
          <p:cNvSpPr>
            <a:spLocks noGrp="1"/>
          </p:cNvSpPr>
          <p:nvPr>
            <p:ph type="body" sz="quarter" idx="12"/>
          </p:nvPr>
        </p:nvSpPr>
        <p:spPr>
          <a:xfrm>
            <a:off x="495299" y="355313"/>
            <a:ext cx="8907463" cy="703263"/>
          </a:xfrm>
          <a:prstGeom prst="rect">
            <a:avLst/>
          </a:prstGeom>
        </p:spPr>
        <p:txBody>
          <a:bodyPr/>
          <a:lstStyle>
            <a:lvl1pPr>
              <a:defRPr sz="3600" b="1">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7" name="Text Placeholder 8">
            <a:extLst>
              <a:ext uri="{FF2B5EF4-FFF2-40B4-BE49-F238E27FC236}">
                <a16:creationId xmlns:a16="http://schemas.microsoft.com/office/drawing/2014/main" id="{C50148FA-9831-D87E-3E2D-3EDECA8C9818}"/>
              </a:ext>
            </a:extLst>
          </p:cNvPr>
          <p:cNvSpPr>
            <a:spLocks noGrp="1"/>
          </p:cNvSpPr>
          <p:nvPr>
            <p:ph type="body" sz="quarter" idx="13" hasCustomPrompt="1"/>
          </p:nvPr>
        </p:nvSpPr>
        <p:spPr>
          <a:xfrm>
            <a:off x="495299" y="2667000"/>
            <a:ext cx="8831263" cy="3377228"/>
          </a:xfrm>
          <a:prstGeom prst="rect">
            <a:avLst/>
          </a:prstGeom>
        </p:spPr>
        <p:txBody>
          <a:bodyPr/>
          <a:lstStyle>
            <a:lvl1pPr>
              <a:defRPr sz="2000" b="0">
                <a:solidFill>
                  <a:schemeClr val="tx1"/>
                </a:solidFill>
                <a:latin typeface="Arial" panose="020B0604020202020204" pitchFamily="34" charset="0"/>
                <a:cs typeface="Arial" panose="020B0604020202020204" pitchFamily="34" charset="0"/>
              </a:defRPr>
            </a:lvl1pPr>
            <a:lvl2pPr marL="742950" indent="-285750">
              <a:buClr>
                <a:srgbClr val="0040BB"/>
              </a:buClr>
              <a:buFont typeface="Wingdings" pitchFamily="2" charset="2"/>
              <a:buChar char="§"/>
              <a:defRPr sz="1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Third level</a:t>
            </a:r>
          </a:p>
          <a:p>
            <a:pPr lvl="1"/>
            <a:r>
              <a:rPr lang="en-GB" dirty="0"/>
              <a:t>Fourth level</a:t>
            </a:r>
          </a:p>
        </p:txBody>
      </p:sp>
      <p:sp>
        <p:nvSpPr>
          <p:cNvPr id="8" name="Text Placeholder 5">
            <a:extLst>
              <a:ext uri="{FF2B5EF4-FFF2-40B4-BE49-F238E27FC236}">
                <a16:creationId xmlns:a16="http://schemas.microsoft.com/office/drawing/2014/main" id="{81D2A3F3-2BD4-21A0-C03D-C0AB211BB138}"/>
              </a:ext>
            </a:extLst>
          </p:cNvPr>
          <p:cNvSpPr>
            <a:spLocks noGrp="1"/>
          </p:cNvSpPr>
          <p:nvPr>
            <p:ph type="body" sz="quarter" idx="10"/>
          </p:nvPr>
        </p:nvSpPr>
        <p:spPr>
          <a:xfrm>
            <a:off x="457200" y="6450513"/>
            <a:ext cx="5181600" cy="407488"/>
          </a:xfrm>
          <a:prstGeom prst="rect">
            <a:avLst/>
          </a:prstGeom>
        </p:spPr>
        <p:txBody>
          <a:bodyPr anchor="ctr"/>
          <a:lstStyle>
            <a:lvl1pPr>
              <a:defRPr sz="1100">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297207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slide 4">
    <p:spTree>
      <p:nvGrpSpPr>
        <p:cNvPr id="1" name=""/>
        <p:cNvGrpSpPr/>
        <p:nvPr/>
      </p:nvGrpSpPr>
      <p:grpSpPr>
        <a:xfrm>
          <a:off x="0" y="0"/>
          <a:ext cx="0" cy="0"/>
          <a:chOff x="0" y="0"/>
          <a:chExt cx="0" cy="0"/>
        </a:xfrm>
      </p:grpSpPr>
      <p:sp>
        <p:nvSpPr>
          <p:cNvPr id="12" name="Parallelogram 11">
            <a:extLst>
              <a:ext uri="{FF2B5EF4-FFF2-40B4-BE49-F238E27FC236}">
                <a16:creationId xmlns:a16="http://schemas.microsoft.com/office/drawing/2014/main" id="{EE51B4B3-130B-6799-9B1C-0822088F2B41}"/>
              </a:ext>
            </a:extLst>
          </p:cNvPr>
          <p:cNvSpPr/>
          <p:nvPr userDrawn="1"/>
        </p:nvSpPr>
        <p:spPr>
          <a:xfrm rot="10800000" flipH="1" flipV="1">
            <a:off x="9364315" y="2667000"/>
            <a:ext cx="2827685" cy="3877079"/>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2827685"/>
              <a:gd name="connsiteY0" fmla="*/ 3857232 h 3857232"/>
              <a:gd name="connsiteX1" fmla="*/ 1556972 w 2827685"/>
              <a:gd name="connsiteY1" fmla="*/ 0 h 3857232"/>
              <a:gd name="connsiteX2" fmla="*/ 2827685 w 2827685"/>
              <a:gd name="connsiteY2" fmla="*/ 0 h 3857232"/>
              <a:gd name="connsiteX3" fmla="*/ 2442896 w 2827685"/>
              <a:gd name="connsiteY3" fmla="*/ 3857232 h 3857232"/>
              <a:gd name="connsiteX4" fmla="*/ 0 w 2827685"/>
              <a:gd name="connsiteY4" fmla="*/ 3857232 h 3857232"/>
              <a:gd name="connsiteX0" fmla="*/ 0 w 2827685"/>
              <a:gd name="connsiteY0" fmla="*/ 3857232 h 3871824"/>
              <a:gd name="connsiteX1" fmla="*/ 1556972 w 2827685"/>
              <a:gd name="connsiteY1" fmla="*/ 0 h 3871824"/>
              <a:gd name="connsiteX2" fmla="*/ 2827685 w 2827685"/>
              <a:gd name="connsiteY2" fmla="*/ 0 h 3871824"/>
              <a:gd name="connsiteX3" fmla="*/ 2802820 w 2827685"/>
              <a:gd name="connsiteY3" fmla="*/ 3871824 h 3871824"/>
              <a:gd name="connsiteX4" fmla="*/ 0 w 2827685"/>
              <a:gd name="connsiteY4" fmla="*/ 3857232 h 3871824"/>
              <a:gd name="connsiteX0" fmla="*/ 0 w 2827685"/>
              <a:gd name="connsiteY0" fmla="*/ 3857232 h 3877079"/>
              <a:gd name="connsiteX1" fmla="*/ 1556972 w 2827685"/>
              <a:gd name="connsiteY1" fmla="*/ 0 h 3877079"/>
              <a:gd name="connsiteX2" fmla="*/ 2827685 w 2827685"/>
              <a:gd name="connsiteY2" fmla="*/ 0 h 3877079"/>
              <a:gd name="connsiteX3" fmla="*/ 2823841 w 2827685"/>
              <a:gd name="connsiteY3" fmla="*/ 3877079 h 3877079"/>
              <a:gd name="connsiteX4" fmla="*/ 0 w 2827685"/>
              <a:gd name="connsiteY4" fmla="*/ 3857232 h 3877079"/>
              <a:gd name="connsiteX0" fmla="*/ 0 w 2827685"/>
              <a:gd name="connsiteY0" fmla="*/ 3857232 h 3877079"/>
              <a:gd name="connsiteX1" fmla="*/ 1556972 w 2827685"/>
              <a:gd name="connsiteY1" fmla="*/ 0 h 3877079"/>
              <a:gd name="connsiteX2" fmla="*/ 2827685 w 2827685"/>
              <a:gd name="connsiteY2" fmla="*/ 0 h 3877079"/>
              <a:gd name="connsiteX3" fmla="*/ 2823841 w 2827685"/>
              <a:gd name="connsiteY3" fmla="*/ 3877079 h 3877079"/>
              <a:gd name="connsiteX4" fmla="*/ 0 w 2827685"/>
              <a:gd name="connsiteY4" fmla="*/ 3857232 h 3877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685" h="3877079">
                <a:moveTo>
                  <a:pt x="0" y="3857232"/>
                </a:moveTo>
                <a:lnTo>
                  <a:pt x="1556972" y="0"/>
                </a:lnTo>
                <a:lnTo>
                  <a:pt x="2827685" y="0"/>
                </a:lnTo>
                <a:cubicBezTo>
                  <a:pt x="2826404" y="1292360"/>
                  <a:pt x="2825122" y="2584719"/>
                  <a:pt x="2823841" y="3877079"/>
                </a:cubicBezTo>
                <a:lnTo>
                  <a:pt x="0" y="3857232"/>
                </a:lnTo>
                <a:close/>
              </a:path>
            </a:pathLst>
          </a:custGeom>
          <a:solidFill>
            <a:srgbClr val="008F9C">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dirty="0">
              <a:noFill/>
            </a:endParaRPr>
          </a:p>
        </p:txBody>
      </p:sp>
      <p:sp>
        <p:nvSpPr>
          <p:cNvPr id="11" name="Parallelogram 10">
            <a:extLst>
              <a:ext uri="{FF2B5EF4-FFF2-40B4-BE49-F238E27FC236}">
                <a16:creationId xmlns:a16="http://schemas.microsoft.com/office/drawing/2014/main" id="{3217AD01-ADFD-6641-19B1-3FE6D8A24A66}"/>
              </a:ext>
            </a:extLst>
          </p:cNvPr>
          <p:cNvSpPr/>
          <p:nvPr userDrawn="1"/>
        </p:nvSpPr>
        <p:spPr>
          <a:xfrm rot="10800000" flipH="1" flipV="1">
            <a:off x="10149057" y="4114585"/>
            <a:ext cx="2042943" cy="2743415"/>
          </a:xfrm>
          <a:custGeom>
            <a:avLst/>
            <a:gdLst>
              <a:gd name="connsiteX0" fmla="*/ 0 w 3999868"/>
              <a:gd name="connsiteY0" fmla="*/ 3857232 h 3857232"/>
              <a:gd name="connsiteX1" fmla="*/ 1556972 w 3999868"/>
              <a:gd name="connsiteY1" fmla="*/ 0 h 3857232"/>
              <a:gd name="connsiteX2" fmla="*/ 3999868 w 3999868"/>
              <a:gd name="connsiteY2" fmla="*/ 0 h 3857232"/>
              <a:gd name="connsiteX3" fmla="*/ 2442896 w 3999868"/>
              <a:gd name="connsiteY3" fmla="*/ 3857232 h 3857232"/>
              <a:gd name="connsiteX4" fmla="*/ 0 w 3999868"/>
              <a:gd name="connsiteY4" fmla="*/ 3857232 h 3857232"/>
              <a:gd name="connsiteX0" fmla="*/ 0 w 2482353"/>
              <a:gd name="connsiteY0" fmla="*/ 3857232 h 3857232"/>
              <a:gd name="connsiteX1" fmla="*/ 1556972 w 2482353"/>
              <a:gd name="connsiteY1" fmla="*/ 0 h 3857232"/>
              <a:gd name="connsiteX2" fmla="*/ 2482353 w 2482353"/>
              <a:gd name="connsiteY2" fmla="*/ 0 h 3857232"/>
              <a:gd name="connsiteX3" fmla="*/ 2442896 w 2482353"/>
              <a:gd name="connsiteY3" fmla="*/ 3857232 h 3857232"/>
              <a:gd name="connsiteX4" fmla="*/ 0 w 2482353"/>
              <a:gd name="connsiteY4" fmla="*/ 3857232 h 3857232"/>
              <a:gd name="connsiteX0" fmla="*/ 0 w 2482353"/>
              <a:gd name="connsiteY0" fmla="*/ 3857232 h 3857232"/>
              <a:gd name="connsiteX1" fmla="*/ 1556972 w 2482353"/>
              <a:gd name="connsiteY1" fmla="*/ 0 h 3857232"/>
              <a:gd name="connsiteX2" fmla="*/ 2482353 w 2482353"/>
              <a:gd name="connsiteY2" fmla="*/ 0 h 3857232"/>
              <a:gd name="connsiteX3" fmla="*/ 2472079 w 2482353"/>
              <a:gd name="connsiteY3" fmla="*/ 2748279 h 3857232"/>
              <a:gd name="connsiteX4" fmla="*/ 0 w 2482353"/>
              <a:gd name="connsiteY4" fmla="*/ 3857232 h 3857232"/>
              <a:gd name="connsiteX0" fmla="*/ 0 w 2039745"/>
              <a:gd name="connsiteY0" fmla="*/ 2723960 h 2748279"/>
              <a:gd name="connsiteX1" fmla="*/ 1114364 w 2039745"/>
              <a:gd name="connsiteY1" fmla="*/ 0 h 2748279"/>
              <a:gd name="connsiteX2" fmla="*/ 2039745 w 2039745"/>
              <a:gd name="connsiteY2" fmla="*/ 0 h 2748279"/>
              <a:gd name="connsiteX3" fmla="*/ 2029471 w 2039745"/>
              <a:gd name="connsiteY3" fmla="*/ 2748279 h 2748279"/>
              <a:gd name="connsiteX4" fmla="*/ 0 w 2039745"/>
              <a:gd name="connsiteY4" fmla="*/ 2723960 h 2748279"/>
              <a:gd name="connsiteX0" fmla="*/ 0 w 2039745"/>
              <a:gd name="connsiteY0" fmla="*/ 2743415 h 2748279"/>
              <a:gd name="connsiteX1" fmla="*/ 1114364 w 2039745"/>
              <a:gd name="connsiteY1" fmla="*/ 0 h 2748279"/>
              <a:gd name="connsiteX2" fmla="*/ 2039745 w 2039745"/>
              <a:gd name="connsiteY2" fmla="*/ 0 h 2748279"/>
              <a:gd name="connsiteX3" fmla="*/ 2029471 w 2039745"/>
              <a:gd name="connsiteY3" fmla="*/ 2748279 h 2748279"/>
              <a:gd name="connsiteX4" fmla="*/ 0 w 2039745"/>
              <a:gd name="connsiteY4" fmla="*/ 2743415 h 2748279"/>
              <a:gd name="connsiteX0" fmla="*/ 0 w 2039745"/>
              <a:gd name="connsiteY0" fmla="*/ 2743415 h 2743415"/>
              <a:gd name="connsiteX1" fmla="*/ 1114364 w 2039745"/>
              <a:gd name="connsiteY1" fmla="*/ 0 h 2743415"/>
              <a:gd name="connsiteX2" fmla="*/ 2039745 w 2039745"/>
              <a:gd name="connsiteY2" fmla="*/ 0 h 2743415"/>
              <a:gd name="connsiteX3" fmla="*/ 2029471 w 2039745"/>
              <a:gd name="connsiteY3" fmla="*/ 2727258 h 2743415"/>
              <a:gd name="connsiteX4" fmla="*/ 0 w 2039745"/>
              <a:gd name="connsiteY4" fmla="*/ 2743415 h 2743415"/>
              <a:gd name="connsiteX0" fmla="*/ 0 w 2042943"/>
              <a:gd name="connsiteY0" fmla="*/ 2743415 h 2743415"/>
              <a:gd name="connsiteX1" fmla="*/ 1114364 w 2042943"/>
              <a:gd name="connsiteY1" fmla="*/ 0 h 2743415"/>
              <a:gd name="connsiteX2" fmla="*/ 2039745 w 2042943"/>
              <a:gd name="connsiteY2" fmla="*/ 0 h 2743415"/>
              <a:gd name="connsiteX3" fmla="*/ 2042171 w 2042943"/>
              <a:gd name="connsiteY3" fmla="*/ 2743133 h 2743415"/>
              <a:gd name="connsiteX4" fmla="*/ 0 w 2042943"/>
              <a:gd name="connsiteY4" fmla="*/ 2743415 h 27434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2943" h="2743415">
                <a:moveTo>
                  <a:pt x="0" y="2743415"/>
                </a:moveTo>
                <a:lnTo>
                  <a:pt x="1114364" y="0"/>
                </a:lnTo>
                <a:lnTo>
                  <a:pt x="2039745" y="0"/>
                </a:lnTo>
                <a:cubicBezTo>
                  <a:pt x="2036320" y="916093"/>
                  <a:pt x="2045596" y="1827040"/>
                  <a:pt x="2042171" y="2743133"/>
                </a:cubicBezTo>
                <a:lnTo>
                  <a:pt x="0" y="2743415"/>
                </a:lnTo>
                <a:close/>
              </a:path>
            </a:pathLst>
          </a:custGeom>
          <a:solidFill>
            <a:srgbClr val="0071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dirty="0">
              <a:noFill/>
            </a:endParaRPr>
          </a:p>
        </p:txBody>
      </p:sp>
      <p:sp>
        <p:nvSpPr>
          <p:cNvPr id="8" name="Parallelogram 7">
            <a:extLst>
              <a:ext uri="{FF2B5EF4-FFF2-40B4-BE49-F238E27FC236}">
                <a16:creationId xmlns:a16="http://schemas.microsoft.com/office/drawing/2014/main" id="{0A86830B-0C75-6D38-034B-205E9525A85E}"/>
              </a:ext>
            </a:extLst>
          </p:cNvPr>
          <p:cNvSpPr/>
          <p:nvPr userDrawn="1"/>
        </p:nvSpPr>
        <p:spPr>
          <a:xfrm flipH="1">
            <a:off x="1126" y="6450512"/>
            <a:ext cx="9131948" cy="407488"/>
          </a:xfrm>
          <a:custGeom>
            <a:avLst/>
            <a:gdLst>
              <a:gd name="connsiteX0" fmla="*/ 0 w 9361674"/>
              <a:gd name="connsiteY0" fmla="*/ 407488 h 407488"/>
              <a:gd name="connsiteX1" fmla="*/ 206258 w 9361674"/>
              <a:gd name="connsiteY1" fmla="*/ 0 h 407488"/>
              <a:gd name="connsiteX2" fmla="*/ 9361674 w 9361674"/>
              <a:gd name="connsiteY2" fmla="*/ 0 h 407488"/>
              <a:gd name="connsiteX3" fmla="*/ 9155416 w 9361674"/>
              <a:gd name="connsiteY3" fmla="*/ 407488 h 407488"/>
              <a:gd name="connsiteX4" fmla="*/ 0 w 9361674"/>
              <a:gd name="connsiteY4" fmla="*/ 407488 h 407488"/>
              <a:gd name="connsiteX0" fmla="*/ 0 w 9155416"/>
              <a:gd name="connsiteY0" fmla="*/ 407488 h 407488"/>
              <a:gd name="connsiteX1" fmla="*/ 206258 w 9155416"/>
              <a:gd name="connsiteY1" fmla="*/ 0 h 407488"/>
              <a:gd name="connsiteX2" fmla="*/ 9131948 w 9155416"/>
              <a:gd name="connsiteY2" fmla="*/ 0 h 407488"/>
              <a:gd name="connsiteX3" fmla="*/ 9155416 w 9155416"/>
              <a:gd name="connsiteY3" fmla="*/ 407488 h 407488"/>
              <a:gd name="connsiteX4" fmla="*/ 0 w 9155416"/>
              <a:gd name="connsiteY4" fmla="*/ 407488 h 407488"/>
              <a:gd name="connsiteX0" fmla="*/ 0 w 9131948"/>
              <a:gd name="connsiteY0" fmla="*/ 407488 h 407488"/>
              <a:gd name="connsiteX1" fmla="*/ 206258 w 9131948"/>
              <a:gd name="connsiteY1" fmla="*/ 0 h 407488"/>
              <a:gd name="connsiteX2" fmla="*/ 9131948 w 9131948"/>
              <a:gd name="connsiteY2" fmla="*/ 0 h 407488"/>
              <a:gd name="connsiteX3" fmla="*/ 9128389 w 9131948"/>
              <a:gd name="connsiteY3" fmla="*/ 407488 h 407488"/>
              <a:gd name="connsiteX4" fmla="*/ 0 w 9131948"/>
              <a:gd name="connsiteY4" fmla="*/ 407488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31948" h="407488">
                <a:moveTo>
                  <a:pt x="0" y="407488"/>
                </a:moveTo>
                <a:lnTo>
                  <a:pt x="206258" y="0"/>
                </a:lnTo>
                <a:lnTo>
                  <a:pt x="9131948" y="0"/>
                </a:lnTo>
                <a:cubicBezTo>
                  <a:pt x="9130762" y="135829"/>
                  <a:pt x="9129575" y="271659"/>
                  <a:pt x="9128389" y="407488"/>
                </a:cubicBezTo>
                <a:lnTo>
                  <a:pt x="0" y="407488"/>
                </a:lnTo>
                <a:close/>
              </a:path>
            </a:pathLst>
          </a:custGeom>
          <a:solidFill>
            <a:srgbClr val="CACACA">
              <a:alpha val="2549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arallelogram 9">
            <a:extLst>
              <a:ext uri="{FF2B5EF4-FFF2-40B4-BE49-F238E27FC236}">
                <a16:creationId xmlns:a16="http://schemas.microsoft.com/office/drawing/2014/main" id="{09B54D76-4F55-1932-1D90-D9ED84891252}"/>
              </a:ext>
            </a:extLst>
          </p:cNvPr>
          <p:cNvSpPr/>
          <p:nvPr userDrawn="1"/>
        </p:nvSpPr>
        <p:spPr>
          <a:xfrm flipH="1">
            <a:off x="8663152" y="6450512"/>
            <a:ext cx="3528848" cy="407488"/>
          </a:xfrm>
          <a:custGeom>
            <a:avLst/>
            <a:gdLst>
              <a:gd name="connsiteX0" fmla="*/ 0 w 3733800"/>
              <a:gd name="connsiteY0" fmla="*/ 407488 h 407488"/>
              <a:gd name="connsiteX1" fmla="*/ 206258 w 3733800"/>
              <a:gd name="connsiteY1" fmla="*/ 0 h 407488"/>
              <a:gd name="connsiteX2" fmla="*/ 3733800 w 3733800"/>
              <a:gd name="connsiteY2" fmla="*/ 0 h 407488"/>
              <a:gd name="connsiteX3" fmla="*/ 3527542 w 3733800"/>
              <a:gd name="connsiteY3" fmla="*/ 407488 h 407488"/>
              <a:gd name="connsiteX4" fmla="*/ 0 w 3733800"/>
              <a:gd name="connsiteY4" fmla="*/ 407488 h 407488"/>
              <a:gd name="connsiteX0" fmla="*/ 0 w 3528848"/>
              <a:gd name="connsiteY0" fmla="*/ 396977 h 407488"/>
              <a:gd name="connsiteX1" fmla="*/ 1306 w 3528848"/>
              <a:gd name="connsiteY1" fmla="*/ 0 h 407488"/>
              <a:gd name="connsiteX2" fmla="*/ 3528848 w 3528848"/>
              <a:gd name="connsiteY2" fmla="*/ 0 h 407488"/>
              <a:gd name="connsiteX3" fmla="*/ 3322590 w 3528848"/>
              <a:gd name="connsiteY3" fmla="*/ 407488 h 407488"/>
              <a:gd name="connsiteX4" fmla="*/ 0 w 3528848"/>
              <a:gd name="connsiteY4" fmla="*/ 396977 h 407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848" h="407488">
                <a:moveTo>
                  <a:pt x="0" y="396977"/>
                </a:moveTo>
                <a:cubicBezTo>
                  <a:pt x="435" y="264651"/>
                  <a:pt x="871" y="132326"/>
                  <a:pt x="1306" y="0"/>
                </a:cubicBezTo>
                <a:lnTo>
                  <a:pt x="3528848" y="0"/>
                </a:lnTo>
                <a:lnTo>
                  <a:pt x="3322590" y="407488"/>
                </a:lnTo>
                <a:lnTo>
                  <a:pt x="0" y="396977"/>
                </a:lnTo>
                <a:close/>
              </a:path>
            </a:pathLst>
          </a:custGeom>
          <a:solidFill>
            <a:srgbClr val="008F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lue and black text on a black background&#10;&#10;Description automatically generated">
            <a:extLst>
              <a:ext uri="{FF2B5EF4-FFF2-40B4-BE49-F238E27FC236}">
                <a16:creationId xmlns:a16="http://schemas.microsoft.com/office/drawing/2014/main" id="{9AFEC8D4-F544-5C7E-A1D3-7AFDC4D8F70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63200" y="323958"/>
            <a:ext cx="1485777" cy="703373"/>
          </a:xfrm>
          <a:prstGeom prst="rect">
            <a:avLst/>
          </a:prstGeom>
        </p:spPr>
      </p:pic>
      <p:sp>
        <p:nvSpPr>
          <p:cNvPr id="9" name="Text Placeholder 8">
            <a:extLst>
              <a:ext uri="{FF2B5EF4-FFF2-40B4-BE49-F238E27FC236}">
                <a16:creationId xmlns:a16="http://schemas.microsoft.com/office/drawing/2014/main" id="{8E371248-1C22-541D-A79E-7C7446108C7D}"/>
              </a:ext>
            </a:extLst>
          </p:cNvPr>
          <p:cNvSpPr>
            <a:spLocks noGrp="1"/>
          </p:cNvSpPr>
          <p:nvPr>
            <p:ph type="body" sz="quarter" idx="11"/>
          </p:nvPr>
        </p:nvSpPr>
        <p:spPr>
          <a:xfrm>
            <a:off x="495299" y="1286176"/>
            <a:ext cx="8831263" cy="1109131"/>
          </a:xfrm>
          <a:prstGeom prst="rect">
            <a:avLst/>
          </a:prstGeom>
        </p:spPr>
        <p:txBody>
          <a:bodyPr/>
          <a:lstStyle>
            <a:lvl1pPr>
              <a:defRPr sz="2800" b="1">
                <a:solidFill>
                  <a:srgbClr val="008F9C"/>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Click to edit Master text styles</a:t>
            </a:r>
          </a:p>
          <a:p>
            <a:pPr lvl="0"/>
            <a:r>
              <a:rPr lang="en-GB" dirty="0"/>
              <a:t>Second level</a:t>
            </a:r>
          </a:p>
        </p:txBody>
      </p:sp>
      <p:sp>
        <p:nvSpPr>
          <p:cNvPr id="14" name="Text Placeholder 13">
            <a:extLst>
              <a:ext uri="{FF2B5EF4-FFF2-40B4-BE49-F238E27FC236}">
                <a16:creationId xmlns:a16="http://schemas.microsoft.com/office/drawing/2014/main" id="{837A23F8-4A6D-6E12-149D-99727604F935}"/>
              </a:ext>
            </a:extLst>
          </p:cNvPr>
          <p:cNvSpPr>
            <a:spLocks noGrp="1"/>
          </p:cNvSpPr>
          <p:nvPr>
            <p:ph type="body" sz="quarter" idx="12"/>
          </p:nvPr>
        </p:nvSpPr>
        <p:spPr>
          <a:xfrm>
            <a:off x="495299" y="355313"/>
            <a:ext cx="8907463" cy="703263"/>
          </a:xfrm>
          <a:prstGeom prst="rect">
            <a:avLst/>
          </a:prstGeom>
        </p:spPr>
        <p:txBody>
          <a:bodyPr/>
          <a:lstStyle>
            <a:lvl1pPr>
              <a:defRPr sz="3600" b="1">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
        <p:nvSpPr>
          <p:cNvPr id="2" name="Text Placeholder 8">
            <a:extLst>
              <a:ext uri="{FF2B5EF4-FFF2-40B4-BE49-F238E27FC236}">
                <a16:creationId xmlns:a16="http://schemas.microsoft.com/office/drawing/2014/main" id="{EEE3EEB1-1AED-C5C0-B09A-B92CD0B9D517}"/>
              </a:ext>
            </a:extLst>
          </p:cNvPr>
          <p:cNvSpPr>
            <a:spLocks noGrp="1"/>
          </p:cNvSpPr>
          <p:nvPr>
            <p:ph type="body" sz="quarter" idx="13" hasCustomPrompt="1"/>
          </p:nvPr>
        </p:nvSpPr>
        <p:spPr>
          <a:xfrm>
            <a:off x="495299" y="2667000"/>
            <a:ext cx="8831263" cy="3377228"/>
          </a:xfrm>
          <a:prstGeom prst="rect">
            <a:avLst/>
          </a:prstGeom>
        </p:spPr>
        <p:txBody>
          <a:bodyPr/>
          <a:lstStyle>
            <a:lvl1pPr>
              <a:defRPr sz="2000" b="0">
                <a:solidFill>
                  <a:schemeClr val="tx1"/>
                </a:solidFill>
                <a:latin typeface="Arial" panose="020B0604020202020204" pitchFamily="34" charset="0"/>
                <a:cs typeface="Arial" panose="020B0604020202020204" pitchFamily="34" charset="0"/>
              </a:defRPr>
            </a:lvl1pPr>
            <a:lvl2pPr marL="742950" indent="-285750">
              <a:buClr>
                <a:srgbClr val="0040BB"/>
              </a:buClr>
              <a:buFont typeface="Wingdings" pitchFamily="2" charset="2"/>
              <a:buChar char="§"/>
              <a:defRPr sz="1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dirty="0"/>
              <a:t>Third level</a:t>
            </a:r>
          </a:p>
          <a:p>
            <a:pPr lvl="1"/>
            <a:r>
              <a:rPr lang="en-GB" dirty="0"/>
              <a:t>Fourth level</a:t>
            </a:r>
          </a:p>
        </p:txBody>
      </p:sp>
      <p:sp>
        <p:nvSpPr>
          <p:cNvPr id="3" name="Text Placeholder 5">
            <a:extLst>
              <a:ext uri="{FF2B5EF4-FFF2-40B4-BE49-F238E27FC236}">
                <a16:creationId xmlns:a16="http://schemas.microsoft.com/office/drawing/2014/main" id="{E34BC324-A01E-1342-6DBC-C8482014D47B}"/>
              </a:ext>
            </a:extLst>
          </p:cNvPr>
          <p:cNvSpPr>
            <a:spLocks noGrp="1"/>
          </p:cNvSpPr>
          <p:nvPr>
            <p:ph type="body" sz="quarter" idx="10"/>
          </p:nvPr>
        </p:nvSpPr>
        <p:spPr>
          <a:xfrm>
            <a:off x="457200" y="6450513"/>
            <a:ext cx="5181600" cy="407488"/>
          </a:xfrm>
          <a:prstGeom prst="rect">
            <a:avLst/>
          </a:prstGeom>
        </p:spPr>
        <p:txBody>
          <a:bodyPr anchor="ctr"/>
          <a:lstStyle>
            <a:lvl1pPr>
              <a:defRPr sz="1100">
                <a:solidFill>
                  <a:srgbClr val="606060"/>
                </a:solidFill>
                <a:latin typeface="Arial" panose="020B0604020202020204" pitchFamily="34" charset="0"/>
                <a:cs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27310504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009E6-0954-FFE1-0B7C-CA6034445C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3D4AABA-ACF9-AD1A-1277-C50465EBFBDE}"/>
              </a:ext>
            </a:extLst>
          </p:cNvPr>
          <p:cNvSpPr>
            <a:spLocks noGrp="1"/>
          </p:cNvSpPr>
          <p:nvPr>
            <p:ph sz="half" idx="1"/>
          </p:nvPr>
        </p:nvSpPr>
        <p:spPr>
          <a:xfrm>
            <a:off x="8382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76EDBE2-5B69-9C01-B72E-F9FD1D5A8607}"/>
              </a:ext>
            </a:extLst>
          </p:cNvPr>
          <p:cNvSpPr>
            <a:spLocks noGrp="1"/>
          </p:cNvSpPr>
          <p:nvPr>
            <p:ph sz="half" idx="2"/>
          </p:nvPr>
        </p:nvSpPr>
        <p:spPr>
          <a:xfrm>
            <a:off x="6197600" y="1825625"/>
            <a:ext cx="515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782D328-174F-6094-9232-CB3884FE3257}"/>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6" name="Footer Placeholder 5">
            <a:extLst>
              <a:ext uri="{FF2B5EF4-FFF2-40B4-BE49-F238E27FC236}">
                <a16:creationId xmlns:a16="http://schemas.microsoft.com/office/drawing/2014/main" id="{17E2E8DB-950E-4393-5ADB-2E268D2883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FB17EF3-4F7B-2769-F84F-B3DCDD6C1E92}"/>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614602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0ED58-381D-5035-5D4E-CE4C8848624C}"/>
              </a:ext>
            </a:extLst>
          </p:cNvPr>
          <p:cNvSpPr>
            <a:spLocks noGrp="1"/>
          </p:cNvSpPr>
          <p:nvPr>
            <p:ph type="title"/>
          </p:nvPr>
        </p:nvSpPr>
        <p:spPr>
          <a:xfrm>
            <a:off x="840317" y="365128"/>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C6EDFD6-F6B6-7D0B-2CE4-51F099634597}"/>
              </a:ext>
            </a:extLst>
          </p:cNvPr>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53E9A0-E6E4-DD85-5115-887D5B50047C}"/>
              </a:ext>
            </a:extLst>
          </p:cNvPr>
          <p:cNvSpPr>
            <a:spLocks noGrp="1"/>
          </p:cNvSpPr>
          <p:nvPr>
            <p:ph sz="half" idx="2"/>
          </p:nvPr>
        </p:nvSpPr>
        <p:spPr>
          <a:xfrm>
            <a:off x="840319"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62BD287-11A2-9641-579D-CE62F9104E60}"/>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859E3E-952E-F881-C122-5C18C8D6A469}"/>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C8A011-5634-681B-1CE5-5CF357C8D8DD}"/>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8" name="Footer Placeholder 7">
            <a:extLst>
              <a:ext uri="{FF2B5EF4-FFF2-40B4-BE49-F238E27FC236}">
                <a16:creationId xmlns:a16="http://schemas.microsoft.com/office/drawing/2014/main" id="{A5F9A71E-3EC0-7DA2-6A88-48B7CA5DD6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0B9C286-3798-C235-739A-1FD4544B1505}"/>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318693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86CF2-B4F3-E317-73E1-47A6DE36BB9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A2C5F49-8B9D-AFB7-9A10-0993405CF42F}"/>
              </a:ext>
            </a:extLst>
          </p:cNvPr>
          <p:cNvSpPr>
            <a:spLocks noGrp="1"/>
          </p:cNvSpPr>
          <p:nvPr>
            <p:ph type="dt" sz="half" idx="10"/>
          </p:nvPr>
        </p:nvSpPr>
        <p:spPr/>
        <p:txBody>
          <a:bodyPr/>
          <a:lstStyle/>
          <a:p>
            <a:fld id="{F66BD9FB-7500-4FDE-ABDD-DF2E755442D9}" type="datetimeFigureOut">
              <a:rPr lang="en-GB" smtClean="0"/>
              <a:t>25/03/2025</a:t>
            </a:fld>
            <a:endParaRPr lang="en-GB"/>
          </a:p>
        </p:txBody>
      </p:sp>
      <p:sp>
        <p:nvSpPr>
          <p:cNvPr id="4" name="Footer Placeholder 3">
            <a:extLst>
              <a:ext uri="{FF2B5EF4-FFF2-40B4-BE49-F238E27FC236}">
                <a16:creationId xmlns:a16="http://schemas.microsoft.com/office/drawing/2014/main" id="{50D56C93-AFCA-6274-E42A-DAC47B144CF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252BB9-9CE4-FBCC-910D-354C061B6556}"/>
              </a:ext>
            </a:extLst>
          </p:cNvPr>
          <p:cNvSpPr>
            <a:spLocks noGrp="1"/>
          </p:cNvSpPr>
          <p:nvPr>
            <p:ph type="sldNum" sz="quarter" idx="12"/>
          </p:nvPr>
        </p:nvSpPr>
        <p:spPr/>
        <p:txBody>
          <a:bodyPr/>
          <a:lstStyle/>
          <a:p>
            <a:fld id="{AB303C7D-48D9-4242-A5AA-98DCF2DDC49E}" type="slidenum">
              <a:rPr lang="en-GB" smtClean="0"/>
              <a:t>‹#›</a:t>
            </a:fld>
            <a:endParaRPr lang="en-GB"/>
          </a:p>
        </p:txBody>
      </p:sp>
    </p:spTree>
    <p:extLst>
      <p:ext uri="{BB962C8B-B14F-4D97-AF65-F5344CB8AC3E}">
        <p14:creationId xmlns:p14="http://schemas.microsoft.com/office/powerpoint/2010/main" val="21859236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image" Target="../media/image11.png"/><Relationship Id="rId5" Type="http://schemas.openxmlformats.org/officeDocument/2006/relationships/theme" Target="../theme/theme10.xml"/><Relationship Id="rId4" Type="http://schemas.openxmlformats.org/officeDocument/2006/relationships/slideLayout" Target="../slideLayouts/slideLayout6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6.jpeg"/><Relationship Id="rId5" Type="http://schemas.openxmlformats.org/officeDocument/2006/relationships/theme" Target="../theme/theme3.xml"/><Relationship Id="rId4"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image" Target="../media/image11.pn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5.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theme" Target="../theme/theme6.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22.png"/><Relationship Id="rId3" Type="http://schemas.openxmlformats.org/officeDocument/2006/relationships/slideLayout" Target="../slideLayouts/slideLayout46.xml"/><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slideLayout" Target="../slideLayouts/slideLayout45.xml"/><Relationship Id="rId16" Type="http://schemas.openxmlformats.org/officeDocument/2006/relationships/image" Target="../media/image25.svg"/><Relationship Id="rId1" Type="http://schemas.openxmlformats.org/officeDocument/2006/relationships/slideLayout" Target="../slideLayouts/slideLayout44.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svg"/><Relationship Id="rId4" Type="http://schemas.openxmlformats.org/officeDocument/2006/relationships/theme" Target="../theme/theme7.xml"/><Relationship Id="rId9" Type="http://schemas.openxmlformats.org/officeDocument/2006/relationships/image" Target="../media/image18.png"/><Relationship Id="rId14" Type="http://schemas.openxmlformats.org/officeDocument/2006/relationships/image" Target="../media/image23.sv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7.sv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image" Target="../media/image16.png"/><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image" Target="../media/image15.svg"/><Relationship Id="rId5" Type="http://schemas.openxmlformats.org/officeDocument/2006/relationships/slideLayout" Target="../slideLayouts/slideLayout51.xml"/><Relationship Id="rId15" Type="http://schemas.openxmlformats.org/officeDocument/2006/relationships/image" Target="../media/image28.svg"/><Relationship Id="rId10" Type="http://schemas.openxmlformats.org/officeDocument/2006/relationships/image" Target="../media/image14.png"/><Relationship Id="rId4" Type="http://schemas.openxmlformats.org/officeDocument/2006/relationships/slideLayout" Target="../slideLayouts/slideLayout50.xml"/><Relationship Id="rId9" Type="http://schemas.openxmlformats.org/officeDocument/2006/relationships/theme" Target="../theme/theme8.xml"/><Relationship Id="rId14" Type="http://schemas.openxmlformats.org/officeDocument/2006/relationships/image" Target="../media/image27.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slideLayout" Target="../slideLayouts/slideLayout57.xml"/><Relationship Id="rId7" Type="http://schemas.openxmlformats.org/officeDocument/2006/relationships/image" Target="../media/image15.sv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image" Target="../media/image14.png"/><Relationship Id="rId11" Type="http://schemas.openxmlformats.org/officeDocument/2006/relationships/image" Target="../media/image28.svg"/><Relationship Id="rId5" Type="http://schemas.openxmlformats.org/officeDocument/2006/relationships/theme" Target="../theme/theme9.xml"/><Relationship Id="rId10" Type="http://schemas.openxmlformats.org/officeDocument/2006/relationships/image" Target="../media/image27.png"/><Relationship Id="rId4" Type="http://schemas.openxmlformats.org/officeDocument/2006/relationships/slideLayout" Target="../slideLayouts/slideLayout58.xml"/><Relationship Id="rId9" Type="http://schemas.openxmlformats.org/officeDocument/2006/relationships/image" Target="../media/image17.sv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picture containing drawing&#10;&#10;Description automatically generated">
            <a:extLst>
              <a:ext uri="{FF2B5EF4-FFF2-40B4-BE49-F238E27FC236}">
                <a16:creationId xmlns:a16="http://schemas.microsoft.com/office/drawing/2014/main" id="{C3F180CD-8FFC-6643-AE92-EBFB6DBC66F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02613" y="0"/>
            <a:ext cx="2289387" cy="1717040"/>
          </a:xfrm>
          <a:prstGeom prst="rect">
            <a:avLst/>
          </a:prstGeom>
        </p:spPr>
      </p:pic>
      <p:sp>
        <p:nvSpPr>
          <p:cNvPr id="3" name="TextBox 2">
            <a:extLst>
              <a:ext uri="{FF2B5EF4-FFF2-40B4-BE49-F238E27FC236}">
                <a16:creationId xmlns:a16="http://schemas.microsoft.com/office/drawing/2014/main" id="{2AE3C0E4-AAD5-66BB-DC08-8127E495514A}"/>
              </a:ext>
            </a:extLst>
          </p:cNvPr>
          <p:cNvSpPr txBox="1"/>
          <p:nvPr>
            <p:extLst>
              <p:ext uri="{1162E1C5-73C7-4A58-AE30-91384D911F3F}">
                <p184:classification xmlns:p184="http://schemas.microsoft.com/office/powerpoint/2018/4/main" val="ftr"/>
              </p:ext>
            </p:extLst>
          </p:nvPr>
        </p:nvSpPr>
        <p:spPr>
          <a:xfrm>
            <a:off x="2" y="6705600"/>
            <a:ext cx="615951"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Internal </a:t>
            </a:r>
          </a:p>
        </p:txBody>
      </p:sp>
    </p:spTree>
    <p:extLst>
      <p:ext uri="{BB962C8B-B14F-4D97-AF65-F5344CB8AC3E}">
        <p14:creationId xmlns:p14="http://schemas.microsoft.com/office/powerpoint/2010/main" val="718475917"/>
      </p:ext>
    </p:extLst>
  </p:cSld>
  <p:clrMap bg1="lt1" tx1="dk1" bg2="lt2" tx2="dk2" accent1="accent1" accent2="accent2" accent3="accent3" accent4="accent4" accent5="accent5" accent6="accent6" hlink="hlink" folHlink="folHlink"/>
  <p:sldLayoutIdLst>
    <p:sldLayoutId id="2147483700" r:id="rId1"/>
    <p:sldLayoutId id="2147483698" r:id="rId2"/>
    <p:sldLayoutId id="214748370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A blue and black text on a black background&#10;&#10;Description automatically generated">
            <a:extLst>
              <a:ext uri="{FF2B5EF4-FFF2-40B4-BE49-F238E27FC236}">
                <a16:creationId xmlns:a16="http://schemas.microsoft.com/office/drawing/2014/main" id="{86DFB244-190C-2E1B-CED8-87B72CE39E7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63200" y="323958"/>
            <a:ext cx="1485777" cy="703373"/>
          </a:xfrm>
          <a:prstGeom prst="rect">
            <a:avLst/>
          </a:prstGeom>
        </p:spPr>
      </p:pic>
    </p:spTree>
    <p:extLst>
      <p:ext uri="{BB962C8B-B14F-4D97-AF65-F5344CB8AC3E}">
        <p14:creationId xmlns:p14="http://schemas.microsoft.com/office/powerpoint/2010/main" val="2534464618"/>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377D8D-E9DB-DB6E-2E09-F876B66B31B2}"/>
              </a:ext>
            </a:extLst>
          </p:cNvPr>
          <p:cNvSpPr>
            <a:spLocks noGrp="1"/>
          </p:cNvSpPr>
          <p:nvPr>
            <p:ph type="title"/>
          </p:nvPr>
        </p:nvSpPr>
        <p:spPr>
          <a:xfrm>
            <a:off x="838200" y="365128"/>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E184B23-DF98-D3AB-EF51-70E5EB1B0D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C275AB-B49B-1BDF-93D3-048DEDD398A5}"/>
              </a:ext>
            </a:extLst>
          </p:cNvPr>
          <p:cNvSpPr>
            <a:spLocks noGrp="1"/>
          </p:cNvSpPr>
          <p:nvPr>
            <p:ph type="dt" sz="half" idx="2"/>
          </p:nvPr>
        </p:nvSpPr>
        <p:spPr>
          <a:xfrm>
            <a:off x="838200" y="6356353"/>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66BD9FB-7500-4FDE-ABDD-DF2E755442D9}" type="datetimeFigureOut">
              <a:rPr lang="en-GB" smtClean="0"/>
              <a:t>25/03/2025</a:t>
            </a:fld>
            <a:endParaRPr lang="en-GB"/>
          </a:p>
        </p:txBody>
      </p:sp>
      <p:sp>
        <p:nvSpPr>
          <p:cNvPr id="5" name="Footer Placeholder 4">
            <a:extLst>
              <a:ext uri="{FF2B5EF4-FFF2-40B4-BE49-F238E27FC236}">
                <a16:creationId xmlns:a16="http://schemas.microsoft.com/office/drawing/2014/main" id="{C3A6E980-F097-2B00-A680-79D923A2FEAE}"/>
              </a:ext>
            </a:extLst>
          </p:cNvPr>
          <p:cNvSpPr>
            <a:spLocks noGrp="1"/>
          </p:cNvSpPr>
          <p:nvPr>
            <p:ph type="ftr" sz="quarter" idx="3"/>
          </p:nvPr>
        </p:nvSpPr>
        <p:spPr>
          <a:xfrm>
            <a:off x="4038600" y="6356353"/>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FD36E16-A23A-5B5D-E8E6-C5F1F5C2E272}"/>
              </a:ext>
            </a:extLst>
          </p:cNvPr>
          <p:cNvSpPr>
            <a:spLocks noGrp="1"/>
          </p:cNvSpPr>
          <p:nvPr>
            <p:ph type="sldNum" sz="quarter" idx="4"/>
          </p:nvPr>
        </p:nvSpPr>
        <p:spPr>
          <a:xfrm>
            <a:off x="8610600" y="6356353"/>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B303C7D-48D9-4242-A5AA-98DCF2DDC49E}" type="slidenum">
              <a:rPr lang="en-GB" smtClean="0"/>
              <a:t>‹#›</a:t>
            </a:fld>
            <a:endParaRPr lang="en-GB"/>
          </a:p>
        </p:txBody>
      </p:sp>
    </p:spTree>
    <p:extLst>
      <p:ext uri="{BB962C8B-B14F-4D97-AF65-F5344CB8AC3E}">
        <p14:creationId xmlns:p14="http://schemas.microsoft.com/office/powerpoint/2010/main" val="287246307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3A4CBB1A-F042-2A46-AD67-4B8860EEFFE6}"/>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0312400" y="0"/>
            <a:ext cx="1879600" cy="1409700"/>
          </a:xfrm>
          <a:prstGeom prst="rect">
            <a:avLst/>
          </a:prstGeom>
        </p:spPr>
      </p:pic>
      <p:sp>
        <p:nvSpPr>
          <p:cNvPr id="3" name="TextBox 2">
            <a:extLst>
              <a:ext uri="{FF2B5EF4-FFF2-40B4-BE49-F238E27FC236}">
                <a16:creationId xmlns:a16="http://schemas.microsoft.com/office/drawing/2014/main" id="{FB2793F2-0AC5-5BE0-CF8A-F22BFE3C561C}"/>
              </a:ext>
            </a:extLst>
          </p:cNvPr>
          <p:cNvSpPr txBox="1"/>
          <p:nvPr>
            <p:extLst>
              <p:ext uri="{1162E1C5-73C7-4A58-AE30-91384D911F3F}">
                <p184:classification xmlns:p184="http://schemas.microsoft.com/office/powerpoint/2018/4/main" val="ftr"/>
              </p:ext>
            </p:extLst>
          </p:nvPr>
        </p:nvSpPr>
        <p:spPr>
          <a:xfrm>
            <a:off x="2" y="6705600"/>
            <a:ext cx="615951"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Internal </a:t>
            </a:r>
          </a:p>
        </p:txBody>
      </p:sp>
    </p:spTree>
    <p:extLst>
      <p:ext uri="{BB962C8B-B14F-4D97-AF65-F5344CB8AC3E}">
        <p14:creationId xmlns:p14="http://schemas.microsoft.com/office/powerpoint/2010/main" val="3444756830"/>
      </p:ext>
    </p:extLst>
  </p:cSld>
  <p:clrMap bg1="lt1" tx1="dk1" bg2="lt2" tx2="dk2" accent1="accent1" accent2="accent2" accent3="accent3" accent4="accent4" accent5="accent5" accent6="accent6" hlink="hlink" folHlink="folHlink"/>
  <p:sldLayoutIdLst>
    <p:sldLayoutId id="2147483730" r:id="rId1"/>
    <p:sldLayoutId id="2147483703" r:id="rId2"/>
    <p:sldLayoutId id="2147483743" r:id="rId3"/>
    <p:sldLayoutId id="2147483744" r:id="rId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04AB024-FD19-30F1-97A0-B2A9FCD7771F}"/>
              </a:ext>
            </a:extLst>
          </p:cNvPr>
          <p:cNvSpPr txBox="1"/>
          <p:nvPr>
            <p:extLst>
              <p:ext uri="{1162E1C5-73C7-4A58-AE30-91384D911F3F}">
                <p184:classification xmlns:p184="http://schemas.microsoft.com/office/powerpoint/2018/4/main" val="ftr"/>
              </p:ext>
            </p:extLst>
          </p:nvPr>
        </p:nvSpPr>
        <p:spPr>
          <a:xfrm>
            <a:off x="2" y="6705600"/>
            <a:ext cx="615951"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Internal </a:t>
            </a:r>
          </a:p>
        </p:txBody>
      </p:sp>
    </p:spTree>
    <p:extLst>
      <p:ext uri="{BB962C8B-B14F-4D97-AF65-F5344CB8AC3E}">
        <p14:creationId xmlns:p14="http://schemas.microsoft.com/office/powerpoint/2010/main" val="696758238"/>
      </p:ext>
    </p:extLst>
  </p:cSld>
  <p:clrMap bg1="lt1" tx1="dk1" bg2="lt2" tx2="dk2" accent1="accent1" accent2="accent2" accent3="accent3" accent4="accent4" accent5="accent5" accent6="accent6" hlink="hlink" folHlink="folHlink"/>
  <p:sldLayoutIdLst>
    <p:sldLayoutId id="2147483685" r:id="rId1"/>
    <p:sldLayoutId id="2147483688" r:id="rId2"/>
    <p:sldLayoutId id="2147483689" r:id="rId3"/>
    <p:sldLayoutId id="2147483690" r:id="rId4"/>
    <p:sldLayoutId id="2147483724" r:id="rId5"/>
    <p:sldLayoutId id="2147483725" r:id="rId6"/>
    <p:sldLayoutId id="2147483726" r:id="rId7"/>
    <p:sldLayoutId id="2147483727"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005EB8"/>
        </a:buClr>
        <a:buFont typeface="Wingdings"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descr="A blue and black text on a black background&#10;&#10;Description automatically generated">
            <a:extLst>
              <a:ext uri="{FF2B5EF4-FFF2-40B4-BE49-F238E27FC236}">
                <a16:creationId xmlns:a16="http://schemas.microsoft.com/office/drawing/2014/main" id="{33124A9C-C4BE-DC66-AF20-97C18166FEB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906001" y="533400"/>
            <a:ext cx="1921707" cy="914400"/>
          </a:xfrm>
          <a:prstGeom prst="rect">
            <a:avLst/>
          </a:prstGeom>
        </p:spPr>
      </p:pic>
    </p:spTree>
    <p:extLst>
      <p:ext uri="{BB962C8B-B14F-4D97-AF65-F5344CB8AC3E}">
        <p14:creationId xmlns:p14="http://schemas.microsoft.com/office/powerpoint/2010/main" val="4113004304"/>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764DE79-268F-4C1A-8933-263129D2AF90}" type="datetimeFigureOut">
              <a:rPr lang="en-US" dirty="0"/>
              <a:t>3/25/2025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12291649"/>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6456362" y="0"/>
            <a:ext cx="5735637"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3250" t="22902" r="13420" b="22950"/>
          <a:stretch/>
        </p:blipFill>
        <p:spPr>
          <a:xfrm>
            <a:off x="1214323" y="892454"/>
            <a:ext cx="2494483" cy="1104596"/>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9"/>
            <a:ext cx="3360172" cy="169277"/>
          </a:xfrm>
          <a:prstGeom prst="rect">
            <a:avLst/>
          </a:prstGeom>
          <a:noFill/>
        </p:spPr>
        <p:txBody>
          <a:bodyPr wrap="square" lIns="0" tIns="0" rIns="0" bIns="0" rtlCol="0" anchor="ctr">
            <a:spAutoFit/>
          </a:bodyPr>
          <a:lstStyle/>
          <a:p>
            <a:r>
              <a:rPr lang="en-US" sz="1100" err="1">
                <a:latin typeface="+mn-lt"/>
              </a:rPr>
              <a:t>digitalcarehub.co.uk</a:t>
            </a:r>
            <a:endParaRPr lang="en-US" sz="1100">
              <a:latin typeface="+mn-lt"/>
            </a:endParaRP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407988" y="6320768"/>
            <a:ext cx="88900" cy="152400"/>
          </a:xfrm>
          <a:prstGeom prst="rect">
            <a:avLst/>
          </a:prstGeom>
        </p:spPr>
      </p:pic>
      <p:pic>
        <p:nvPicPr>
          <p:cNvPr id="14" name="Graphic 13">
            <a:extLst>
              <a:ext uri="{FF2B5EF4-FFF2-40B4-BE49-F238E27FC236}">
                <a16:creationId xmlns:a16="http://schemas.microsoft.com/office/drawing/2014/main" id="{8D882A99-54E2-1519-D1E8-625D1B22CB53}"/>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1364715" y="6316541"/>
            <a:ext cx="152400" cy="152400"/>
          </a:xfrm>
          <a:prstGeom prst="rect">
            <a:avLst/>
          </a:prstGeom>
        </p:spPr>
      </p:pic>
      <p:pic>
        <p:nvPicPr>
          <p:cNvPr id="16" name="Graphic 15">
            <a:extLst>
              <a:ext uri="{FF2B5EF4-FFF2-40B4-BE49-F238E27FC236}">
                <a16:creationId xmlns:a16="http://schemas.microsoft.com/office/drawing/2014/main" id="{BEA33CCC-F003-5F40-D2BC-05AE007AAB59}"/>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11657012" y="6316541"/>
            <a:ext cx="127000" cy="152400"/>
          </a:xfrm>
          <a:prstGeom prst="rect">
            <a:avLst/>
          </a:prstGeom>
        </p:spPr>
      </p:pic>
      <p:pic>
        <p:nvPicPr>
          <p:cNvPr id="18" name="Graphic 17">
            <a:extLst>
              <a:ext uri="{FF2B5EF4-FFF2-40B4-BE49-F238E27FC236}">
                <a16:creationId xmlns:a16="http://schemas.microsoft.com/office/drawing/2014/main" id="{94B940C1-8B2D-E640-5CC4-5F1EE74B07B9}"/>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11072417" y="6316541"/>
            <a:ext cx="152400" cy="152400"/>
          </a:xfrm>
          <a:prstGeom prst="rect">
            <a:avLst/>
          </a:prstGeom>
        </p:spPr>
      </p:pic>
      <p:pic>
        <p:nvPicPr>
          <p:cNvPr id="20" name="Graphic 19">
            <a:extLst>
              <a:ext uri="{FF2B5EF4-FFF2-40B4-BE49-F238E27FC236}">
                <a16:creationId xmlns:a16="http://schemas.microsoft.com/office/drawing/2014/main" id="{E7EC18FD-86BA-EB59-8FD4-3D6E76D4191C}"/>
              </a:ext>
            </a:extLst>
          </p:cNvPr>
          <p:cNvPicPr>
            <a:picLocks noChangeAspect="1"/>
          </p:cNvPicPr>
          <p:nvPr userDrawn="1"/>
        </p:nvPicPr>
        <p:blipFill>
          <a:blip r:embed="rId15">
            <a:extLst>
              <a:ext uri="{96DAC541-7B7A-43D3-8B79-37D633B846F1}">
                <asvg:svgBlip xmlns:asvg="http://schemas.microsoft.com/office/drawing/2016/SVG/main" r:embed="rId16"/>
              </a:ext>
            </a:extLst>
          </a:blip>
          <a:stretch>
            <a:fillRect/>
          </a:stretch>
        </p:blipFill>
        <p:spPr>
          <a:xfrm>
            <a:off x="7086593" y="1672128"/>
            <a:ext cx="4475174" cy="3392011"/>
          </a:xfrm>
          <a:prstGeom prst="rect">
            <a:avLst/>
          </a:prstGeom>
        </p:spPr>
      </p:pic>
      <p:sp>
        <p:nvSpPr>
          <p:cNvPr id="21" name="Rectangle 20">
            <a:extLst>
              <a:ext uri="{FF2B5EF4-FFF2-40B4-BE49-F238E27FC236}">
                <a16:creationId xmlns:a16="http://schemas.microsoft.com/office/drawing/2014/main" id="{A752D98E-518E-E21E-B00F-2BB029DADD96}"/>
              </a:ext>
            </a:extLst>
          </p:cNvPr>
          <p:cNvSpPr/>
          <p:nvPr userDrawn="1"/>
        </p:nvSpPr>
        <p:spPr>
          <a:xfrm>
            <a:off x="5856754" y="1619390"/>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6EE45EE-11A3-240D-1EBE-8FD687587508}"/>
              </a:ext>
            </a:extLst>
          </p:cNvPr>
          <p:cNvSpPr/>
          <p:nvPr userDrawn="1"/>
        </p:nvSpPr>
        <p:spPr>
          <a:xfrm>
            <a:off x="5856754" y="2218997"/>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B82DFDC-81A4-42B6-4A90-4748A119E9EB}"/>
              </a:ext>
            </a:extLst>
          </p:cNvPr>
          <p:cNvSpPr/>
          <p:nvPr userDrawn="1"/>
        </p:nvSpPr>
        <p:spPr>
          <a:xfrm>
            <a:off x="5257146" y="2218997"/>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2AB98A4-D5AB-C2CF-0A52-CB9A9A1E1E8F}"/>
              </a:ext>
            </a:extLst>
          </p:cNvPr>
          <p:cNvSpPr/>
          <p:nvPr userDrawn="1"/>
        </p:nvSpPr>
        <p:spPr>
          <a:xfrm>
            <a:off x="5856754" y="4554682"/>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3458764"/>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Lst>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854439" y="1278230"/>
            <a:ext cx="10929574" cy="467172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10">
            <a:extLst>
              <a:ext uri="{96DAC541-7B7A-43D3-8B79-37D633B846F1}">
                <asvg:svgBlip xmlns:asvg="http://schemas.microsoft.com/office/drawing/2016/SVG/main" r:embed="rId11"/>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err="1">
                <a:latin typeface="+mn-lt"/>
              </a:rPr>
              <a:t>digitalcarehub.co.uk</a:t>
            </a:r>
            <a:endParaRPr lang="en-US" sz="1100">
              <a:latin typeface="+mn-lt"/>
            </a:endParaRP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407988" y="6320768"/>
            <a:ext cx="889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6457395" y="6182012"/>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8884638" y="749606"/>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202041" y="5744004"/>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139682" y="472677"/>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0357318" y="678623"/>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4" name="TextBox 3">
            <a:extLst>
              <a:ext uri="{FF2B5EF4-FFF2-40B4-BE49-F238E27FC236}">
                <a16:creationId xmlns:a16="http://schemas.microsoft.com/office/drawing/2014/main" id="{65BAA78C-369C-2E45-EE6F-14C4A36EA233}"/>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err="1">
                <a:solidFill>
                  <a:schemeClr val="tx1"/>
                </a:solidFill>
                <a:latin typeface="+mn-lt"/>
              </a:rPr>
              <a:t>hello@digitalcarehub.co.uk</a:t>
            </a:r>
            <a:endParaRPr lang="en-US" sz="1100">
              <a:solidFill>
                <a:schemeClr val="tx1"/>
              </a:solidFill>
              <a:latin typeface="+mn-lt"/>
            </a:endParaRPr>
          </a:p>
        </p:txBody>
      </p:sp>
      <p:pic>
        <p:nvPicPr>
          <p:cNvPr id="5" name="Graphic 4">
            <a:extLst>
              <a:ext uri="{FF2B5EF4-FFF2-40B4-BE49-F238E27FC236}">
                <a16:creationId xmlns:a16="http://schemas.microsoft.com/office/drawing/2014/main" id="{45CD4717-80E6-3641-4D96-9BBB4D5D6BF5}"/>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9867668" y="6330293"/>
            <a:ext cx="152400" cy="152400"/>
          </a:xfrm>
          <a:prstGeom prst="rect">
            <a:avLst/>
          </a:prstGeom>
        </p:spPr>
      </p:pic>
      <p:sp>
        <p:nvSpPr>
          <p:cNvPr id="14" name="Rectangle 13">
            <a:extLst>
              <a:ext uri="{FF2B5EF4-FFF2-40B4-BE49-F238E27FC236}">
                <a16:creationId xmlns:a16="http://schemas.microsoft.com/office/drawing/2014/main" id="{3E48AF9B-482E-6A7B-E609-38F9AEB18674}"/>
              </a:ext>
            </a:extLst>
          </p:cNvPr>
          <p:cNvSpPr/>
          <p:nvPr userDrawn="1"/>
        </p:nvSpPr>
        <p:spPr>
          <a:xfrm>
            <a:off x="5142599" y="5949950"/>
            <a:ext cx="599607" cy="599607"/>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 name="Rounded Rectangle 1">
            <a:extLst>
              <a:ext uri="{FF2B5EF4-FFF2-40B4-BE49-F238E27FC236}">
                <a16:creationId xmlns:a16="http://schemas.microsoft.com/office/drawing/2014/main" id="{08DE1295-0D0E-FE10-B499-DE0E267B38CF}"/>
              </a:ext>
            </a:extLst>
          </p:cNvPr>
          <p:cNvSpPr/>
          <p:nvPr userDrawn="1"/>
        </p:nvSpPr>
        <p:spPr>
          <a:xfrm>
            <a:off x="407987" y="1277262"/>
            <a:ext cx="966866" cy="966866"/>
          </a:xfrm>
          <a:prstGeom prst="roundRect">
            <a:avLst>
              <a:gd name="adj" fmla="val 19544"/>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C662214-013E-2E37-9F26-FC7E6B8B23C5}"/>
              </a:ext>
            </a:extLst>
          </p:cNvPr>
          <p:cNvSpPr/>
          <p:nvPr userDrawn="1"/>
        </p:nvSpPr>
        <p:spPr>
          <a:xfrm>
            <a:off x="407987" y="1720424"/>
            <a:ext cx="827088" cy="422952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6185409"/>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Lst>
  <p:txStyles>
    <p:titleStyle>
      <a:lvl1pPr algn="l" defTabSz="914400" rtl="0" eaLnBrk="1" latinLnBrk="0" hangingPunct="1">
        <a:lnSpc>
          <a:spcPct val="100000"/>
        </a:lnSpc>
        <a:spcBef>
          <a:spcPct val="0"/>
        </a:spcBef>
        <a:buNone/>
        <a:defRPr sz="2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guide id="13" orient="horz" pos="1139">
          <p15:clr>
            <a:srgbClr val="F26B43"/>
          </p15:clr>
        </p15:guide>
        <p15:guide id="14" orient="horz" pos="340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649611-6BD0-4A25-85CE-7DD052D5DD00}"/>
              </a:ext>
            </a:extLst>
          </p:cNvPr>
          <p:cNvSpPr/>
          <p:nvPr userDrawn="1"/>
        </p:nvSpPr>
        <p:spPr>
          <a:xfrm>
            <a:off x="2434291" y="0"/>
            <a:ext cx="9757709"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a:extLst>
              <a:ext uri="{FF2B5EF4-FFF2-40B4-BE49-F238E27FC236}">
                <a16:creationId xmlns:a16="http://schemas.microsoft.com/office/drawing/2014/main" id="{F46228BF-0E34-613B-1BE6-4CA4397621D4}"/>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l="13250" t="22902" r="13420" b="22950"/>
          <a:stretch/>
        </p:blipFill>
        <p:spPr>
          <a:xfrm>
            <a:off x="407988" y="368300"/>
            <a:ext cx="1233435" cy="546184"/>
          </a:xfrm>
          <a:prstGeom prst="rect">
            <a:avLst/>
          </a:prstGeom>
        </p:spPr>
      </p:pic>
      <p:sp>
        <p:nvSpPr>
          <p:cNvPr id="11" name="TextBox 10">
            <a:extLst>
              <a:ext uri="{FF2B5EF4-FFF2-40B4-BE49-F238E27FC236}">
                <a16:creationId xmlns:a16="http://schemas.microsoft.com/office/drawing/2014/main" id="{48D9CB2A-E4CB-A5F2-A832-6249F90F1169}"/>
              </a:ext>
            </a:extLst>
          </p:cNvPr>
          <p:cNvSpPr txBox="1"/>
          <p:nvPr userDrawn="1"/>
        </p:nvSpPr>
        <p:spPr>
          <a:xfrm>
            <a:off x="602752" y="6312728"/>
            <a:ext cx="3360172" cy="169277"/>
          </a:xfrm>
          <a:prstGeom prst="rect">
            <a:avLst/>
          </a:prstGeom>
          <a:noFill/>
        </p:spPr>
        <p:txBody>
          <a:bodyPr wrap="square" lIns="0" tIns="0" rIns="0" bIns="0" rtlCol="0" anchor="ctr">
            <a:spAutoFit/>
          </a:bodyPr>
          <a:lstStyle/>
          <a:p>
            <a:r>
              <a:rPr lang="en-US" sz="1100" err="1">
                <a:latin typeface="+mn-lt"/>
              </a:rPr>
              <a:t>digitalcarehub.co.uk</a:t>
            </a:r>
            <a:endParaRPr lang="en-US" sz="1100">
              <a:latin typeface="+mn-lt"/>
            </a:endParaRPr>
          </a:p>
        </p:txBody>
      </p:sp>
      <p:pic>
        <p:nvPicPr>
          <p:cNvPr id="12" name="Graphic 11">
            <a:extLst>
              <a:ext uri="{FF2B5EF4-FFF2-40B4-BE49-F238E27FC236}">
                <a16:creationId xmlns:a16="http://schemas.microsoft.com/office/drawing/2014/main" id="{E670FB5E-7067-F407-FC98-FA4F5FA1B9B0}"/>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407988" y="6320768"/>
            <a:ext cx="88900" cy="152400"/>
          </a:xfrm>
          <a:prstGeom prst="rect">
            <a:avLst/>
          </a:prstGeom>
        </p:spPr>
      </p:pic>
      <p:sp>
        <p:nvSpPr>
          <p:cNvPr id="3" name="TextBox 2">
            <a:extLst>
              <a:ext uri="{FF2B5EF4-FFF2-40B4-BE49-F238E27FC236}">
                <a16:creationId xmlns:a16="http://schemas.microsoft.com/office/drawing/2014/main" id="{0B9EABA6-D458-E31B-880B-4CA2C9B9974D}"/>
              </a:ext>
            </a:extLst>
          </p:cNvPr>
          <p:cNvSpPr txBox="1"/>
          <p:nvPr userDrawn="1"/>
        </p:nvSpPr>
        <p:spPr>
          <a:xfrm>
            <a:off x="10125932" y="6312728"/>
            <a:ext cx="1792612" cy="169277"/>
          </a:xfrm>
          <a:prstGeom prst="rect">
            <a:avLst/>
          </a:prstGeom>
          <a:noFill/>
        </p:spPr>
        <p:txBody>
          <a:bodyPr wrap="square" lIns="0" tIns="0" rIns="0" bIns="0" rtlCol="0" anchor="ctr">
            <a:spAutoFit/>
          </a:bodyPr>
          <a:lstStyle/>
          <a:p>
            <a:r>
              <a:rPr lang="en-US" sz="1100" err="1">
                <a:solidFill>
                  <a:schemeClr val="bg1"/>
                </a:solidFill>
                <a:latin typeface="+mn-lt"/>
              </a:rPr>
              <a:t>hello@digitalcarehub.co.uk</a:t>
            </a:r>
            <a:endParaRPr lang="en-US" sz="1100">
              <a:solidFill>
                <a:schemeClr val="bg1"/>
              </a:solidFill>
              <a:latin typeface="+mn-lt"/>
            </a:endParaRPr>
          </a:p>
        </p:txBody>
      </p:sp>
      <p:pic>
        <p:nvPicPr>
          <p:cNvPr id="8" name="Graphic 7">
            <a:extLst>
              <a:ext uri="{FF2B5EF4-FFF2-40B4-BE49-F238E27FC236}">
                <a16:creationId xmlns:a16="http://schemas.microsoft.com/office/drawing/2014/main" id="{047E3919-5871-1A3D-AD21-9F148E17FC15}"/>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867668" y="6330293"/>
            <a:ext cx="152400" cy="152400"/>
          </a:xfrm>
          <a:prstGeom prst="rect">
            <a:avLst/>
          </a:prstGeom>
        </p:spPr>
      </p:pic>
      <p:sp>
        <p:nvSpPr>
          <p:cNvPr id="10" name="Rectangle 9">
            <a:extLst>
              <a:ext uri="{FF2B5EF4-FFF2-40B4-BE49-F238E27FC236}">
                <a16:creationId xmlns:a16="http://schemas.microsoft.com/office/drawing/2014/main" id="{F909A1DD-1DE4-BDBC-B2B7-61E1D5F52554}"/>
              </a:ext>
            </a:extLst>
          </p:cNvPr>
          <p:cNvSpPr/>
          <p:nvPr userDrawn="1"/>
        </p:nvSpPr>
        <p:spPr>
          <a:xfrm>
            <a:off x="5947719" y="1290013"/>
            <a:ext cx="148281" cy="148281"/>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2EE3F2-BC22-5E2E-0A18-046DF01E3B59}"/>
              </a:ext>
            </a:extLst>
          </p:cNvPr>
          <p:cNvSpPr/>
          <p:nvPr userDrawn="1"/>
        </p:nvSpPr>
        <p:spPr>
          <a:xfrm>
            <a:off x="9560141" y="5258053"/>
            <a:ext cx="148281" cy="148281"/>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EA380AD-5346-DBCB-5A43-C869A1EAC76A}"/>
              </a:ext>
            </a:extLst>
          </p:cNvPr>
          <p:cNvSpPr/>
          <p:nvPr userDrawn="1"/>
        </p:nvSpPr>
        <p:spPr>
          <a:xfrm>
            <a:off x="5039626" y="1627765"/>
            <a:ext cx="205946" cy="20594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2B7DB03-F603-5E8A-4CF8-5219E4F9D907}"/>
              </a:ext>
            </a:extLst>
          </p:cNvPr>
          <p:cNvSpPr/>
          <p:nvPr userDrawn="1"/>
        </p:nvSpPr>
        <p:spPr>
          <a:xfrm>
            <a:off x="10750979" y="4642815"/>
            <a:ext cx="205946" cy="205946"/>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30A8484-C6F7-2B81-C415-16E19A3B6C7F}"/>
              </a:ext>
            </a:extLst>
          </p:cNvPr>
          <p:cNvSpPr/>
          <p:nvPr userDrawn="1"/>
        </p:nvSpPr>
        <p:spPr>
          <a:xfrm>
            <a:off x="1834683" y="2228030"/>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A005661-5D9C-8619-9496-C18F2E454D80}"/>
              </a:ext>
            </a:extLst>
          </p:cNvPr>
          <p:cNvSpPr/>
          <p:nvPr userDrawn="1"/>
        </p:nvSpPr>
        <p:spPr>
          <a:xfrm>
            <a:off x="1834683" y="3947594"/>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0FD7A81-86EA-3E7D-7C14-156C80C16698}"/>
              </a:ext>
            </a:extLst>
          </p:cNvPr>
          <p:cNvSpPr/>
          <p:nvPr userDrawn="1"/>
        </p:nvSpPr>
        <p:spPr>
          <a:xfrm>
            <a:off x="1235075"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17FC7A6-E2D0-0C7C-7CD1-E0BD9C604F2C}"/>
              </a:ext>
            </a:extLst>
          </p:cNvPr>
          <p:cNvSpPr/>
          <p:nvPr userDrawn="1"/>
        </p:nvSpPr>
        <p:spPr>
          <a:xfrm>
            <a:off x="1834683" y="4547201"/>
            <a:ext cx="599607" cy="599607"/>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4575387"/>
      </p:ext>
    </p:extLst>
  </p:cSld>
  <p:clrMap bg1="lt1" tx1="dk1" bg2="lt2" tx2="dk2" accent1="accent1" accent2="accent2" accent3="accent3" accent4="accent4" accent5="accent5" accent6="accent6" hlink="hlink" folHlink="folHlink"/>
  <p:sldLayoutIdLst>
    <p:sldLayoutId id="2147483796" r:id="rId1"/>
    <p:sldLayoutId id="2147483798" r:id="rId2"/>
    <p:sldLayoutId id="2147483799" r:id="rId3"/>
    <p:sldLayoutId id="2147483800" r:id="rId4"/>
  </p:sldLayoutIdLst>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78">
          <p15:clr>
            <a:srgbClr val="F26B43"/>
          </p15:clr>
        </p15:guide>
        <p15:guide id="4" pos="6902">
          <p15:clr>
            <a:srgbClr val="F26B43"/>
          </p15:clr>
        </p15:guide>
        <p15:guide id="5" orient="horz" pos="572">
          <p15:clr>
            <a:srgbClr val="F26B43"/>
          </p15:clr>
        </p15:guide>
        <p15:guide id="6" orient="horz" pos="3748">
          <p15:clr>
            <a:srgbClr val="F26B43"/>
          </p15:clr>
        </p15:guide>
        <p15:guide id="7" orient="horz" pos="4088">
          <p15:clr>
            <a:srgbClr val="F26B43"/>
          </p15:clr>
        </p15:guide>
        <p15:guide id="8" orient="horz" pos="232">
          <p15:clr>
            <a:srgbClr val="F26B43"/>
          </p15:clr>
        </p15:guide>
        <p15:guide id="9" pos="257">
          <p15:clr>
            <a:srgbClr val="F26B43"/>
          </p15:clr>
        </p15:guide>
        <p15:guide id="10" pos="7423">
          <p15:clr>
            <a:srgbClr val="F26B43"/>
          </p15:clr>
        </p15:guide>
        <p15:guide id="11" pos="3613">
          <p15:clr>
            <a:srgbClr val="F26B43"/>
          </p15:clr>
        </p15:guide>
        <p15:guide id="12" pos="40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43.xml"/><Relationship Id="rId6" Type="http://schemas.openxmlformats.org/officeDocument/2006/relationships/image" Target="../media/image37.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43.xml"/><Relationship Id="rId6" Type="http://schemas.openxmlformats.org/officeDocument/2006/relationships/image" Target="../media/image42.png"/><Relationship Id="rId5" Type="http://schemas.openxmlformats.org/officeDocument/2006/relationships/image" Target="../media/image32.jp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31.png"/><Relationship Id="rId1" Type="http://schemas.openxmlformats.org/officeDocument/2006/relationships/slideLayout" Target="../slideLayouts/slideLayout43.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hyperlink" Target="https://www.skillsforcare.org.uk/digitalskillselearning" TargetMode="External"/><Relationship Id="rId2" Type="http://schemas.openxmlformats.org/officeDocument/2006/relationships/image" Target="../media/image31.png"/><Relationship Id="rId1" Type="http://schemas.openxmlformats.org/officeDocument/2006/relationships/slideLayout" Target="../slideLayouts/slideLayout43.xml"/><Relationship Id="rId5" Type="http://schemas.openxmlformats.org/officeDocument/2006/relationships/image" Target="../media/image56.png"/><Relationship Id="rId4" Type="http://schemas.openxmlformats.org/officeDocument/2006/relationships/image" Target="../media/image55.png"/></Relationships>
</file>

<file path=ppt/slides/_rels/slide19.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hyperlink" Target="https://www.skillsforcare.org.uk/Support-for-leaders-and-managers/Support-for-registered-managers/Registered-manager-webinars/Digital-data-and-technology.aspx" TargetMode="External"/><Relationship Id="rId1" Type="http://schemas.openxmlformats.org/officeDocument/2006/relationships/slideLayout" Target="../slideLayouts/slideLayout43.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 Id="rId9" Type="http://schemas.openxmlformats.org/officeDocument/2006/relationships/image" Target="../media/image63.svg"/></Relationships>
</file>

<file path=ppt/slides/_rels/slide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1.png"/><Relationship Id="rId1" Type="http://schemas.openxmlformats.org/officeDocument/2006/relationships/slideLayout" Target="../slideLayouts/slideLayout43.xml"/><Relationship Id="rId6" Type="http://schemas.openxmlformats.org/officeDocument/2006/relationships/image" Target="../media/image32.jpg"/><Relationship Id="rId5" Type="http://schemas.openxmlformats.org/officeDocument/2006/relationships/image" Target="../media/image33.png"/><Relationship Id="rId4" Type="http://schemas.openxmlformats.org/officeDocument/2006/relationships/image" Target="../media/image63.svg"/></Relationships>
</file>

<file path=ppt/slides/_rels/slide21.xml.rels><?xml version="1.0" encoding="UTF-8" standalone="yes"?>
<Relationships xmlns="http://schemas.openxmlformats.org/package/2006/relationships"><Relationship Id="rId3" Type="http://schemas.openxmlformats.org/officeDocument/2006/relationships/hyperlink" Target="mailto:digital@skillsforcare.org.uk" TargetMode="External"/><Relationship Id="rId7" Type="http://schemas.openxmlformats.org/officeDocument/2006/relationships/image" Target="../media/image66.png"/><Relationship Id="rId2" Type="http://schemas.openxmlformats.org/officeDocument/2006/relationships/image" Target="../media/image31.png"/><Relationship Id="rId1" Type="http://schemas.openxmlformats.org/officeDocument/2006/relationships/slideLayout" Target="../slideLayouts/slideLayout4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hyperlink" Target="https://www.skillsforcare.org.uk/"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g"/><Relationship Id="rId1" Type="http://schemas.openxmlformats.org/officeDocument/2006/relationships/slideLayout" Target="../slideLayouts/slideLayout43.xml"/><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hyperlink" Target="https://www.local.gov.uk/our-support/partners-care-and-health/digital-transformation/digital-working-adult-social-care-what" TargetMode="External"/><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people-at-the-heart-of-care-adult-social-care-reform-white-paper" TargetMode="External"/><Relationship Id="rId2" Type="http://schemas.openxmlformats.org/officeDocument/2006/relationships/image" Target="../media/image31.png"/><Relationship Id="rId1" Type="http://schemas.openxmlformats.org/officeDocument/2006/relationships/slideLayout" Target="../slideLayouts/slideLayout43.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slideLayout" Target="../slideLayouts/slideLayout43.xml"/><Relationship Id="rId6" Type="http://schemas.openxmlformats.org/officeDocument/2006/relationships/image" Target="../media/image38.png"/><Relationship Id="rId5" Type="http://schemas.openxmlformats.org/officeDocument/2006/relationships/image" Target="../media/image32.jpg"/><Relationship Id="rId4" Type="http://schemas.openxmlformats.org/officeDocument/2006/relationships/image" Target="../media/image33.png"/><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hyperlink" Target="https://beta.digitisingsocialcare.co.uk/develop-digital-skills/digital-skills-and-training" TargetMode="External"/><Relationship Id="rId2" Type="http://schemas.openxmlformats.org/officeDocument/2006/relationships/image" Target="../media/image31.png"/><Relationship Id="rId1" Type="http://schemas.openxmlformats.org/officeDocument/2006/relationships/slideLayout" Target="../slideLayouts/slideLayout43.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D48251E-FB1E-B29B-F689-42F2C4847D06}"/>
              </a:ext>
            </a:extLst>
          </p:cNvPr>
          <p:cNvSpPr>
            <a:spLocks noGrp="1"/>
          </p:cNvSpPr>
          <p:nvPr>
            <p:ph type="body" sz="quarter" idx="10"/>
          </p:nvPr>
        </p:nvSpPr>
        <p:spPr>
          <a:xfrm>
            <a:off x="538163" y="2438400"/>
            <a:ext cx="5557837" cy="2209800"/>
          </a:xfrm>
        </p:spPr>
        <p:txBody>
          <a:bodyPr lIns="91440" tIns="45720" rIns="91440" bIns="45720" anchor="t"/>
          <a:lstStyle/>
          <a:p>
            <a:r>
              <a:rPr lang="en-GB" sz="2800" b="1" dirty="0">
                <a:effectLst/>
                <a:latin typeface="Arial" panose="020B0604020202020204" pitchFamily="34" charset="0"/>
                <a:ea typeface="Times New Roman" panose="02020603050405020304" pitchFamily="18" charset="0"/>
              </a:rPr>
              <a:t>Digital Skills in </a:t>
            </a:r>
          </a:p>
          <a:p>
            <a:r>
              <a:rPr lang="en-GB" sz="2800" b="1" dirty="0">
                <a:effectLst/>
                <a:latin typeface="Arial" panose="020B0604020202020204" pitchFamily="34" charset="0"/>
                <a:ea typeface="Times New Roman" panose="02020603050405020304" pitchFamily="18" charset="0"/>
              </a:rPr>
              <a:t>Adult Social Care </a:t>
            </a:r>
            <a:br>
              <a:rPr lang="en-GB" sz="2800" b="1" dirty="0">
                <a:effectLst/>
                <a:latin typeface="Arial" panose="020B0604020202020204" pitchFamily="34" charset="0"/>
                <a:ea typeface="Times New Roman" panose="02020603050405020304" pitchFamily="18" charset="0"/>
              </a:rPr>
            </a:br>
            <a:endParaRPr lang="en-GB" dirty="0"/>
          </a:p>
          <a:p>
            <a:endParaRPr lang="en-GB" dirty="0"/>
          </a:p>
          <a:p>
            <a:r>
              <a:rPr lang="en-GB" dirty="0">
                <a:solidFill>
                  <a:schemeClr val="tx1"/>
                </a:solidFill>
                <a:latin typeface="Arial"/>
                <a:cs typeface="Arial"/>
              </a:rPr>
              <a:t>	Rob Smith</a:t>
            </a:r>
          </a:p>
          <a:p>
            <a:r>
              <a:rPr lang="en-GB" b="0" dirty="0">
                <a:solidFill>
                  <a:schemeClr val="tx1"/>
                </a:solidFill>
                <a:latin typeface="Arial"/>
                <a:cs typeface="Arial"/>
              </a:rPr>
              <a:t>	Digital Skills Lead</a:t>
            </a:r>
          </a:p>
          <a:p>
            <a:r>
              <a:rPr lang="en-GB" b="0" dirty="0">
                <a:solidFill>
                  <a:schemeClr val="tx1"/>
                </a:solidFill>
                <a:latin typeface="Arial"/>
                <a:cs typeface="Arial"/>
              </a:rPr>
              <a:t>	Skills for Care</a:t>
            </a:r>
          </a:p>
        </p:txBody>
      </p:sp>
      <p:pic>
        <p:nvPicPr>
          <p:cNvPr id="2" name="Picture 1" descr="A person with short dark hair&#10;&#10;Description automatically generated">
            <a:extLst>
              <a:ext uri="{FF2B5EF4-FFF2-40B4-BE49-F238E27FC236}">
                <a16:creationId xmlns:a16="http://schemas.microsoft.com/office/drawing/2014/main" id="{2A0525A6-DB32-0D5E-DFD3-F2B838A6FE76}"/>
              </a:ext>
            </a:extLst>
          </p:cNvPr>
          <p:cNvPicPr>
            <a:picLocks noChangeAspect="1"/>
          </p:cNvPicPr>
          <p:nvPr/>
        </p:nvPicPr>
        <p:blipFill>
          <a:blip r:embed="rId2"/>
          <a:stretch>
            <a:fillRect/>
          </a:stretch>
        </p:blipFill>
        <p:spPr>
          <a:xfrm>
            <a:off x="492873" y="3858638"/>
            <a:ext cx="761416" cy="864079"/>
          </a:xfrm>
          <a:prstGeom prst="rect">
            <a:avLst/>
          </a:prstGeom>
        </p:spPr>
      </p:pic>
    </p:spTree>
    <p:extLst>
      <p:ext uri="{BB962C8B-B14F-4D97-AF65-F5344CB8AC3E}">
        <p14:creationId xmlns:p14="http://schemas.microsoft.com/office/powerpoint/2010/main" val="2924370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BB0B9-9908-B626-8DA5-2F4F0E0AF570}"/>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3F7C80BF-85DC-22E4-079B-037091356DF7}"/>
              </a:ext>
            </a:extLst>
          </p:cNvPr>
          <p:cNvSpPr>
            <a:spLocks noGrp="1"/>
          </p:cNvSpPr>
          <p:nvPr>
            <p:ph type="body" sz="quarter" idx="12"/>
          </p:nvPr>
        </p:nvSpPr>
        <p:spPr/>
        <p:txBody>
          <a:bodyPr/>
          <a:lstStyle/>
          <a:p>
            <a:pPr marL="0" indent="0">
              <a:buNone/>
            </a:pPr>
            <a:r>
              <a:rPr lang="en-GB" dirty="0">
                <a:solidFill>
                  <a:srgbClr val="008C95"/>
                </a:solidFill>
              </a:rPr>
              <a:t>Digital Skills Framework</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9AEE1802-050F-4024-9033-FDF06A623A8C}"/>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4" name="Text Placeholder 3">
            <a:extLst>
              <a:ext uri="{FF2B5EF4-FFF2-40B4-BE49-F238E27FC236}">
                <a16:creationId xmlns:a16="http://schemas.microsoft.com/office/drawing/2014/main" id="{9D64DE16-F230-67DB-235C-29D6EBD34A78}"/>
              </a:ext>
            </a:extLst>
          </p:cNvPr>
          <p:cNvSpPr txBox="1">
            <a:spLocks/>
          </p:cNvSpPr>
          <p:nvPr/>
        </p:nvSpPr>
        <p:spPr>
          <a:xfrm>
            <a:off x="495299" y="1193799"/>
            <a:ext cx="8831263" cy="43243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The Digital Skills Framework is a guide to digital skills, competencies and training required in adult social care. It can help support the development of digital skills across the adult social care workforce.</a:t>
            </a:r>
          </a:p>
          <a:p>
            <a:pPr marL="0" indent="0">
              <a:buNone/>
            </a:pPr>
            <a:r>
              <a:rPr lang="en-GB" dirty="0">
                <a:latin typeface="Arial"/>
                <a:cs typeface="Arial"/>
              </a:rPr>
              <a:t>It defines seven key areas of effective digital working, organised in two ‘levels’: ‘</a:t>
            </a:r>
            <a:r>
              <a:rPr lang="en-GB" b="1" dirty="0">
                <a:latin typeface="Arial"/>
                <a:cs typeface="Arial"/>
              </a:rPr>
              <a:t>skills for all</a:t>
            </a:r>
            <a:r>
              <a:rPr lang="en-GB" dirty="0">
                <a:latin typeface="Arial"/>
                <a:cs typeface="Arial"/>
              </a:rPr>
              <a:t>’, and ‘</a:t>
            </a:r>
            <a:r>
              <a:rPr lang="en-GB" b="1" dirty="0">
                <a:latin typeface="Arial"/>
                <a:cs typeface="Arial"/>
              </a:rPr>
              <a:t>go further</a:t>
            </a:r>
            <a:r>
              <a:rPr lang="en-GB" dirty="0">
                <a:latin typeface="Arial"/>
                <a:cs typeface="Arial"/>
              </a:rPr>
              <a:t>’ with digital skills.</a:t>
            </a:r>
          </a:p>
          <a:p>
            <a:pPr marL="0" indent="0">
              <a:buNone/>
            </a:pPr>
            <a:r>
              <a:rPr lang="en-GB" dirty="0">
                <a:latin typeface="Arial"/>
                <a:cs typeface="Arial"/>
              </a:rPr>
              <a:t>The framework can be used by social care employers to help with planning staff training or by individuals for their personal development. </a:t>
            </a:r>
          </a:p>
        </p:txBody>
      </p:sp>
      <p:sp>
        <p:nvSpPr>
          <p:cNvPr id="6" name="TextBox 5">
            <a:extLst>
              <a:ext uri="{FF2B5EF4-FFF2-40B4-BE49-F238E27FC236}">
                <a16:creationId xmlns:a16="http://schemas.microsoft.com/office/drawing/2014/main" id="{FF84F5BE-A32A-C32A-E553-B88025EB94CB}"/>
              </a:ext>
            </a:extLst>
          </p:cNvPr>
          <p:cNvSpPr txBox="1"/>
          <p:nvPr/>
        </p:nvSpPr>
        <p:spPr>
          <a:xfrm>
            <a:off x="677505" y="4339282"/>
            <a:ext cx="1378198" cy="888509"/>
          </a:xfrm>
          <a:prstGeom prst="roundRect">
            <a:avLst/>
          </a:prstGeom>
          <a:solidFill>
            <a:srgbClr val="0066FF"/>
          </a:solidFill>
          <a:ln>
            <a:noFill/>
          </a:ln>
        </p:spPr>
        <p:txBody>
          <a:bodyPr wrap="square" rtlCol="0" anchor="ctr">
            <a:noAutofit/>
          </a:bodyPr>
          <a:lstStyle/>
          <a:p>
            <a:pPr algn="ctr"/>
            <a:r>
              <a:rPr lang="en-GB" sz="1100" b="1" dirty="0">
                <a:solidFill>
                  <a:schemeClr val="bg1"/>
                </a:solidFill>
              </a:rPr>
              <a:t>Using Technology to Support Person-Centred Care</a:t>
            </a:r>
          </a:p>
        </p:txBody>
      </p:sp>
      <p:sp>
        <p:nvSpPr>
          <p:cNvPr id="7" name="TextBox 6">
            <a:extLst>
              <a:ext uri="{FF2B5EF4-FFF2-40B4-BE49-F238E27FC236}">
                <a16:creationId xmlns:a16="http://schemas.microsoft.com/office/drawing/2014/main" id="{5FA04EF7-77EC-A2C6-6549-E5EBF5C800F0}"/>
              </a:ext>
            </a:extLst>
          </p:cNvPr>
          <p:cNvSpPr txBox="1"/>
          <p:nvPr/>
        </p:nvSpPr>
        <p:spPr>
          <a:xfrm>
            <a:off x="2125305" y="4339282"/>
            <a:ext cx="1378198" cy="888509"/>
          </a:xfrm>
          <a:prstGeom prst="roundRect">
            <a:avLst/>
          </a:prstGeom>
          <a:solidFill>
            <a:srgbClr val="002060"/>
          </a:solidFill>
          <a:ln>
            <a:noFill/>
          </a:ln>
        </p:spPr>
        <p:txBody>
          <a:bodyPr wrap="square" rtlCol="0" anchor="ctr">
            <a:noAutofit/>
          </a:bodyPr>
          <a:lstStyle/>
          <a:p>
            <a:pPr algn="ctr"/>
            <a:r>
              <a:rPr lang="en-GB" sz="1100" b="1" dirty="0">
                <a:solidFill>
                  <a:schemeClr val="bg1"/>
                </a:solidFill>
              </a:rPr>
              <a:t>Technical Skills in Using Technology</a:t>
            </a:r>
          </a:p>
        </p:txBody>
      </p:sp>
      <p:sp>
        <p:nvSpPr>
          <p:cNvPr id="8" name="TextBox 7">
            <a:extLst>
              <a:ext uri="{FF2B5EF4-FFF2-40B4-BE49-F238E27FC236}">
                <a16:creationId xmlns:a16="http://schemas.microsoft.com/office/drawing/2014/main" id="{99930B3F-5B9A-8BC2-12E4-946085224DE9}"/>
              </a:ext>
            </a:extLst>
          </p:cNvPr>
          <p:cNvSpPr txBox="1"/>
          <p:nvPr/>
        </p:nvSpPr>
        <p:spPr>
          <a:xfrm>
            <a:off x="3573105" y="4339282"/>
            <a:ext cx="1378198" cy="888509"/>
          </a:xfrm>
          <a:prstGeom prst="roundRect">
            <a:avLst/>
          </a:prstGeom>
          <a:solidFill>
            <a:srgbClr val="E87722"/>
          </a:solidFill>
          <a:ln>
            <a:noFill/>
          </a:ln>
        </p:spPr>
        <p:txBody>
          <a:bodyPr wrap="square" rtlCol="0" anchor="ctr">
            <a:noAutofit/>
          </a:bodyPr>
          <a:lstStyle/>
          <a:p>
            <a:pPr algn="ctr"/>
            <a:r>
              <a:rPr lang="en-GB" sz="1100" b="1" dirty="0">
                <a:solidFill>
                  <a:schemeClr val="bg1"/>
                </a:solidFill>
              </a:rPr>
              <a:t>Communicating through Technology</a:t>
            </a:r>
          </a:p>
        </p:txBody>
      </p:sp>
      <p:sp>
        <p:nvSpPr>
          <p:cNvPr id="10" name="TextBox 9">
            <a:extLst>
              <a:ext uri="{FF2B5EF4-FFF2-40B4-BE49-F238E27FC236}">
                <a16:creationId xmlns:a16="http://schemas.microsoft.com/office/drawing/2014/main" id="{AEDC9DE8-D973-BDC4-14C7-93C005913915}"/>
              </a:ext>
            </a:extLst>
          </p:cNvPr>
          <p:cNvSpPr txBox="1"/>
          <p:nvPr/>
        </p:nvSpPr>
        <p:spPr>
          <a:xfrm>
            <a:off x="5020905" y="4339282"/>
            <a:ext cx="1378198" cy="888509"/>
          </a:xfrm>
          <a:prstGeom prst="roundRect">
            <a:avLst/>
          </a:prstGeom>
          <a:solidFill>
            <a:srgbClr val="7030A0"/>
          </a:solidFill>
          <a:ln>
            <a:noFill/>
          </a:ln>
        </p:spPr>
        <p:txBody>
          <a:bodyPr wrap="square" rtlCol="0" anchor="ctr">
            <a:noAutofit/>
          </a:bodyPr>
          <a:lstStyle/>
          <a:p>
            <a:pPr algn="ctr"/>
            <a:r>
              <a:rPr lang="en-GB" sz="1100" b="1" dirty="0">
                <a:solidFill>
                  <a:schemeClr val="bg1"/>
                </a:solidFill>
              </a:rPr>
              <a:t>Using and Managing Data</a:t>
            </a:r>
          </a:p>
        </p:txBody>
      </p:sp>
      <p:sp>
        <p:nvSpPr>
          <p:cNvPr id="11" name="TextBox 10">
            <a:extLst>
              <a:ext uri="{FF2B5EF4-FFF2-40B4-BE49-F238E27FC236}">
                <a16:creationId xmlns:a16="http://schemas.microsoft.com/office/drawing/2014/main" id="{8E35154A-93F4-BA1A-D1E8-9CD9A854A0D8}"/>
              </a:ext>
            </a:extLst>
          </p:cNvPr>
          <p:cNvSpPr txBox="1"/>
          <p:nvPr/>
        </p:nvSpPr>
        <p:spPr>
          <a:xfrm>
            <a:off x="6468705" y="4339282"/>
            <a:ext cx="1378198" cy="888509"/>
          </a:xfrm>
          <a:prstGeom prst="roundRect">
            <a:avLst/>
          </a:prstGeom>
          <a:solidFill>
            <a:srgbClr val="008000"/>
          </a:solidFill>
          <a:ln>
            <a:noFill/>
          </a:ln>
        </p:spPr>
        <p:txBody>
          <a:bodyPr wrap="square" rtlCol="0" anchor="ctr">
            <a:noAutofit/>
          </a:bodyPr>
          <a:lstStyle/>
          <a:p>
            <a:pPr algn="ctr"/>
            <a:r>
              <a:rPr lang="en-GB" sz="1100" b="1" dirty="0">
                <a:solidFill>
                  <a:schemeClr val="bg1"/>
                </a:solidFill>
              </a:rPr>
              <a:t>Being Safe and Secure Online</a:t>
            </a:r>
          </a:p>
        </p:txBody>
      </p:sp>
      <p:sp>
        <p:nvSpPr>
          <p:cNvPr id="12" name="TextBox 11">
            <a:extLst>
              <a:ext uri="{FF2B5EF4-FFF2-40B4-BE49-F238E27FC236}">
                <a16:creationId xmlns:a16="http://schemas.microsoft.com/office/drawing/2014/main" id="{826ABDCE-1265-616B-8E49-B164F9E46031}"/>
              </a:ext>
            </a:extLst>
          </p:cNvPr>
          <p:cNvSpPr txBox="1"/>
          <p:nvPr/>
        </p:nvSpPr>
        <p:spPr>
          <a:xfrm>
            <a:off x="7916505" y="4339282"/>
            <a:ext cx="1378198" cy="888509"/>
          </a:xfrm>
          <a:prstGeom prst="roundRect">
            <a:avLst/>
          </a:prstGeom>
          <a:solidFill>
            <a:srgbClr val="E20091"/>
          </a:solidFill>
          <a:ln>
            <a:noFill/>
          </a:ln>
        </p:spPr>
        <p:txBody>
          <a:bodyPr wrap="square" rtlCol="0" anchor="ctr">
            <a:noAutofit/>
          </a:bodyPr>
          <a:lstStyle/>
          <a:p>
            <a:pPr algn="ctr"/>
            <a:r>
              <a:rPr lang="en-GB" sz="1100" b="1" dirty="0">
                <a:solidFill>
                  <a:schemeClr val="bg1"/>
                </a:solidFill>
              </a:rPr>
              <a:t>Ethical Use of Technology</a:t>
            </a:r>
          </a:p>
        </p:txBody>
      </p:sp>
      <p:sp>
        <p:nvSpPr>
          <p:cNvPr id="13" name="TextBox 12">
            <a:extLst>
              <a:ext uri="{FF2B5EF4-FFF2-40B4-BE49-F238E27FC236}">
                <a16:creationId xmlns:a16="http://schemas.microsoft.com/office/drawing/2014/main" id="{67FBCD2D-D05B-8A8D-183A-F7DE9CB30AB7}"/>
              </a:ext>
            </a:extLst>
          </p:cNvPr>
          <p:cNvSpPr txBox="1"/>
          <p:nvPr/>
        </p:nvSpPr>
        <p:spPr>
          <a:xfrm>
            <a:off x="9364305" y="4339282"/>
            <a:ext cx="1378198" cy="888509"/>
          </a:xfrm>
          <a:prstGeom prst="roundRect">
            <a:avLst/>
          </a:prstGeom>
          <a:solidFill>
            <a:srgbClr val="BF9000"/>
          </a:solidFill>
          <a:ln>
            <a:noFill/>
          </a:ln>
        </p:spPr>
        <p:txBody>
          <a:bodyPr wrap="square" rtlCol="0" anchor="ctr">
            <a:noAutofit/>
          </a:bodyPr>
          <a:lstStyle/>
          <a:p>
            <a:pPr algn="ctr"/>
            <a:r>
              <a:rPr lang="en-GB" sz="1100" b="1" dirty="0">
                <a:solidFill>
                  <a:schemeClr val="bg1"/>
                </a:solidFill>
              </a:rPr>
              <a:t>Digital Learning, Development and Wellbeing</a:t>
            </a:r>
          </a:p>
        </p:txBody>
      </p:sp>
      <p:pic>
        <p:nvPicPr>
          <p:cNvPr id="2" name="Picture 1">
            <a:extLst>
              <a:ext uri="{FF2B5EF4-FFF2-40B4-BE49-F238E27FC236}">
                <a16:creationId xmlns:a16="http://schemas.microsoft.com/office/drawing/2014/main" id="{9D2F38A5-B190-B96F-5A35-3F9887151F32}"/>
              </a:ext>
            </a:extLst>
          </p:cNvPr>
          <p:cNvPicPr>
            <a:picLocks noChangeAspect="1"/>
          </p:cNvPicPr>
          <p:nvPr/>
        </p:nvPicPr>
        <p:blipFill>
          <a:blip r:embed="rId3"/>
          <a:stretch>
            <a:fillRect/>
          </a:stretch>
        </p:blipFill>
        <p:spPr>
          <a:xfrm>
            <a:off x="5181341" y="5295305"/>
            <a:ext cx="1057325" cy="445689"/>
          </a:xfrm>
          <a:prstGeom prst="rect">
            <a:avLst/>
          </a:prstGeom>
          <a:ln>
            <a:solidFill>
              <a:schemeClr val="accent5">
                <a:lumMod val="50000"/>
              </a:schemeClr>
            </a:solidFill>
          </a:ln>
        </p:spPr>
      </p:pic>
    </p:spTree>
    <p:extLst>
      <p:ext uri="{BB962C8B-B14F-4D97-AF65-F5344CB8AC3E}">
        <p14:creationId xmlns:p14="http://schemas.microsoft.com/office/powerpoint/2010/main" val="205985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61C85-6280-3F30-F8B7-B88F3ABD1A55}"/>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FB8B06C-8C69-A586-C051-7A926A4C0A70}"/>
              </a:ext>
            </a:extLst>
          </p:cNvPr>
          <p:cNvSpPr>
            <a:spLocks noGrp="1"/>
          </p:cNvSpPr>
          <p:nvPr>
            <p:ph type="body" sz="quarter" idx="12"/>
          </p:nvPr>
        </p:nvSpPr>
        <p:spPr/>
        <p:txBody>
          <a:bodyPr/>
          <a:lstStyle/>
          <a:p>
            <a:pPr marL="0" indent="0">
              <a:buNone/>
            </a:pPr>
            <a:r>
              <a:rPr lang="en-GB" dirty="0">
                <a:solidFill>
                  <a:srgbClr val="008C95"/>
                </a:solidFill>
              </a:rPr>
              <a:t>Framework Themes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C732B48D-72ED-608A-FF0C-EBB01EF9D3D4}"/>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5" name="Text Placeholder 2">
            <a:extLst>
              <a:ext uri="{FF2B5EF4-FFF2-40B4-BE49-F238E27FC236}">
                <a16:creationId xmlns:a16="http://schemas.microsoft.com/office/drawing/2014/main" id="{C856156E-7648-0522-6102-64A66E01E586}"/>
              </a:ext>
            </a:extLst>
          </p:cNvPr>
          <p:cNvSpPr txBox="1">
            <a:spLocks/>
          </p:cNvSpPr>
          <p:nvPr/>
        </p:nvSpPr>
        <p:spPr>
          <a:xfrm>
            <a:off x="2722501" y="1535795"/>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066FF"/>
                </a:solidFill>
                <a:latin typeface="Arial" panose="020B0604020202020204" pitchFamily="34" charset="0"/>
                <a:cs typeface="Arial" panose="020B0604020202020204" pitchFamily="34" charset="0"/>
              </a:rPr>
              <a:t>This theme explores how technology is used to support person-centred care, and how people can make individual choices and decisions around using technology.</a:t>
            </a:r>
          </a:p>
          <a:p>
            <a:pPr>
              <a:buClr>
                <a:srgbClr val="008000"/>
              </a:buClr>
            </a:pPr>
            <a:endParaRPr lang="en-GB" sz="2000" b="1" dirty="0">
              <a:solidFill>
                <a:srgbClr val="01A48D"/>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511B5BA-099C-EB75-E700-38BD42CA84F5}"/>
              </a:ext>
            </a:extLst>
          </p:cNvPr>
          <p:cNvSpPr txBox="1"/>
          <p:nvPr/>
        </p:nvSpPr>
        <p:spPr>
          <a:xfrm>
            <a:off x="1040359" y="1535795"/>
            <a:ext cx="1378198" cy="888509"/>
          </a:xfrm>
          <a:prstGeom prst="roundRect">
            <a:avLst/>
          </a:prstGeom>
          <a:solidFill>
            <a:srgbClr val="0066FF"/>
          </a:solidFill>
          <a:ln>
            <a:noFill/>
          </a:ln>
        </p:spPr>
        <p:txBody>
          <a:bodyPr wrap="square" rtlCol="0" anchor="ctr">
            <a:noAutofit/>
          </a:bodyPr>
          <a:lstStyle/>
          <a:p>
            <a:pPr algn="ctr"/>
            <a:r>
              <a:rPr lang="en-GB" sz="1100" b="1" dirty="0">
                <a:solidFill>
                  <a:schemeClr val="bg1"/>
                </a:solidFill>
              </a:rPr>
              <a:t>Using Technology to Support Person-Centred Care</a:t>
            </a:r>
          </a:p>
        </p:txBody>
      </p:sp>
      <p:sp>
        <p:nvSpPr>
          <p:cNvPr id="7" name="Text Placeholder 2">
            <a:extLst>
              <a:ext uri="{FF2B5EF4-FFF2-40B4-BE49-F238E27FC236}">
                <a16:creationId xmlns:a16="http://schemas.microsoft.com/office/drawing/2014/main" id="{36A0E81C-FC08-CE99-EB49-F3880F3301D7}"/>
              </a:ext>
            </a:extLst>
          </p:cNvPr>
          <p:cNvSpPr txBox="1">
            <a:spLocks/>
          </p:cNvSpPr>
          <p:nvPr/>
        </p:nvSpPr>
        <p:spPr>
          <a:xfrm>
            <a:off x="2722501" y="2616350"/>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02060"/>
                </a:solidFill>
                <a:latin typeface="Arial" panose="020B0604020202020204" pitchFamily="34" charset="0"/>
                <a:cs typeface="Arial" panose="020B0604020202020204" pitchFamily="34" charset="0"/>
              </a:rPr>
              <a:t>This theme looks at different technologies involved in the day-to-day delivery of care, and some knowledge, support and signposting for how to access and use them.</a:t>
            </a:r>
          </a:p>
          <a:p>
            <a:pPr>
              <a:buClr>
                <a:srgbClr val="008000"/>
              </a:buClr>
            </a:pPr>
            <a:endParaRPr lang="en-GB" sz="2000" b="1" dirty="0">
              <a:solidFill>
                <a:srgbClr val="01A48D"/>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F7D2B58-3D4C-008D-F304-1245678704D9}"/>
              </a:ext>
            </a:extLst>
          </p:cNvPr>
          <p:cNvSpPr txBox="1"/>
          <p:nvPr/>
        </p:nvSpPr>
        <p:spPr>
          <a:xfrm>
            <a:off x="1040359" y="2616350"/>
            <a:ext cx="1378198" cy="888509"/>
          </a:xfrm>
          <a:prstGeom prst="roundRect">
            <a:avLst/>
          </a:prstGeom>
          <a:solidFill>
            <a:srgbClr val="002060"/>
          </a:solidFill>
          <a:ln>
            <a:noFill/>
          </a:ln>
        </p:spPr>
        <p:txBody>
          <a:bodyPr wrap="square" rtlCol="0" anchor="ctr">
            <a:noAutofit/>
          </a:bodyPr>
          <a:lstStyle/>
          <a:p>
            <a:pPr algn="ctr"/>
            <a:r>
              <a:rPr lang="en-GB" sz="1100" b="1" dirty="0">
                <a:solidFill>
                  <a:schemeClr val="bg1"/>
                </a:solidFill>
              </a:rPr>
              <a:t>Technical Skills in Using Technology</a:t>
            </a:r>
          </a:p>
        </p:txBody>
      </p:sp>
      <p:sp>
        <p:nvSpPr>
          <p:cNvPr id="10" name="Text Placeholder 2">
            <a:extLst>
              <a:ext uri="{FF2B5EF4-FFF2-40B4-BE49-F238E27FC236}">
                <a16:creationId xmlns:a16="http://schemas.microsoft.com/office/drawing/2014/main" id="{F83B5369-6574-BD1A-1C7A-C5254E76E637}"/>
              </a:ext>
            </a:extLst>
          </p:cNvPr>
          <p:cNvSpPr txBox="1">
            <a:spLocks/>
          </p:cNvSpPr>
          <p:nvPr/>
        </p:nvSpPr>
        <p:spPr>
          <a:xfrm>
            <a:off x="2722501" y="3688847"/>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D86916"/>
                </a:solidFill>
                <a:latin typeface="Arial" panose="020B0604020202020204" pitchFamily="34" charset="0"/>
                <a:cs typeface="Arial" panose="020B0604020202020204" pitchFamily="34" charset="0"/>
              </a:rPr>
              <a:t>This theme explores technology in care that is used for communication, and how it can help people to connect with others to support their care and wider wellbeing.</a:t>
            </a:r>
          </a:p>
          <a:p>
            <a:pPr>
              <a:buClr>
                <a:srgbClr val="008000"/>
              </a:buClr>
            </a:pPr>
            <a:endParaRPr lang="en-GB" sz="1800" dirty="0">
              <a:solidFill>
                <a:srgbClr val="01A48D"/>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BD681C19-CD35-35C0-666A-FB7620FF7DDA}"/>
              </a:ext>
            </a:extLst>
          </p:cNvPr>
          <p:cNvSpPr txBox="1"/>
          <p:nvPr/>
        </p:nvSpPr>
        <p:spPr>
          <a:xfrm>
            <a:off x="1040359" y="3688847"/>
            <a:ext cx="1378198" cy="888509"/>
          </a:xfrm>
          <a:prstGeom prst="roundRect">
            <a:avLst/>
          </a:prstGeom>
          <a:solidFill>
            <a:srgbClr val="E87722"/>
          </a:solidFill>
          <a:ln>
            <a:noFill/>
          </a:ln>
        </p:spPr>
        <p:txBody>
          <a:bodyPr wrap="square" rtlCol="0" anchor="ctr">
            <a:noAutofit/>
          </a:bodyPr>
          <a:lstStyle/>
          <a:p>
            <a:pPr algn="ctr"/>
            <a:r>
              <a:rPr lang="en-GB" sz="1100" b="1" dirty="0">
                <a:solidFill>
                  <a:schemeClr val="bg1"/>
                </a:solidFill>
              </a:rPr>
              <a:t>Communicating through Technology</a:t>
            </a:r>
          </a:p>
        </p:txBody>
      </p:sp>
      <p:sp>
        <p:nvSpPr>
          <p:cNvPr id="12" name="Text Placeholder 2">
            <a:extLst>
              <a:ext uri="{FF2B5EF4-FFF2-40B4-BE49-F238E27FC236}">
                <a16:creationId xmlns:a16="http://schemas.microsoft.com/office/drawing/2014/main" id="{73D47285-E952-4C7A-AE4F-B23A0BB60F6C}"/>
              </a:ext>
            </a:extLst>
          </p:cNvPr>
          <p:cNvSpPr txBox="1">
            <a:spLocks/>
          </p:cNvSpPr>
          <p:nvPr/>
        </p:nvSpPr>
        <p:spPr>
          <a:xfrm>
            <a:off x="2722501" y="4784827"/>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7030A0"/>
                </a:solidFill>
                <a:latin typeface="Arial" panose="020B0604020202020204" pitchFamily="34" charset="0"/>
                <a:cs typeface="Arial" panose="020B0604020202020204" pitchFamily="34" charset="0"/>
              </a:rPr>
              <a:t>This theme explores the role, value and use of data within adult social care, how it plays a role in the delivery of care, and how it should be handled and used safely in line with people’s rights and choices.</a:t>
            </a:r>
          </a:p>
          <a:p>
            <a:pPr>
              <a:buClr>
                <a:srgbClr val="008000"/>
              </a:buClr>
            </a:pPr>
            <a:endParaRPr lang="en-GB" sz="1800" dirty="0">
              <a:solidFill>
                <a:srgbClr val="01A48D"/>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74E3B05A-8541-FE96-0D55-FBE7B4B3A158}"/>
              </a:ext>
            </a:extLst>
          </p:cNvPr>
          <p:cNvSpPr txBox="1"/>
          <p:nvPr/>
        </p:nvSpPr>
        <p:spPr>
          <a:xfrm>
            <a:off x="1040358" y="4775688"/>
            <a:ext cx="1378198" cy="888509"/>
          </a:xfrm>
          <a:prstGeom prst="roundRect">
            <a:avLst/>
          </a:prstGeom>
          <a:solidFill>
            <a:srgbClr val="7030A0"/>
          </a:solidFill>
          <a:ln>
            <a:noFill/>
          </a:ln>
        </p:spPr>
        <p:txBody>
          <a:bodyPr wrap="square" rtlCol="0" anchor="ctr">
            <a:noAutofit/>
          </a:bodyPr>
          <a:lstStyle/>
          <a:p>
            <a:pPr algn="ctr"/>
            <a:r>
              <a:rPr lang="en-GB" sz="1100" b="1" dirty="0">
                <a:solidFill>
                  <a:schemeClr val="bg1"/>
                </a:solidFill>
              </a:rPr>
              <a:t>Using and Managing Data</a:t>
            </a:r>
          </a:p>
        </p:txBody>
      </p:sp>
      <p:pic>
        <p:nvPicPr>
          <p:cNvPr id="13" name="Picture 12">
            <a:extLst>
              <a:ext uri="{FF2B5EF4-FFF2-40B4-BE49-F238E27FC236}">
                <a16:creationId xmlns:a16="http://schemas.microsoft.com/office/drawing/2014/main" id="{A76609A2-829C-A4E9-44AA-9B7CEA91584C}"/>
              </a:ext>
            </a:extLst>
          </p:cNvPr>
          <p:cNvPicPr>
            <a:picLocks noChangeAspect="1"/>
          </p:cNvPicPr>
          <p:nvPr/>
        </p:nvPicPr>
        <p:blipFill>
          <a:blip r:embed="rId3"/>
          <a:stretch>
            <a:fillRect/>
          </a:stretch>
        </p:blipFill>
        <p:spPr>
          <a:xfrm>
            <a:off x="142673" y="5044712"/>
            <a:ext cx="831410" cy="350460"/>
          </a:xfrm>
          <a:prstGeom prst="rect">
            <a:avLst/>
          </a:prstGeom>
          <a:ln>
            <a:solidFill>
              <a:schemeClr val="accent5">
                <a:lumMod val="50000"/>
              </a:schemeClr>
            </a:solidFill>
          </a:ln>
        </p:spPr>
      </p:pic>
    </p:spTree>
    <p:extLst>
      <p:ext uri="{BB962C8B-B14F-4D97-AF65-F5344CB8AC3E}">
        <p14:creationId xmlns:p14="http://schemas.microsoft.com/office/powerpoint/2010/main" val="217400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473AB-E69F-1A0F-DF87-3ABD42561B6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062A2E2-9307-1670-91BC-D895B7EC4F74}"/>
              </a:ext>
            </a:extLst>
          </p:cNvPr>
          <p:cNvSpPr>
            <a:spLocks noGrp="1"/>
          </p:cNvSpPr>
          <p:nvPr>
            <p:ph type="body" sz="quarter" idx="12"/>
          </p:nvPr>
        </p:nvSpPr>
        <p:spPr/>
        <p:txBody>
          <a:bodyPr/>
          <a:lstStyle/>
          <a:p>
            <a:pPr marL="0" indent="0">
              <a:buNone/>
            </a:pPr>
            <a:r>
              <a:rPr lang="en-GB" dirty="0">
                <a:solidFill>
                  <a:srgbClr val="008C95"/>
                </a:solidFill>
              </a:rPr>
              <a:t>Framework Themes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13CF45CE-CC53-0370-71C1-9E2EFC384978}"/>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6" name="TextBox 5">
            <a:extLst>
              <a:ext uri="{FF2B5EF4-FFF2-40B4-BE49-F238E27FC236}">
                <a16:creationId xmlns:a16="http://schemas.microsoft.com/office/drawing/2014/main" id="{48BBE676-3B9D-284E-D0C6-F4AFED548001}"/>
              </a:ext>
            </a:extLst>
          </p:cNvPr>
          <p:cNvSpPr txBox="1"/>
          <p:nvPr/>
        </p:nvSpPr>
        <p:spPr>
          <a:xfrm>
            <a:off x="1040359" y="1535795"/>
            <a:ext cx="1378198" cy="888509"/>
          </a:xfrm>
          <a:prstGeom prst="roundRect">
            <a:avLst/>
          </a:prstGeom>
          <a:solidFill>
            <a:srgbClr val="0066FF"/>
          </a:solidFill>
          <a:ln>
            <a:noFill/>
          </a:ln>
        </p:spPr>
        <p:txBody>
          <a:bodyPr wrap="square" rtlCol="0" anchor="ctr">
            <a:noAutofit/>
          </a:bodyPr>
          <a:lstStyle/>
          <a:p>
            <a:pPr algn="ctr"/>
            <a:r>
              <a:rPr lang="en-GB" sz="1100" b="1" dirty="0">
                <a:solidFill>
                  <a:schemeClr val="bg1"/>
                </a:solidFill>
              </a:rPr>
              <a:t>Using Technology to Support Person-Centred Care</a:t>
            </a:r>
          </a:p>
        </p:txBody>
      </p:sp>
      <p:sp>
        <p:nvSpPr>
          <p:cNvPr id="2" name="Text Placeholder 2">
            <a:extLst>
              <a:ext uri="{FF2B5EF4-FFF2-40B4-BE49-F238E27FC236}">
                <a16:creationId xmlns:a16="http://schemas.microsoft.com/office/drawing/2014/main" id="{F1259233-4355-C6E9-E1BF-B9119AFB0A0E}"/>
              </a:ext>
            </a:extLst>
          </p:cNvPr>
          <p:cNvSpPr txBox="1">
            <a:spLocks/>
          </p:cNvSpPr>
          <p:nvPr/>
        </p:nvSpPr>
        <p:spPr>
          <a:xfrm>
            <a:off x="2722501" y="1534428"/>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08000"/>
                </a:solidFill>
                <a:latin typeface="Arial" panose="020B0604020202020204" pitchFamily="34" charset="0"/>
                <a:cs typeface="Arial" panose="020B0604020202020204" pitchFamily="34" charset="0"/>
              </a:rPr>
              <a:t>This theme looks at how to stay safe and secure when using technology to connect and communicate online, and how to identify and navigate any risks, including what to do if there has been a breach of data security.</a:t>
            </a:r>
          </a:p>
          <a:p>
            <a:pPr>
              <a:buClr>
                <a:srgbClr val="008000"/>
              </a:buClr>
            </a:pPr>
            <a:endParaRPr lang="en-GB" sz="1800" dirty="0">
              <a:solidFill>
                <a:srgbClr val="01A48D"/>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D716436-A9FF-FF8D-AF6B-ECB5404AB3AB}"/>
              </a:ext>
            </a:extLst>
          </p:cNvPr>
          <p:cNvSpPr txBox="1"/>
          <p:nvPr/>
        </p:nvSpPr>
        <p:spPr>
          <a:xfrm>
            <a:off x="1040359" y="1535795"/>
            <a:ext cx="1378198" cy="888509"/>
          </a:xfrm>
          <a:prstGeom prst="roundRect">
            <a:avLst/>
          </a:prstGeom>
          <a:solidFill>
            <a:srgbClr val="008000"/>
          </a:solidFill>
          <a:ln>
            <a:noFill/>
          </a:ln>
        </p:spPr>
        <p:txBody>
          <a:bodyPr wrap="square" rtlCol="0" anchor="ctr">
            <a:noAutofit/>
          </a:bodyPr>
          <a:lstStyle/>
          <a:p>
            <a:pPr algn="ctr"/>
            <a:r>
              <a:rPr lang="en-GB" sz="1100" b="1" dirty="0">
                <a:solidFill>
                  <a:schemeClr val="bg1"/>
                </a:solidFill>
              </a:rPr>
              <a:t>Being Safe and Secure Online</a:t>
            </a:r>
          </a:p>
        </p:txBody>
      </p:sp>
      <p:sp>
        <p:nvSpPr>
          <p:cNvPr id="14" name="Text Placeholder 2">
            <a:extLst>
              <a:ext uri="{FF2B5EF4-FFF2-40B4-BE49-F238E27FC236}">
                <a16:creationId xmlns:a16="http://schemas.microsoft.com/office/drawing/2014/main" id="{D54061D3-E19C-246E-2041-E2316B5B2CC0}"/>
              </a:ext>
            </a:extLst>
          </p:cNvPr>
          <p:cNvSpPr txBox="1">
            <a:spLocks/>
          </p:cNvSpPr>
          <p:nvPr/>
        </p:nvSpPr>
        <p:spPr>
          <a:xfrm>
            <a:off x="2722501" y="2621508"/>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AF018E"/>
                </a:solidFill>
                <a:latin typeface="Arial" panose="020B0604020202020204" pitchFamily="34" charset="0"/>
                <a:cs typeface="Arial" panose="020B0604020202020204" pitchFamily="34" charset="0"/>
              </a:rPr>
              <a:t>This theme explores ethical principles and standards behind the use of technology in adult social care, so it is used safely, responsibly and to improve people’s care and quality of life.</a:t>
            </a:r>
          </a:p>
          <a:p>
            <a:pPr>
              <a:buClr>
                <a:srgbClr val="008000"/>
              </a:buClr>
            </a:pPr>
            <a:endParaRPr lang="en-GB" sz="2000" b="1" dirty="0">
              <a:solidFill>
                <a:srgbClr val="01A48D"/>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099FE84-A74C-BCF2-6E99-296D44051BB3}"/>
              </a:ext>
            </a:extLst>
          </p:cNvPr>
          <p:cNvSpPr txBox="1"/>
          <p:nvPr/>
        </p:nvSpPr>
        <p:spPr>
          <a:xfrm>
            <a:off x="1040359" y="2621508"/>
            <a:ext cx="1378198" cy="888509"/>
          </a:xfrm>
          <a:prstGeom prst="roundRect">
            <a:avLst/>
          </a:prstGeom>
          <a:solidFill>
            <a:srgbClr val="E20091"/>
          </a:solidFill>
          <a:ln>
            <a:noFill/>
          </a:ln>
        </p:spPr>
        <p:txBody>
          <a:bodyPr wrap="square" rtlCol="0" anchor="ctr">
            <a:noAutofit/>
          </a:bodyPr>
          <a:lstStyle/>
          <a:p>
            <a:pPr algn="ctr"/>
            <a:r>
              <a:rPr lang="en-GB" sz="1100" b="1" dirty="0">
                <a:solidFill>
                  <a:schemeClr val="bg1"/>
                </a:solidFill>
              </a:rPr>
              <a:t>Ethical Use of Technology</a:t>
            </a:r>
          </a:p>
        </p:txBody>
      </p:sp>
      <p:sp>
        <p:nvSpPr>
          <p:cNvPr id="16" name="Text Placeholder 2">
            <a:extLst>
              <a:ext uri="{FF2B5EF4-FFF2-40B4-BE49-F238E27FC236}">
                <a16:creationId xmlns:a16="http://schemas.microsoft.com/office/drawing/2014/main" id="{E79F299E-75F8-196B-7999-6C80CFF25170}"/>
              </a:ext>
            </a:extLst>
          </p:cNvPr>
          <p:cNvSpPr txBox="1">
            <a:spLocks/>
          </p:cNvSpPr>
          <p:nvPr/>
        </p:nvSpPr>
        <p:spPr>
          <a:xfrm>
            <a:off x="2722501" y="3697747"/>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866600"/>
                </a:solidFill>
                <a:latin typeface="Arial" panose="020B0604020202020204" pitchFamily="34" charset="0"/>
                <a:cs typeface="Arial" panose="020B0604020202020204" pitchFamily="34" charset="0"/>
              </a:rPr>
              <a:t>This theme looks at the role and value of using technology to support people’s continuous learning and development in care, and how to consider the health and wellbeing of yourself and others when using technology.</a:t>
            </a:r>
          </a:p>
          <a:p>
            <a:pPr>
              <a:buClr>
                <a:srgbClr val="008000"/>
              </a:buClr>
            </a:pPr>
            <a:endParaRPr lang="en-GB" sz="2000" b="1" dirty="0">
              <a:solidFill>
                <a:srgbClr val="01A48D"/>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846423C-A6E0-714F-7341-73D65BC5DCBE}"/>
              </a:ext>
            </a:extLst>
          </p:cNvPr>
          <p:cNvSpPr txBox="1"/>
          <p:nvPr/>
        </p:nvSpPr>
        <p:spPr>
          <a:xfrm>
            <a:off x="1040359" y="3697747"/>
            <a:ext cx="1378198" cy="888509"/>
          </a:xfrm>
          <a:prstGeom prst="roundRect">
            <a:avLst/>
          </a:prstGeom>
          <a:solidFill>
            <a:srgbClr val="BF9000"/>
          </a:solidFill>
          <a:ln>
            <a:noFill/>
          </a:ln>
        </p:spPr>
        <p:txBody>
          <a:bodyPr wrap="square" rtlCol="0" anchor="ctr">
            <a:noAutofit/>
          </a:bodyPr>
          <a:lstStyle/>
          <a:p>
            <a:pPr algn="ctr"/>
            <a:r>
              <a:rPr lang="en-GB" sz="1100" b="1" dirty="0">
                <a:solidFill>
                  <a:schemeClr val="bg1"/>
                </a:solidFill>
              </a:rPr>
              <a:t>Digital Learning, Development and Wellbeing</a:t>
            </a:r>
          </a:p>
        </p:txBody>
      </p:sp>
    </p:spTree>
    <p:extLst>
      <p:ext uri="{BB962C8B-B14F-4D97-AF65-F5344CB8AC3E}">
        <p14:creationId xmlns:p14="http://schemas.microsoft.com/office/powerpoint/2010/main" val="4277187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A3BB8-FF00-EFF1-69FE-1897B378C42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A52B461F-493E-AE5D-EA1F-12F98B50F889}"/>
              </a:ext>
            </a:extLst>
          </p:cNvPr>
          <p:cNvSpPr>
            <a:spLocks noGrp="1"/>
          </p:cNvSpPr>
          <p:nvPr>
            <p:ph type="body" sz="quarter" idx="12"/>
          </p:nvPr>
        </p:nvSpPr>
        <p:spPr/>
        <p:txBody>
          <a:bodyPr/>
          <a:lstStyle/>
          <a:p>
            <a:pPr marL="0" indent="0">
              <a:buNone/>
            </a:pPr>
            <a:r>
              <a:rPr lang="en-GB" dirty="0">
                <a:solidFill>
                  <a:srgbClr val="0070C0"/>
                </a:solidFill>
              </a:rPr>
              <a:t>Digital Skills Self-Assessment</a:t>
            </a:r>
          </a:p>
          <a:p>
            <a:pPr marL="0" indent="0">
              <a:buNone/>
            </a:pPr>
            <a:endParaRPr lang="en-GB" dirty="0"/>
          </a:p>
        </p:txBody>
      </p:sp>
      <p:pic>
        <p:nvPicPr>
          <p:cNvPr id="46" name="Picture 45" descr="A black background with a black square&#10;&#10;Description automatically generated with medium confidence">
            <a:extLst>
              <a:ext uri="{FF2B5EF4-FFF2-40B4-BE49-F238E27FC236}">
                <a16:creationId xmlns:a16="http://schemas.microsoft.com/office/drawing/2014/main" id="{6ACA20A4-2C83-E053-29C1-168AC34235CA}"/>
              </a:ext>
            </a:extLst>
          </p:cNvPr>
          <p:cNvPicPr>
            <a:picLocks noChangeAspect="1"/>
          </p:cNvPicPr>
          <p:nvPr/>
        </p:nvPicPr>
        <p:blipFill>
          <a:blip r:embed="rId2"/>
          <a:stretch>
            <a:fillRect/>
          </a:stretch>
        </p:blipFill>
        <p:spPr>
          <a:xfrm>
            <a:off x="1139752" y="3380190"/>
            <a:ext cx="385671" cy="768771"/>
          </a:xfrm>
          <a:prstGeom prst="rect">
            <a:avLst/>
          </a:prstGeom>
        </p:spPr>
      </p:pic>
      <p:grpSp>
        <p:nvGrpSpPr>
          <p:cNvPr id="80" name="Group 79">
            <a:extLst>
              <a:ext uri="{FF2B5EF4-FFF2-40B4-BE49-F238E27FC236}">
                <a16:creationId xmlns:a16="http://schemas.microsoft.com/office/drawing/2014/main" id="{48FEE8BD-5249-FBF5-AEE1-5811A2257C5E}"/>
              </a:ext>
            </a:extLst>
          </p:cNvPr>
          <p:cNvGrpSpPr/>
          <p:nvPr/>
        </p:nvGrpSpPr>
        <p:grpSpPr>
          <a:xfrm>
            <a:off x="1681060" y="3598663"/>
            <a:ext cx="1512503" cy="363737"/>
            <a:chOff x="1681060" y="3598663"/>
            <a:chExt cx="1512503" cy="363737"/>
          </a:xfrm>
        </p:grpSpPr>
        <p:pic>
          <p:nvPicPr>
            <p:cNvPr id="49" name="Picture 48" descr="A green and white logo&#10;&#10;Description automatically generated">
              <a:extLst>
                <a:ext uri="{FF2B5EF4-FFF2-40B4-BE49-F238E27FC236}">
                  <a16:creationId xmlns:a16="http://schemas.microsoft.com/office/drawing/2014/main" id="{B3642340-F7CC-BA04-C67D-0F78E4FBC965}"/>
                </a:ext>
              </a:extLst>
            </p:cNvPr>
            <p:cNvPicPr>
              <a:picLocks noChangeAspect="1"/>
            </p:cNvPicPr>
            <p:nvPr/>
          </p:nvPicPr>
          <p:blipFill>
            <a:blip r:embed="rId3"/>
            <a:stretch>
              <a:fillRect/>
            </a:stretch>
          </p:blipFill>
          <p:spPr>
            <a:xfrm>
              <a:off x="2013876" y="3598663"/>
              <a:ext cx="1179687" cy="363737"/>
            </a:xfrm>
            <a:prstGeom prst="rect">
              <a:avLst/>
            </a:prstGeom>
          </p:spPr>
        </p:pic>
        <p:sp>
          <p:nvSpPr>
            <p:cNvPr id="50" name="Arrow: Right 49">
              <a:extLst>
                <a:ext uri="{FF2B5EF4-FFF2-40B4-BE49-F238E27FC236}">
                  <a16:creationId xmlns:a16="http://schemas.microsoft.com/office/drawing/2014/main" id="{CACDA06A-418F-4E05-869E-E7EE4E2C2E53}"/>
                </a:ext>
              </a:extLst>
            </p:cNvPr>
            <p:cNvSpPr/>
            <p:nvPr/>
          </p:nvSpPr>
          <p:spPr>
            <a:xfrm>
              <a:off x="1681060" y="3699335"/>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1" name="Group 80">
            <a:extLst>
              <a:ext uri="{FF2B5EF4-FFF2-40B4-BE49-F238E27FC236}">
                <a16:creationId xmlns:a16="http://schemas.microsoft.com/office/drawing/2014/main" id="{F7FE2A0B-55DF-80D2-B3CA-547D8DE4471F}"/>
              </a:ext>
            </a:extLst>
          </p:cNvPr>
          <p:cNvGrpSpPr/>
          <p:nvPr/>
        </p:nvGrpSpPr>
        <p:grpSpPr>
          <a:xfrm>
            <a:off x="3307737" y="2123782"/>
            <a:ext cx="1992595" cy="3351438"/>
            <a:chOff x="3307737" y="2123782"/>
            <a:chExt cx="1992595" cy="3351438"/>
          </a:xfrm>
        </p:grpSpPr>
        <p:grpSp>
          <p:nvGrpSpPr>
            <p:cNvPr id="43" name="Group 42">
              <a:extLst>
                <a:ext uri="{FF2B5EF4-FFF2-40B4-BE49-F238E27FC236}">
                  <a16:creationId xmlns:a16="http://schemas.microsoft.com/office/drawing/2014/main" id="{926C899F-D9EB-CCF4-FA54-624380C93F5B}"/>
                </a:ext>
              </a:extLst>
            </p:cNvPr>
            <p:cNvGrpSpPr/>
            <p:nvPr/>
          </p:nvGrpSpPr>
          <p:grpSpPr>
            <a:xfrm>
              <a:off x="3559136" y="2123782"/>
              <a:ext cx="1741196" cy="1640794"/>
              <a:chOff x="3559136" y="2123782"/>
              <a:chExt cx="1741196" cy="1640794"/>
            </a:xfrm>
          </p:grpSpPr>
          <p:sp>
            <p:nvSpPr>
              <p:cNvPr id="4" name="Rectangle: Rounded Corners 3">
                <a:extLst>
                  <a:ext uri="{FF2B5EF4-FFF2-40B4-BE49-F238E27FC236}">
                    <a16:creationId xmlns:a16="http://schemas.microsoft.com/office/drawing/2014/main" id="{26FCCC30-7C93-CC19-38BC-D0D06EB9349A}"/>
                  </a:ext>
                </a:extLst>
              </p:cNvPr>
              <p:cNvSpPr/>
              <p:nvPr/>
            </p:nvSpPr>
            <p:spPr>
              <a:xfrm>
                <a:off x="3559136" y="2123782"/>
                <a:ext cx="1741196" cy="1640794"/>
              </a:xfrm>
              <a:prstGeom prst="roundRect">
                <a:avLst/>
              </a:prstGeom>
              <a:solidFill>
                <a:schemeClr val="accent1">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‘Skills for All’</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5CB29A41-0ABC-828E-4001-E1F6B6F28C27}"/>
                  </a:ext>
                </a:extLst>
              </p:cNvPr>
              <p:cNvGrpSpPr/>
              <p:nvPr/>
            </p:nvGrpSpPr>
            <p:grpSpPr>
              <a:xfrm>
                <a:off x="3759199" y="2222500"/>
                <a:ext cx="969853" cy="135091"/>
                <a:chOff x="683855" y="3894782"/>
                <a:chExt cx="10064998" cy="888509"/>
              </a:xfrm>
            </p:grpSpPr>
            <p:sp>
              <p:nvSpPr>
                <p:cNvPr id="6" name="TextBox 5">
                  <a:extLst>
                    <a:ext uri="{FF2B5EF4-FFF2-40B4-BE49-F238E27FC236}">
                      <a16:creationId xmlns:a16="http://schemas.microsoft.com/office/drawing/2014/main" id="{906499B9-A311-1B83-DE53-1CF84065F22C}"/>
                    </a:ext>
                  </a:extLst>
                </p:cNvPr>
                <p:cNvSpPr txBox="1"/>
                <p:nvPr/>
              </p:nvSpPr>
              <p:spPr>
                <a:xfrm>
                  <a:off x="683855" y="3894782"/>
                  <a:ext cx="1378198" cy="888509"/>
                </a:xfrm>
                <a:prstGeom prst="roundRect">
                  <a:avLst/>
                </a:prstGeom>
                <a:solidFill>
                  <a:srgbClr val="0066FF"/>
                </a:solidFill>
                <a:ln>
                  <a:noFill/>
                </a:ln>
              </p:spPr>
              <p:txBody>
                <a:bodyPr wrap="square" rtlCol="0" anchor="ctr">
                  <a:noAutofit/>
                </a:bodyPr>
                <a:lstStyle/>
                <a:p>
                  <a:pPr algn="ctr"/>
                  <a:endParaRPr lang="en-GB" sz="1100" b="1" dirty="0">
                    <a:solidFill>
                      <a:schemeClr val="bg1"/>
                    </a:solidFill>
                  </a:endParaRPr>
                </a:p>
              </p:txBody>
            </p:sp>
            <p:sp>
              <p:nvSpPr>
                <p:cNvPr id="7" name="TextBox 6">
                  <a:extLst>
                    <a:ext uri="{FF2B5EF4-FFF2-40B4-BE49-F238E27FC236}">
                      <a16:creationId xmlns:a16="http://schemas.microsoft.com/office/drawing/2014/main" id="{873BA4A9-AAF4-A55B-4611-BCF0C92919EE}"/>
                    </a:ext>
                  </a:extLst>
                </p:cNvPr>
                <p:cNvSpPr txBox="1"/>
                <p:nvPr/>
              </p:nvSpPr>
              <p:spPr>
                <a:xfrm>
                  <a:off x="2131655" y="3894782"/>
                  <a:ext cx="1378198" cy="888509"/>
                </a:xfrm>
                <a:prstGeom prst="roundRect">
                  <a:avLst/>
                </a:prstGeom>
                <a:solidFill>
                  <a:srgbClr val="002060"/>
                </a:solidFill>
                <a:ln>
                  <a:noFill/>
                </a:ln>
              </p:spPr>
              <p:txBody>
                <a:bodyPr wrap="square" rtlCol="0" anchor="ctr">
                  <a:noAutofit/>
                </a:bodyPr>
                <a:lstStyle/>
                <a:p>
                  <a:pPr algn="ctr"/>
                  <a:endParaRPr lang="en-GB" sz="1100" b="1" dirty="0">
                    <a:solidFill>
                      <a:schemeClr val="bg1"/>
                    </a:solidFill>
                  </a:endParaRPr>
                </a:p>
              </p:txBody>
            </p:sp>
            <p:sp>
              <p:nvSpPr>
                <p:cNvPr id="10" name="TextBox 9">
                  <a:extLst>
                    <a:ext uri="{FF2B5EF4-FFF2-40B4-BE49-F238E27FC236}">
                      <a16:creationId xmlns:a16="http://schemas.microsoft.com/office/drawing/2014/main" id="{6F10FA58-859F-9D4C-26F4-4DC995C48C52}"/>
                    </a:ext>
                  </a:extLst>
                </p:cNvPr>
                <p:cNvSpPr txBox="1"/>
                <p:nvPr/>
              </p:nvSpPr>
              <p:spPr>
                <a:xfrm>
                  <a:off x="3579455" y="3894782"/>
                  <a:ext cx="1378198" cy="888509"/>
                </a:xfrm>
                <a:prstGeom prst="roundRect">
                  <a:avLst/>
                </a:prstGeom>
                <a:solidFill>
                  <a:srgbClr val="E87722"/>
                </a:solidFill>
                <a:ln>
                  <a:noFill/>
                </a:ln>
              </p:spPr>
              <p:txBody>
                <a:bodyPr wrap="square" rtlCol="0" anchor="ctr">
                  <a:noAutofit/>
                </a:bodyPr>
                <a:lstStyle/>
                <a:p>
                  <a:pPr algn="ctr"/>
                  <a:endParaRPr lang="en-GB" sz="1100" b="1" dirty="0">
                    <a:solidFill>
                      <a:schemeClr val="bg1"/>
                    </a:solidFill>
                  </a:endParaRPr>
                </a:p>
              </p:txBody>
            </p:sp>
            <p:sp>
              <p:nvSpPr>
                <p:cNvPr id="11" name="TextBox 10">
                  <a:extLst>
                    <a:ext uri="{FF2B5EF4-FFF2-40B4-BE49-F238E27FC236}">
                      <a16:creationId xmlns:a16="http://schemas.microsoft.com/office/drawing/2014/main" id="{365AEE19-FB8F-0448-41A4-A316807A4E4D}"/>
                    </a:ext>
                  </a:extLst>
                </p:cNvPr>
                <p:cNvSpPr txBox="1"/>
                <p:nvPr/>
              </p:nvSpPr>
              <p:spPr>
                <a:xfrm>
                  <a:off x="5027255" y="3894782"/>
                  <a:ext cx="1378198" cy="888509"/>
                </a:xfrm>
                <a:prstGeom prst="roundRect">
                  <a:avLst/>
                </a:prstGeom>
                <a:solidFill>
                  <a:srgbClr val="7030A0"/>
                </a:solidFill>
                <a:ln>
                  <a:noFill/>
                </a:ln>
              </p:spPr>
              <p:txBody>
                <a:bodyPr wrap="square" rtlCol="0" anchor="ctr">
                  <a:noAutofit/>
                </a:bodyPr>
                <a:lstStyle/>
                <a:p>
                  <a:pPr algn="ctr"/>
                  <a:endParaRPr lang="en-GB" sz="1100" b="1" dirty="0">
                    <a:solidFill>
                      <a:schemeClr val="bg1"/>
                    </a:solidFill>
                  </a:endParaRPr>
                </a:p>
              </p:txBody>
            </p:sp>
            <p:sp>
              <p:nvSpPr>
                <p:cNvPr id="12" name="TextBox 11">
                  <a:extLst>
                    <a:ext uri="{FF2B5EF4-FFF2-40B4-BE49-F238E27FC236}">
                      <a16:creationId xmlns:a16="http://schemas.microsoft.com/office/drawing/2014/main" id="{4AC54922-76CA-8BDD-AD14-524C0B9E0A66}"/>
                    </a:ext>
                  </a:extLst>
                </p:cNvPr>
                <p:cNvSpPr txBox="1"/>
                <p:nvPr/>
              </p:nvSpPr>
              <p:spPr>
                <a:xfrm>
                  <a:off x="6475055" y="3894782"/>
                  <a:ext cx="1378198" cy="888509"/>
                </a:xfrm>
                <a:prstGeom prst="roundRect">
                  <a:avLst/>
                </a:prstGeom>
                <a:solidFill>
                  <a:srgbClr val="008000"/>
                </a:solidFill>
                <a:ln>
                  <a:noFill/>
                </a:ln>
              </p:spPr>
              <p:txBody>
                <a:bodyPr wrap="square" rtlCol="0" anchor="ctr">
                  <a:noAutofit/>
                </a:bodyPr>
                <a:lstStyle/>
                <a:p>
                  <a:pPr algn="ctr"/>
                  <a:endParaRPr lang="en-GB" sz="1100" b="1" dirty="0">
                    <a:solidFill>
                      <a:schemeClr val="bg1"/>
                    </a:solidFill>
                  </a:endParaRPr>
                </a:p>
              </p:txBody>
            </p:sp>
            <p:sp>
              <p:nvSpPr>
                <p:cNvPr id="14" name="TextBox 13">
                  <a:extLst>
                    <a:ext uri="{FF2B5EF4-FFF2-40B4-BE49-F238E27FC236}">
                      <a16:creationId xmlns:a16="http://schemas.microsoft.com/office/drawing/2014/main" id="{49F0D33F-5180-19B9-A57F-A67CC6C5E1C6}"/>
                    </a:ext>
                  </a:extLst>
                </p:cNvPr>
                <p:cNvSpPr txBox="1"/>
                <p:nvPr/>
              </p:nvSpPr>
              <p:spPr>
                <a:xfrm>
                  <a:off x="7922855" y="3894782"/>
                  <a:ext cx="1378198" cy="888509"/>
                </a:xfrm>
                <a:prstGeom prst="roundRect">
                  <a:avLst/>
                </a:prstGeom>
                <a:solidFill>
                  <a:srgbClr val="E20091"/>
                </a:solidFill>
                <a:ln>
                  <a:noFill/>
                </a:ln>
              </p:spPr>
              <p:txBody>
                <a:bodyPr wrap="square" rtlCol="0" anchor="ctr">
                  <a:noAutofit/>
                </a:bodyPr>
                <a:lstStyle/>
                <a:p>
                  <a:pPr algn="ctr"/>
                  <a:endParaRPr lang="en-GB" sz="1100" b="1" dirty="0">
                    <a:solidFill>
                      <a:schemeClr val="bg1"/>
                    </a:solidFill>
                  </a:endParaRPr>
                </a:p>
              </p:txBody>
            </p:sp>
            <p:sp>
              <p:nvSpPr>
                <p:cNvPr id="15" name="TextBox 14">
                  <a:extLst>
                    <a:ext uri="{FF2B5EF4-FFF2-40B4-BE49-F238E27FC236}">
                      <a16:creationId xmlns:a16="http://schemas.microsoft.com/office/drawing/2014/main" id="{E167E8A5-6DC3-FA1C-A52E-ED6EC620A10D}"/>
                    </a:ext>
                  </a:extLst>
                </p:cNvPr>
                <p:cNvSpPr txBox="1"/>
                <p:nvPr/>
              </p:nvSpPr>
              <p:spPr>
                <a:xfrm>
                  <a:off x="9370655" y="3894782"/>
                  <a:ext cx="1378198" cy="888509"/>
                </a:xfrm>
                <a:prstGeom prst="roundRect">
                  <a:avLst/>
                </a:prstGeom>
                <a:solidFill>
                  <a:srgbClr val="D4D41E"/>
                </a:solidFill>
                <a:ln>
                  <a:noFill/>
                </a:ln>
              </p:spPr>
              <p:txBody>
                <a:bodyPr wrap="square" rtlCol="0" anchor="ctr">
                  <a:noAutofit/>
                </a:bodyPr>
                <a:lstStyle/>
                <a:p>
                  <a:pPr algn="ctr"/>
                  <a:endParaRPr lang="en-GB" sz="1100" b="1" dirty="0">
                    <a:solidFill>
                      <a:schemeClr val="bg1"/>
                    </a:solidFill>
                  </a:endParaRPr>
                </a:p>
              </p:txBody>
            </p:sp>
          </p:grpSp>
        </p:grpSp>
        <p:grpSp>
          <p:nvGrpSpPr>
            <p:cNvPr id="44" name="Group 43">
              <a:extLst>
                <a:ext uri="{FF2B5EF4-FFF2-40B4-BE49-F238E27FC236}">
                  <a16:creationId xmlns:a16="http://schemas.microsoft.com/office/drawing/2014/main" id="{FFB98C69-E189-84FB-4D0C-C34D6C035D15}"/>
                </a:ext>
              </a:extLst>
            </p:cNvPr>
            <p:cNvGrpSpPr/>
            <p:nvPr/>
          </p:nvGrpSpPr>
          <p:grpSpPr>
            <a:xfrm>
              <a:off x="3559136" y="3834426"/>
              <a:ext cx="1741196" cy="1640794"/>
              <a:chOff x="3559136" y="3834426"/>
              <a:chExt cx="1741196" cy="1640794"/>
            </a:xfrm>
          </p:grpSpPr>
          <p:sp>
            <p:nvSpPr>
              <p:cNvPr id="2" name="Rectangle: Rounded Corners 1">
                <a:extLst>
                  <a:ext uri="{FF2B5EF4-FFF2-40B4-BE49-F238E27FC236}">
                    <a16:creationId xmlns:a16="http://schemas.microsoft.com/office/drawing/2014/main" id="{2ED0AEEA-0853-64AF-F0E6-FFD1A0F61D13}"/>
                  </a:ext>
                </a:extLst>
              </p:cNvPr>
              <p:cNvSpPr/>
              <p:nvPr/>
            </p:nvSpPr>
            <p:spPr>
              <a:xfrm>
                <a:off x="3559136" y="3834426"/>
                <a:ext cx="1741196" cy="1640794"/>
              </a:xfrm>
              <a:prstGeom prst="roundRect">
                <a:avLst/>
              </a:prstGeom>
              <a:solidFill>
                <a:schemeClr val="accent1">
                  <a:lumMod val="40000"/>
                  <a:lumOff val="6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‘Go Further’</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4349E074-3366-3252-D5E5-52124ACF2765}"/>
                  </a:ext>
                </a:extLst>
              </p:cNvPr>
              <p:cNvGrpSpPr/>
              <p:nvPr/>
            </p:nvGrpSpPr>
            <p:grpSpPr>
              <a:xfrm>
                <a:off x="3759199" y="3962400"/>
                <a:ext cx="969853" cy="135091"/>
                <a:chOff x="683855" y="3894782"/>
                <a:chExt cx="10064998" cy="888509"/>
              </a:xfrm>
            </p:grpSpPr>
            <p:sp>
              <p:nvSpPr>
                <p:cNvPr id="17" name="TextBox 16">
                  <a:extLst>
                    <a:ext uri="{FF2B5EF4-FFF2-40B4-BE49-F238E27FC236}">
                      <a16:creationId xmlns:a16="http://schemas.microsoft.com/office/drawing/2014/main" id="{6B6C091F-676E-88B4-BE8C-8B12BCB5E187}"/>
                    </a:ext>
                  </a:extLst>
                </p:cNvPr>
                <p:cNvSpPr txBox="1"/>
                <p:nvPr/>
              </p:nvSpPr>
              <p:spPr>
                <a:xfrm>
                  <a:off x="683855" y="3894782"/>
                  <a:ext cx="1378198" cy="888509"/>
                </a:xfrm>
                <a:prstGeom prst="roundRect">
                  <a:avLst/>
                </a:prstGeom>
                <a:solidFill>
                  <a:srgbClr val="0066FF"/>
                </a:solidFill>
                <a:ln>
                  <a:noFill/>
                </a:ln>
              </p:spPr>
              <p:txBody>
                <a:bodyPr wrap="square" rtlCol="0" anchor="ctr">
                  <a:noAutofit/>
                </a:bodyPr>
                <a:lstStyle/>
                <a:p>
                  <a:pPr algn="ctr"/>
                  <a:endParaRPr lang="en-GB" sz="1100" b="1" dirty="0">
                    <a:solidFill>
                      <a:schemeClr val="bg1"/>
                    </a:solidFill>
                  </a:endParaRPr>
                </a:p>
              </p:txBody>
            </p:sp>
            <p:sp>
              <p:nvSpPr>
                <p:cNvPr id="18" name="TextBox 17">
                  <a:extLst>
                    <a:ext uri="{FF2B5EF4-FFF2-40B4-BE49-F238E27FC236}">
                      <a16:creationId xmlns:a16="http://schemas.microsoft.com/office/drawing/2014/main" id="{B73B6E89-5427-F632-E62C-08ED5CB91189}"/>
                    </a:ext>
                  </a:extLst>
                </p:cNvPr>
                <p:cNvSpPr txBox="1"/>
                <p:nvPr/>
              </p:nvSpPr>
              <p:spPr>
                <a:xfrm>
                  <a:off x="2131655" y="3894782"/>
                  <a:ext cx="1378198" cy="888509"/>
                </a:xfrm>
                <a:prstGeom prst="roundRect">
                  <a:avLst/>
                </a:prstGeom>
                <a:solidFill>
                  <a:srgbClr val="002060"/>
                </a:solidFill>
                <a:ln>
                  <a:noFill/>
                </a:ln>
              </p:spPr>
              <p:txBody>
                <a:bodyPr wrap="square" rtlCol="0" anchor="ctr">
                  <a:noAutofit/>
                </a:bodyPr>
                <a:lstStyle/>
                <a:p>
                  <a:pPr algn="ctr"/>
                  <a:endParaRPr lang="en-GB" sz="1100" b="1" dirty="0">
                    <a:solidFill>
                      <a:schemeClr val="bg1"/>
                    </a:solidFill>
                  </a:endParaRPr>
                </a:p>
              </p:txBody>
            </p:sp>
            <p:sp>
              <p:nvSpPr>
                <p:cNvPr id="19" name="TextBox 18">
                  <a:extLst>
                    <a:ext uri="{FF2B5EF4-FFF2-40B4-BE49-F238E27FC236}">
                      <a16:creationId xmlns:a16="http://schemas.microsoft.com/office/drawing/2014/main" id="{210565C6-80F0-5E49-AA05-DBB4D1366B18}"/>
                    </a:ext>
                  </a:extLst>
                </p:cNvPr>
                <p:cNvSpPr txBox="1"/>
                <p:nvPr/>
              </p:nvSpPr>
              <p:spPr>
                <a:xfrm>
                  <a:off x="3579455" y="3894782"/>
                  <a:ext cx="1378198" cy="888509"/>
                </a:xfrm>
                <a:prstGeom prst="roundRect">
                  <a:avLst/>
                </a:prstGeom>
                <a:solidFill>
                  <a:srgbClr val="E87722"/>
                </a:solidFill>
                <a:ln>
                  <a:noFill/>
                </a:ln>
              </p:spPr>
              <p:txBody>
                <a:bodyPr wrap="square" rtlCol="0" anchor="ctr">
                  <a:noAutofit/>
                </a:bodyPr>
                <a:lstStyle/>
                <a:p>
                  <a:pPr algn="ctr"/>
                  <a:endParaRPr lang="en-GB" sz="1100" b="1" dirty="0">
                    <a:solidFill>
                      <a:schemeClr val="bg1"/>
                    </a:solidFill>
                  </a:endParaRPr>
                </a:p>
              </p:txBody>
            </p:sp>
            <p:sp>
              <p:nvSpPr>
                <p:cNvPr id="20" name="TextBox 19">
                  <a:extLst>
                    <a:ext uri="{FF2B5EF4-FFF2-40B4-BE49-F238E27FC236}">
                      <a16:creationId xmlns:a16="http://schemas.microsoft.com/office/drawing/2014/main" id="{145B95F1-8F54-F932-24E1-25B19CA4E573}"/>
                    </a:ext>
                  </a:extLst>
                </p:cNvPr>
                <p:cNvSpPr txBox="1"/>
                <p:nvPr/>
              </p:nvSpPr>
              <p:spPr>
                <a:xfrm>
                  <a:off x="5027255" y="3894782"/>
                  <a:ext cx="1378198" cy="888509"/>
                </a:xfrm>
                <a:prstGeom prst="roundRect">
                  <a:avLst/>
                </a:prstGeom>
                <a:solidFill>
                  <a:srgbClr val="7030A0"/>
                </a:solidFill>
                <a:ln>
                  <a:noFill/>
                </a:ln>
              </p:spPr>
              <p:txBody>
                <a:bodyPr wrap="square" rtlCol="0" anchor="ctr">
                  <a:noAutofit/>
                </a:bodyPr>
                <a:lstStyle/>
                <a:p>
                  <a:pPr algn="ctr"/>
                  <a:endParaRPr lang="en-GB" sz="1100" b="1" dirty="0">
                    <a:solidFill>
                      <a:schemeClr val="bg1"/>
                    </a:solidFill>
                  </a:endParaRPr>
                </a:p>
              </p:txBody>
            </p:sp>
            <p:sp>
              <p:nvSpPr>
                <p:cNvPr id="21" name="TextBox 20">
                  <a:extLst>
                    <a:ext uri="{FF2B5EF4-FFF2-40B4-BE49-F238E27FC236}">
                      <a16:creationId xmlns:a16="http://schemas.microsoft.com/office/drawing/2014/main" id="{022956AF-3764-2B4E-75FC-ACEC822F9A2B}"/>
                    </a:ext>
                  </a:extLst>
                </p:cNvPr>
                <p:cNvSpPr txBox="1"/>
                <p:nvPr/>
              </p:nvSpPr>
              <p:spPr>
                <a:xfrm>
                  <a:off x="6475055" y="3894782"/>
                  <a:ext cx="1378198" cy="888509"/>
                </a:xfrm>
                <a:prstGeom prst="roundRect">
                  <a:avLst/>
                </a:prstGeom>
                <a:solidFill>
                  <a:srgbClr val="008000"/>
                </a:solidFill>
                <a:ln>
                  <a:noFill/>
                </a:ln>
              </p:spPr>
              <p:txBody>
                <a:bodyPr wrap="square" rtlCol="0" anchor="ctr">
                  <a:noAutofit/>
                </a:bodyPr>
                <a:lstStyle/>
                <a:p>
                  <a:pPr algn="ctr"/>
                  <a:endParaRPr lang="en-GB" sz="1100" b="1" dirty="0">
                    <a:solidFill>
                      <a:schemeClr val="bg1"/>
                    </a:solidFill>
                  </a:endParaRPr>
                </a:p>
              </p:txBody>
            </p:sp>
            <p:sp>
              <p:nvSpPr>
                <p:cNvPr id="23" name="TextBox 22">
                  <a:extLst>
                    <a:ext uri="{FF2B5EF4-FFF2-40B4-BE49-F238E27FC236}">
                      <a16:creationId xmlns:a16="http://schemas.microsoft.com/office/drawing/2014/main" id="{6E93AE45-FC89-234E-DB62-74C5114C8AFA}"/>
                    </a:ext>
                  </a:extLst>
                </p:cNvPr>
                <p:cNvSpPr txBox="1"/>
                <p:nvPr/>
              </p:nvSpPr>
              <p:spPr>
                <a:xfrm>
                  <a:off x="7922855" y="3894782"/>
                  <a:ext cx="1378198" cy="888509"/>
                </a:xfrm>
                <a:prstGeom prst="roundRect">
                  <a:avLst/>
                </a:prstGeom>
                <a:solidFill>
                  <a:srgbClr val="E20091"/>
                </a:solidFill>
                <a:ln>
                  <a:noFill/>
                </a:ln>
              </p:spPr>
              <p:txBody>
                <a:bodyPr wrap="square" rtlCol="0" anchor="ctr">
                  <a:noAutofit/>
                </a:bodyPr>
                <a:lstStyle/>
                <a:p>
                  <a:pPr algn="ctr"/>
                  <a:endParaRPr lang="en-GB" sz="1100" b="1" dirty="0">
                    <a:solidFill>
                      <a:schemeClr val="bg1"/>
                    </a:solidFill>
                  </a:endParaRPr>
                </a:p>
              </p:txBody>
            </p:sp>
            <p:sp>
              <p:nvSpPr>
                <p:cNvPr id="24" name="TextBox 23">
                  <a:extLst>
                    <a:ext uri="{FF2B5EF4-FFF2-40B4-BE49-F238E27FC236}">
                      <a16:creationId xmlns:a16="http://schemas.microsoft.com/office/drawing/2014/main" id="{B5B33BA1-28C3-AC16-485A-FFEB628DBB35}"/>
                    </a:ext>
                  </a:extLst>
                </p:cNvPr>
                <p:cNvSpPr txBox="1"/>
                <p:nvPr/>
              </p:nvSpPr>
              <p:spPr>
                <a:xfrm>
                  <a:off x="9370655" y="3894782"/>
                  <a:ext cx="1378198" cy="888509"/>
                </a:xfrm>
                <a:prstGeom prst="roundRect">
                  <a:avLst/>
                </a:prstGeom>
                <a:solidFill>
                  <a:srgbClr val="D4D41E"/>
                </a:solidFill>
                <a:ln>
                  <a:noFill/>
                </a:ln>
              </p:spPr>
              <p:txBody>
                <a:bodyPr wrap="square" rtlCol="0" anchor="ctr">
                  <a:noAutofit/>
                </a:bodyPr>
                <a:lstStyle/>
                <a:p>
                  <a:pPr algn="ctr"/>
                  <a:endParaRPr lang="en-GB" sz="1100" b="1" dirty="0">
                    <a:solidFill>
                      <a:schemeClr val="bg1"/>
                    </a:solidFill>
                  </a:endParaRPr>
                </a:p>
              </p:txBody>
            </p:sp>
          </p:grpSp>
        </p:grpSp>
        <p:sp>
          <p:nvSpPr>
            <p:cNvPr id="51" name="Arrow: Right 50">
              <a:extLst>
                <a:ext uri="{FF2B5EF4-FFF2-40B4-BE49-F238E27FC236}">
                  <a16:creationId xmlns:a16="http://schemas.microsoft.com/office/drawing/2014/main" id="{4CC28AB2-2471-F564-C0C2-92CCE67BEF7F}"/>
                </a:ext>
              </a:extLst>
            </p:cNvPr>
            <p:cNvSpPr/>
            <p:nvPr/>
          </p:nvSpPr>
          <p:spPr>
            <a:xfrm>
              <a:off x="3307737" y="3697029"/>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3" name="Group 82">
            <a:extLst>
              <a:ext uri="{FF2B5EF4-FFF2-40B4-BE49-F238E27FC236}">
                <a16:creationId xmlns:a16="http://schemas.microsoft.com/office/drawing/2014/main" id="{B357AEE8-BA6C-0A9F-7665-9D1BC3F5E5BE}"/>
              </a:ext>
            </a:extLst>
          </p:cNvPr>
          <p:cNvGrpSpPr/>
          <p:nvPr/>
        </p:nvGrpSpPr>
        <p:grpSpPr>
          <a:xfrm>
            <a:off x="7389854" y="1983655"/>
            <a:ext cx="3593802" cy="2881762"/>
            <a:chOff x="7389854" y="1983655"/>
            <a:chExt cx="3593802" cy="2881762"/>
          </a:xfrm>
        </p:grpSpPr>
        <p:sp>
          <p:nvSpPr>
            <p:cNvPr id="8" name="Text Placeholder 3">
              <a:extLst>
                <a:ext uri="{FF2B5EF4-FFF2-40B4-BE49-F238E27FC236}">
                  <a16:creationId xmlns:a16="http://schemas.microsoft.com/office/drawing/2014/main" id="{17EA1CCE-F7D3-9609-62D1-BD772953B4AA}"/>
                </a:ext>
              </a:extLst>
            </p:cNvPr>
            <p:cNvSpPr txBox="1">
              <a:spLocks/>
            </p:cNvSpPr>
            <p:nvPr/>
          </p:nvSpPr>
          <p:spPr>
            <a:xfrm>
              <a:off x="8074092" y="1983655"/>
              <a:ext cx="2909564" cy="929983"/>
            </a:xfrm>
            <a:prstGeom prst="roundRect">
              <a:avLst/>
            </a:prstGeom>
            <a:ln>
              <a:solidFill>
                <a:schemeClr val="accent1">
                  <a:lumMod val="20000"/>
                  <a:lumOff val="80000"/>
                </a:schemeClr>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1200" dirty="0">
                  <a:latin typeface="Arial"/>
                  <a:cs typeface="Arial"/>
                </a:rPr>
                <a:t>Improving the delivery of care</a:t>
              </a:r>
            </a:p>
            <a:p>
              <a:pPr>
                <a:buFont typeface="Wingdings" panose="05000000000000000000" pitchFamily="2" charset="2"/>
                <a:buChar char="§"/>
              </a:pPr>
              <a:r>
                <a:rPr lang="en-GB" sz="1200" dirty="0">
                  <a:latin typeface="Arial"/>
                  <a:cs typeface="Arial"/>
                </a:rPr>
                <a:t>Personal development</a:t>
              </a:r>
            </a:p>
            <a:p>
              <a:pPr>
                <a:buFont typeface="Wingdings" panose="05000000000000000000" pitchFamily="2" charset="2"/>
                <a:buChar char="§"/>
              </a:pPr>
              <a:r>
                <a:rPr lang="en-GB" sz="1200" dirty="0">
                  <a:latin typeface="Arial"/>
                  <a:cs typeface="Arial"/>
                </a:rPr>
                <a:t>Supporting workforce development</a:t>
              </a:r>
            </a:p>
          </p:txBody>
        </p:sp>
        <p:pic>
          <p:nvPicPr>
            <p:cNvPr id="26" name="Picture 25" descr="A blue flag on a stick&#10;&#10;Description automatically generated">
              <a:extLst>
                <a:ext uri="{FF2B5EF4-FFF2-40B4-BE49-F238E27FC236}">
                  <a16:creationId xmlns:a16="http://schemas.microsoft.com/office/drawing/2014/main" id="{34108D6A-03D5-9672-0121-189E9FFDF023}"/>
                </a:ext>
              </a:extLst>
            </p:cNvPr>
            <p:cNvPicPr>
              <a:picLocks noChangeAspect="1"/>
            </p:cNvPicPr>
            <p:nvPr/>
          </p:nvPicPr>
          <p:blipFill>
            <a:blip r:embed="rId4">
              <a:duotone>
                <a:prstClr val="black"/>
                <a:schemeClr val="accent4">
                  <a:tint val="45000"/>
                  <a:satMod val="400000"/>
                </a:schemeClr>
              </a:duotone>
            </a:blip>
            <a:stretch>
              <a:fillRect/>
            </a:stretch>
          </p:blipFill>
          <p:spPr>
            <a:xfrm>
              <a:off x="9126411" y="3037825"/>
              <a:ext cx="552702" cy="552702"/>
            </a:xfrm>
            <a:prstGeom prst="rect">
              <a:avLst/>
            </a:prstGeom>
          </p:spPr>
        </p:pic>
        <p:pic>
          <p:nvPicPr>
            <p:cNvPr id="28" name="Picture 27" descr="A person walking up the stairs&#10;&#10;Description automatically generated">
              <a:extLst>
                <a:ext uri="{FF2B5EF4-FFF2-40B4-BE49-F238E27FC236}">
                  <a16:creationId xmlns:a16="http://schemas.microsoft.com/office/drawing/2014/main" id="{59F20B84-DACA-BC6B-FF19-BF5F5AA1866E}"/>
                </a:ext>
              </a:extLst>
            </p:cNvPr>
            <p:cNvPicPr>
              <a:picLocks noChangeAspect="1"/>
            </p:cNvPicPr>
            <p:nvPr/>
          </p:nvPicPr>
          <p:blipFill>
            <a:blip r:embed="rId5"/>
            <a:stretch>
              <a:fillRect/>
            </a:stretch>
          </p:blipFill>
          <p:spPr>
            <a:xfrm>
              <a:off x="8435139" y="3543824"/>
              <a:ext cx="795865" cy="795865"/>
            </a:xfrm>
            <a:prstGeom prst="rect">
              <a:avLst/>
            </a:prstGeom>
          </p:spPr>
        </p:pic>
        <p:pic>
          <p:nvPicPr>
            <p:cNvPr id="29" name="Picture 28" descr="A blue flag on a stick&#10;&#10;Description automatically generated">
              <a:extLst>
                <a:ext uri="{FF2B5EF4-FFF2-40B4-BE49-F238E27FC236}">
                  <a16:creationId xmlns:a16="http://schemas.microsoft.com/office/drawing/2014/main" id="{E65DA54B-896F-B04C-EBC1-1BA42511FADD}"/>
                </a:ext>
              </a:extLst>
            </p:cNvPr>
            <p:cNvPicPr>
              <a:picLocks noChangeAspect="1"/>
            </p:cNvPicPr>
            <p:nvPr/>
          </p:nvPicPr>
          <p:blipFill>
            <a:blip r:embed="rId4">
              <a:duotone>
                <a:prstClr val="black"/>
                <a:schemeClr val="accent3">
                  <a:tint val="45000"/>
                  <a:satMod val="400000"/>
                </a:schemeClr>
              </a:duotone>
            </a:blip>
            <a:stretch>
              <a:fillRect/>
            </a:stretch>
          </p:blipFill>
          <p:spPr>
            <a:xfrm>
              <a:off x="7962900" y="4312715"/>
              <a:ext cx="552702" cy="552702"/>
            </a:xfrm>
            <a:prstGeom prst="rect">
              <a:avLst/>
            </a:prstGeom>
          </p:spPr>
        </p:pic>
        <p:pic>
          <p:nvPicPr>
            <p:cNvPr id="30" name="Picture 29" descr="A blue flag on a stick&#10;&#10;Description automatically generated">
              <a:extLst>
                <a:ext uri="{FF2B5EF4-FFF2-40B4-BE49-F238E27FC236}">
                  <a16:creationId xmlns:a16="http://schemas.microsoft.com/office/drawing/2014/main" id="{2F075A20-6529-43B2-067F-905916B6BBC9}"/>
                </a:ext>
              </a:extLst>
            </p:cNvPr>
            <p:cNvPicPr>
              <a:picLocks noChangeAspect="1"/>
            </p:cNvPicPr>
            <p:nvPr/>
          </p:nvPicPr>
          <p:blipFill>
            <a:blip r:embed="rId4">
              <a:duotone>
                <a:prstClr val="black"/>
                <a:schemeClr val="accent5">
                  <a:tint val="45000"/>
                  <a:satMod val="400000"/>
                </a:schemeClr>
              </a:duotone>
            </a:blip>
            <a:stretch>
              <a:fillRect/>
            </a:stretch>
          </p:blipFill>
          <p:spPr>
            <a:xfrm>
              <a:off x="9528874" y="3665405"/>
              <a:ext cx="552702" cy="552702"/>
            </a:xfrm>
            <a:prstGeom prst="rect">
              <a:avLst/>
            </a:prstGeom>
          </p:spPr>
        </p:pic>
        <p:sp>
          <p:nvSpPr>
            <p:cNvPr id="53" name="Arrow: Right 52">
              <a:extLst>
                <a:ext uri="{FF2B5EF4-FFF2-40B4-BE49-F238E27FC236}">
                  <a16:creationId xmlns:a16="http://schemas.microsoft.com/office/drawing/2014/main" id="{95EEEFC1-74D6-9BC4-7A8F-B898E655ECD8}"/>
                </a:ext>
              </a:extLst>
            </p:cNvPr>
            <p:cNvSpPr/>
            <p:nvPr/>
          </p:nvSpPr>
          <p:spPr>
            <a:xfrm>
              <a:off x="7389854" y="3697028"/>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2" name="Group 81">
            <a:extLst>
              <a:ext uri="{FF2B5EF4-FFF2-40B4-BE49-F238E27FC236}">
                <a16:creationId xmlns:a16="http://schemas.microsoft.com/office/drawing/2014/main" id="{2B150834-C1B9-FE17-1B7E-8771D43DA2CB}"/>
              </a:ext>
            </a:extLst>
          </p:cNvPr>
          <p:cNvGrpSpPr/>
          <p:nvPr/>
        </p:nvGrpSpPr>
        <p:grpSpPr>
          <a:xfrm>
            <a:off x="5298111" y="2944179"/>
            <a:ext cx="1946156" cy="1640794"/>
            <a:chOff x="5298111" y="2944179"/>
            <a:chExt cx="1946156" cy="1640794"/>
          </a:xfrm>
        </p:grpSpPr>
        <p:grpSp>
          <p:nvGrpSpPr>
            <p:cNvPr id="42" name="Group 41">
              <a:extLst>
                <a:ext uri="{FF2B5EF4-FFF2-40B4-BE49-F238E27FC236}">
                  <a16:creationId xmlns:a16="http://schemas.microsoft.com/office/drawing/2014/main" id="{5D6C815D-B319-F62E-3435-61A11E133F94}"/>
                </a:ext>
              </a:extLst>
            </p:cNvPr>
            <p:cNvGrpSpPr/>
            <p:nvPr/>
          </p:nvGrpSpPr>
          <p:grpSpPr>
            <a:xfrm>
              <a:off x="5503071" y="2944179"/>
              <a:ext cx="1741196" cy="1640794"/>
              <a:chOff x="6340926" y="2872047"/>
              <a:chExt cx="1741196" cy="1640794"/>
            </a:xfrm>
          </p:grpSpPr>
          <p:sp>
            <p:nvSpPr>
              <p:cNvPr id="22" name="Rectangle: Rounded Corners 21">
                <a:extLst>
                  <a:ext uri="{FF2B5EF4-FFF2-40B4-BE49-F238E27FC236}">
                    <a16:creationId xmlns:a16="http://schemas.microsoft.com/office/drawing/2014/main" id="{85A3E59E-F162-C83F-CA98-09AA666AA99A}"/>
                  </a:ext>
                </a:extLst>
              </p:cNvPr>
              <p:cNvSpPr/>
              <p:nvPr/>
            </p:nvSpPr>
            <p:spPr>
              <a:xfrm>
                <a:off x="6340926" y="2872047"/>
                <a:ext cx="1741196" cy="1640794"/>
              </a:xfrm>
              <a:prstGeom prst="roundRect">
                <a:avLst/>
              </a:prstGeom>
              <a:solidFill>
                <a:srgbClr val="FFFFCC"/>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Results</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id="{D9D96B27-8F86-0697-99CA-809FE0265ED4}"/>
                  </a:ext>
                </a:extLst>
              </p:cNvPr>
              <p:cNvGrpSpPr/>
              <p:nvPr/>
            </p:nvGrpSpPr>
            <p:grpSpPr>
              <a:xfrm>
                <a:off x="6534149" y="2994268"/>
                <a:ext cx="969853" cy="281141"/>
                <a:chOff x="683855" y="3894782"/>
                <a:chExt cx="10064998" cy="1849096"/>
              </a:xfrm>
            </p:grpSpPr>
            <p:sp>
              <p:nvSpPr>
                <p:cNvPr id="32" name="TextBox 31">
                  <a:extLst>
                    <a:ext uri="{FF2B5EF4-FFF2-40B4-BE49-F238E27FC236}">
                      <a16:creationId xmlns:a16="http://schemas.microsoft.com/office/drawing/2014/main" id="{0D11F6D6-71A9-83A6-0A1F-3BE004CBB0A9}"/>
                    </a:ext>
                  </a:extLst>
                </p:cNvPr>
                <p:cNvSpPr txBox="1"/>
                <p:nvPr/>
              </p:nvSpPr>
              <p:spPr>
                <a:xfrm>
                  <a:off x="683855" y="4855369"/>
                  <a:ext cx="1378200" cy="888509"/>
                </a:xfrm>
                <a:prstGeom prst="roundRect">
                  <a:avLst/>
                </a:prstGeom>
                <a:solidFill>
                  <a:srgbClr val="0066FF"/>
                </a:solidFill>
                <a:ln>
                  <a:noFill/>
                </a:ln>
              </p:spPr>
              <p:txBody>
                <a:bodyPr wrap="square" rtlCol="0" anchor="ctr">
                  <a:noAutofit/>
                </a:bodyPr>
                <a:lstStyle/>
                <a:p>
                  <a:pPr algn="ctr"/>
                  <a:endParaRPr lang="en-GB" sz="1100" b="1" dirty="0">
                    <a:solidFill>
                      <a:schemeClr val="bg1"/>
                    </a:solidFill>
                  </a:endParaRPr>
                </a:p>
              </p:txBody>
            </p:sp>
            <p:sp>
              <p:nvSpPr>
                <p:cNvPr id="33" name="TextBox 32">
                  <a:extLst>
                    <a:ext uri="{FF2B5EF4-FFF2-40B4-BE49-F238E27FC236}">
                      <a16:creationId xmlns:a16="http://schemas.microsoft.com/office/drawing/2014/main" id="{404254B0-6B96-4909-A5E9-F4C04E38DDDF}"/>
                    </a:ext>
                  </a:extLst>
                </p:cNvPr>
                <p:cNvSpPr txBox="1"/>
                <p:nvPr/>
              </p:nvSpPr>
              <p:spPr>
                <a:xfrm>
                  <a:off x="2131655" y="3894782"/>
                  <a:ext cx="1378198" cy="888509"/>
                </a:xfrm>
                <a:prstGeom prst="roundRect">
                  <a:avLst/>
                </a:prstGeom>
                <a:solidFill>
                  <a:srgbClr val="002060"/>
                </a:solidFill>
                <a:ln>
                  <a:noFill/>
                </a:ln>
              </p:spPr>
              <p:txBody>
                <a:bodyPr wrap="square" rtlCol="0" anchor="ctr">
                  <a:noAutofit/>
                </a:bodyPr>
                <a:lstStyle/>
                <a:p>
                  <a:pPr algn="ctr"/>
                  <a:endParaRPr lang="en-GB" sz="1100" b="1" dirty="0">
                    <a:solidFill>
                      <a:schemeClr val="bg1"/>
                    </a:solidFill>
                  </a:endParaRPr>
                </a:p>
              </p:txBody>
            </p:sp>
            <p:sp>
              <p:nvSpPr>
                <p:cNvPr id="34" name="TextBox 33">
                  <a:extLst>
                    <a:ext uri="{FF2B5EF4-FFF2-40B4-BE49-F238E27FC236}">
                      <a16:creationId xmlns:a16="http://schemas.microsoft.com/office/drawing/2014/main" id="{3344981B-E1DC-FD19-4610-FFB6EC248B00}"/>
                    </a:ext>
                  </a:extLst>
                </p:cNvPr>
                <p:cNvSpPr txBox="1"/>
                <p:nvPr/>
              </p:nvSpPr>
              <p:spPr>
                <a:xfrm>
                  <a:off x="3579455" y="3894782"/>
                  <a:ext cx="1378198" cy="888509"/>
                </a:xfrm>
                <a:prstGeom prst="roundRect">
                  <a:avLst/>
                </a:prstGeom>
                <a:solidFill>
                  <a:srgbClr val="E87722"/>
                </a:solidFill>
                <a:ln>
                  <a:noFill/>
                </a:ln>
              </p:spPr>
              <p:txBody>
                <a:bodyPr wrap="square" rtlCol="0" anchor="ctr">
                  <a:noAutofit/>
                </a:bodyPr>
                <a:lstStyle/>
                <a:p>
                  <a:pPr algn="ctr"/>
                  <a:endParaRPr lang="en-GB" sz="1100" b="1" dirty="0">
                    <a:solidFill>
                      <a:schemeClr val="bg1"/>
                    </a:solidFill>
                  </a:endParaRPr>
                </a:p>
              </p:txBody>
            </p:sp>
            <p:sp>
              <p:nvSpPr>
                <p:cNvPr id="35" name="TextBox 34">
                  <a:extLst>
                    <a:ext uri="{FF2B5EF4-FFF2-40B4-BE49-F238E27FC236}">
                      <a16:creationId xmlns:a16="http://schemas.microsoft.com/office/drawing/2014/main" id="{1AC15C24-0F6A-BDF4-E383-362F097066E4}"/>
                    </a:ext>
                  </a:extLst>
                </p:cNvPr>
                <p:cNvSpPr txBox="1"/>
                <p:nvPr/>
              </p:nvSpPr>
              <p:spPr>
                <a:xfrm>
                  <a:off x="5027259" y="4813605"/>
                  <a:ext cx="1378200" cy="888509"/>
                </a:xfrm>
                <a:prstGeom prst="roundRect">
                  <a:avLst/>
                </a:prstGeom>
                <a:solidFill>
                  <a:srgbClr val="7030A0"/>
                </a:solidFill>
                <a:ln>
                  <a:noFill/>
                </a:ln>
              </p:spPr>
              <p:txBody>
                <a:bodyPr wrap="square" rtlCol="0" anchor="ctr">
                  <a:noAutofit/>
                </a:bodyPr>
                <a:lstStyle/>
                <a:p>
                  <a:pPr algn="ctr"/>
                  <a:endParaRPr lang="en-GB" sz="1100" b="1" dirty="0">
                    <a:solidFill>
                      <a:schemeClr val="bg1"/>
                    </a:solidFill>
                  </a:endParaRPr>
                </a:p>
              </p:txBody>
            </p:sp>
            <p:sp>
              <p:nvSpPr>
                <p:cNvPr id="36" name="TextBox 35">
                  <a:extLst>
                    <a:ext uri="{FF2B5EF4-FFF2-40B4-BE49-F238E27FC236}">
                      <a16:creationId xmlns:a16="http://schemas.microsoft.com/office/drawing/2014/main" id="{04C89C7B-616C-CAE3-5254-998293147339}"/>
                    </a:ext>
                  </a:extLst>
                </p:cNvPr>
                <p:cNvSpPr txBox="1"/>
                <p:nvPr/>
              </p:nvSpPr>
              <p:spPr>
                <a:xfrm>
                  <a:off x="6475053" y="4813605"/>
                  <a:ext cx="1378200" cy="888509"/>
                </a:xfrm>
                <a:prstGeom prst="roundRect">
                  <a:avLst/>
                </a:prstGeom>
                <a:solidFill>
                  <a:srgbClr val="008000"/>
                </a:solidFill>
                <a:ln>
                  <a:noFill/>
                </a:ln>
              </p:spPr>
              <p:txBody>
                <a:bodyPr wrap="square" rtlCol="0" anchor="ctr">
                  <a:noAutofit/>
                </a:bodyPr>
                <a:lstStyle/>
                <a:p>
                  <a:pPr algn="ctr"/>
                  <a:endParaRPr lang="en-GB" sz="1100" b="1" dirty="0">
                    <a:solidFill>
                      <a:schemeClr val="bg1"/>
                    </a:solidFill>
                  </a:endParaRPr>
                </a:p>
              </p:txBody>
            </p:sp>
            <p:sp>
              <p:nvSpPr>
                <p:cNvPr id="37" name="TextBox 36">
                  <a:extLst>
                    <a:ext uri="{FF2B5EF4-FFF2-40B4-BE49-F238E27FC236}">
                      <a16:creationId xmlns:a16="http://schemas.microsoft.com/office/drawing/2014/main" id="{35422CB6-B8AC-3D86-16E5-016AD02BF060}"/>
                    </a:ext>
                  </a:extLst>
                </p:cNvPr>
                <p:cNvSpPr txBox="1"/>
                <p:nvPr/>
              </p:nvSpPr>
              <p:spPr>
                <a:xfrm>
                  <a:off x="7922855" y="3894782"/>
                  <a:ext cx="1378198" cy="888509"/>
                </a:xfrm>
                <a:prstGeom prst="roundRect">
                  <a:avLst/>
                </a:prstGeom>
                <a:solidFill>
                  <a:srgbClr val="E20091"/>
                </a:solidFill>
                <a:ln>
                  <a:noFill/>
                </a:ln>
              </p:spPr>
              <p:txBody>
                <a:bodyPr wrap="square" rtlCol="0" anchor="ctr">
                  <a:noAutofit/>
                </a:bodyPr>
                <a:lstStyle/>
                <a:p>
                  <a:pPr algn="ctr"/>
                  <a:endParaRPr lang="en-GB" sz="1100" b="1" dirty="0">
                    <a:solidFill>
                      <a:schemeClr val="bg1"/>
                    </a:solidFill>
                  </a:endParaRPr>
                </a:p>
              </p:txBody>
            </p:sp>
            <p:sp>
              <p:nvSpPr>
                <p:cNvPr id="38" name="TextBox 37">
                  <a:extLst>
                    <a:ext uri="{FF2B5EF4-FFF2-40B4-BE49-F238E27FC236}">
                      <a16:creationId xmlns:a16="http://schemas.microsoft.com/office/drawing/2014/main" id="{95AF00C9-6350-2302-BE1C-20A910A9EA7A}"/>
                    </a:ext>
                  </a:extLst>
                </p:cNvPr>
                <p:cNvSpPr txBox="1"/>
                <p:nvPr/>
              </p:nvSpPr>
              <p:spPr>
                <a:xfrm>
                  <a:off x="9370655" y="3894782"/>
                  <a:ext cx="1378198" cy="888509"/>
                </a:xfrm>
                <a:prstGeom prst="roundRect">
                  <a:avLst/>
                </a:prstGeom>
                <a:solidFill>
                  <a:srgbClr val="BF9000"/>
                </a:solidFill>
                <a:ln>
                  <a:noFill/>
                </a:ln>
              </p:spPr>
              <p:txBody>
                <a:bodyPr wrap="square" rtlCol="0" anchor="ctr">
                  <a:noAutofit/>
                </a:bodyPr>
                <a:lstStyle/>
                <a:p>
                  <a:pPr algn="ctr"/>
                  <a:endParaRPr lang="en-GB" sz="1100" b="1" dirty="0">
                    <a:solidFill>
                      <a:schemeClr val="bg1"/>
                    </a:solidFill>
                  </a:endParaRPr>
                </a:p>
              </p:txBody>
            </p:sp>
          </p:grpSp>
          <p:sp>
            <p:nvSpPr>
              <p:cNvPr id="39" name="Star: 5 Points 38">
                <a:extLst>
                  <a:ext uri="{FF2B5EF4-FFF2-40B4-BE49-F238E27FC236}">
                    <a16:creationId xmlns:a16="http://schemas.microsoft.com/office/drawing/2014/main" id="{4C9B582E-A75D-81CD-AAE0-942A5B36823E}"/>
                  </a:ext>
                </a:extLst>
              </p:cNvPr>
              <p:cNvSpPr/>
              <p:nvPr/>
            </p:nvSpPr>
            <p:spPr>
              <a:xfrm>
                <a:off x="6565712" y="3173662"/>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Star: 5 Points 39">
                <a:extLst>
                  <a:ext uri="{FF2B5EF4-FFF2-40B4-BE49-F238E27FC236}">
                    <a16:creationId xmlns:a16="http://schemas.microsoft.com/office/drawing/2014/main" id="{6125E730-BB4D-1064-5D24-228251E3550C}"/>
                  </a:ext>
                </a:extLst>
              </p:cNvPr>
              <p:cNvSpPr/>
              <p:nvPr/>
            </p:nvSpPr>
            <p:spPr>
              <a:xfrm>
                <a:off x="7123826" y="3167955"/>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Star: 5 Points 40">
                <a:extLst>
                  <a:ext uri="{FF2B5EF4-FFF2-40B4-BE49-F238E27FC236}">
                    <a16:creationId xmlns:a16="http://schemas.microsoft.com/office/drawing/2014/main" id="{31200C92-B999-8D91-9364-5669E794D9CA}"/>
                  </a:ext>
                </a:extLst>
              </p:cNvPr>
              <p:cNvSpPr/>
              <p:nvPr/>
            </p:nvSpPr>
            <p:spPr>
              <a:xfrm>
                <a:off x="6984657" y="3167312"/>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Arrow: Right 51">
              <a:extLst>
                <a:ext uri="{FF2B5EF4-FFF2-40B4-BE49-F238E27FC236}">
                  <a16:creationId xmlns:a16="http://schemas.microsoft.com/office/drawing/2014/main" id="{C9DD3D77-C716-1F59-5215-5D4DE7D7336D}"/>
                </a:ext>
              </a:extLst>
            </p:cNvPr>
            <p:cNvSpPr/>
            <p:nvPr/>
          </p:nvSpPr>
          <p:spPr>
            <a:xfrm>
              <a:off x="5298111" y="3699440"/>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6" name="Picture 75" descr="A white check mark in a circle&#10;&#10;Description automatically generated">
              <a:extLst>
                <a:ext uri="{FF2B5EF4-FFF2-40B4-BE49-F238E27FC236}">
                  <a16:creationId xmlns:a16="http://schemas.microsoft.com/office/drawing/2014/main" id="{4B2C4B6D-B2A6-C56E-AB26-1AEDE47B5C98}"/>
                </a:ext>
              </a:extLst>
            </p:cNvPr>
            <p:cNvPicPr>
              <a:picLocks noChangeAspect="1"/>
            </p:cNvPicPr>
            <p:nvPr/>
          </p:nvPicPr>
          <p:blipFill>
            <a:blip r:embed="rId6"/>
            <a:stretch>
              <a:fillRect/>
            </a:stretch>
          </p:blipFill>
          <p:spPr>
            <a:xfrm>
              <a:off x="5846576" y="3076385"/>
              <a:ext cx="111256" cy="115119"/>
            </a:xfrm>
            <a:prstGeom prst="rect">
              <a:avLst/>
            </a:prstGeom>
          </p:spPr>
        </p:pic>
        <p:pic>
          <p:nvPicPr>
            <p:cNvPr id="77" name="Picture 76" descr="A white check mark in a circle&#10;&#10;Description automatically generated">
              <a:extLst>
                <a:ext uri="{FF2B5EF4-FFF2-40B4-BE49-F238E27FC236}">
                  <a16:creationId xmlns:a16="http://schemas.microsoft.com/office/drawing/2014/main" id="{D4C90CB9-4769-0A0E-271F-EDA24ECCF7C3}"/>
                </a:ext>
              </a:extLst>
            </p:cNvPr>
            <p:cNvPicPr>
              <a:picLocks noChangeAspect="1"/>
            </p:cNvPicPr>
            <p:nvPr/>
          </p:nvPicPr>
          <p:blipFill>
            <a:blip r:embed="rId6"/>
            <a:stretch>
              <a:fillRect/>
            </a:stretch>
          </p:blipFill>
          <p:spPr>
            <a:xfrm>
              <a:off x="5984744" y="3078191"/>
              <a:ext cx="111256" cy="115119"/>
            </a:xfrm>
            <a:prstGeom prst="rect">
              <a:avLst/>
            </a:prstGeom>
          </p:spPr>
        </p:pic>
        <p:pic>
          <p:nvPicPr>
            <p:cNvPr id="78" name="Picture 77" descr="A white check mark in a circle&#10;&#10;Description automatically generated">
              <a:extLst>
                <a:ext uri="{FF2B5EF4-FFF2-40B4-BE49-F238E27FC236}">
                  <a16:creationId xmlns:a16="http://schemas.microsoft.com/office/drawing/2014/main" id="{98B87467-C73F-822F-DBF5-24733B473CBB}"/>
                </a:ext>
              </a:extLst>
            </p:cNvPr>
            <p:cNvPicPr>
              <a:picLocks noChangeAspect="1"/>
            </p:cNvPicPr>
            <p:nvPr/>
          </p:nvPicPr>
          <p:blipFill>
            <a:blip r:embed="rId6"/>
            <a:stretch>
              <a:fillRect/>
            </a:stretch>
          </p:blipFill>
          <p:spPr>
            <a:xfrm>
              <a:off x="6409117" y="3076385"/>
              <a:ext cx="111256" cy="115119"/>
            </a:xfrm>
            <a:prstGeom prst="rect">
              <a:avLst/>
            </a:prstGeom>
          </p:spPr>
        </p:pic>
        <p:pic>
          <p:nvPicPr>
            <p:cNvPr id="79" name="Picture 78" descr="A white check mark in a circle&#10;&#10;Description automatically generated">
              <a:extLst>
                <a:ext uri="{FF2B5EF4-FFF2-40B4-BE49-F238E27FC236}">
                  <a16:creationId xmlns:a16="http://schemas.microsoft.com/office/drawing/2014/main" id="{64860895-5FD8-7D9D-B564-F6516A85AFAA}"/>
                </a:ext>
              </a:extLst>
            </p:cNvPr>
            <p:cNvPicPr>
              <a:picLocks noChangeAspect="1"/>
            </p:cNvPicPr>
            <p:nvPr/>
          </p:nvPicPr>
          <p:blipFill>
            <a:blip r:embed="rId6"/>
            <a:stretch>
              <a:fillRect/>
            </a:stretch>
          </p:blipFill>
          <p:spPr>
            <a:xfrm>
              <a:off x="6544118" y="3076385"/>
              <a:ext cx="111256" cy="115119"/>
            </a:xfrm>
            <a:prstGeom prst="rect">
              <a:avLst/>
            </a:prstGeom>
          </p:spPr>
        </p:pic>
      </p:grpSp>
    </p:spTree>
    <p:extLst>
      <p:ext uri="{BB962C8B-B14F-4D97-AF65-F5344CB8AC3E}">
        <p14:creationId xmlns:p14="http://schemas.microsoft.com/office/powerpoint/2010/main" val="2661614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53E95F-F605-8E1F-D03B-B36196B5A72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EB51402-1EE0-1F25-0B82-2B37F322C62D}"/>
              </a:ext>
            </a:extLst>
          </p:cNvPr>
          <p:cNvSpPr>
            <a:spLocks noGrp="1"/>
          </p:cNvSpPr>
          <p:nvPr>
            <p:ph type="body" sz="quarter" idx="12"/>
          </p:nvPr>
        </p:nvSpPr>
        <p:spPr/>
        <p:txBody>
          <a:bodyPr>
            <a:normAutofit/>
          </a:bodyPr>
          <a:lstStyle/>
          <a:p>
            <a:pPr marL="0" indent="0">
              <a:buNone/>
            </a:pPr>
            <a:r>
              <a:rPr lang="en-GB" dirty="0">
                <a:solidFill>
                  <a:srgbClr val="008C95"/>
                </a:solidFill>
              </a:rPr>
              <a:t>The Wider Journey</a:t>
            </a:r>
          </a:p>
          <a:p>
            <a:pPr marL="0" indent="0">
              <a:buNone/>
            </a:pPr>
            <a:endParaRPr lang="en-GB" dirty="0"/>
          </a:p>
        </p:txBody>
      </p:sp>
      <p:grpSp>
        <p:nvGrpSpPr>
          <p:cNvPr id="20" name="Group 19">
            <a:extLst>
              <a:ext uri="{FF2B5EF4-FFF2-40B4-BE49-F238E27FC236}">
                <a16:creationId xmlns:a16="http://schemas.microsoft.com/office/drawing/2014/main" id="{694B5BC0-F495-D897-5224-C561B31DA9AF}"/>
              </a:ext>
            </a:extLst>
          </p:cNvPr>
          <p:cNvGrpSpPr/>
          <p:nvPr/>
        </p:nvGrpSpPr>
        <p:grpSpPr>
          <a:xfrm>
            <a:off x="2840547" y="1582458"/>
            <a:ext cx="681620" cy="508293"/>
            <a:chOff x="1270000" y="1390650"/>
            <a:chExt cx="895350" cy="622300"/>
          </a:xfrm>
        </p:grpSpPr>
        <p:sp>
          <p:nvSpPr>
            <p:cNvPr id="17" name="Rectangle: Rounded Corners 16">
              <a:extLst>
                <a:ext uri="{FF2B5EF4-FFF2-40B4-BE49-F238E27FC236}">
                  <a16:creationId xmlns:a16="http://schemas.microsoft.com/office/drawing/2014/main" id="{B77F74E4-4C8E-0BE9-C3A1-2079CEF24378}"/>
                </a:ext>
              </a:extLst>
            </p:cNvPr>
            <p:cNvSpPr/>
            <p:nvPr/>
          </p:nvSpPr>
          <p:spPr>
            <a:xfrm>
              <a:off x="1270000" y="1390650"/>
              <a:ext cx="895350" cy="622300"/>
            </a:xfrm>
            <a:prstGeom prst="round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pic>
          <p:nvPicPr>
            <p:cNvPr id="19" name="Picture 18" descr="A black and white circular sign with a letter i&#10;&#10;Description automatically generated">
              <a:extLst>
                <a:ext uri="{FF2B5EF4-FFF2-40B4-BE49-F238E27FC236}">
                  <a16:creationId xmlns:a16="http://schemas.microsoft.com/office/drawing/2014/main" id="{E9289D88-E775-9283-1F61-C2E2E6360377}"/>
                </a:ext>
              </a:extLst>
            </p:cNvPr>
            <p:cNvPicPr>
              <a:picLocks noChangeAspect="1"/>
            </p:cNvPicPr>
            <p:nvPr/>
          </p:nvPicPr>
          <p:blipFill>
            <a:blip r:embed="rId2"/>
            <a:stretch>
              <a:fillRect/>
            </a:stretch>
          </p:blipFill>
          <p:spPr>
            <a:xfrm>
              <a:off x="1467247" y="1451372"/>
              <a:ext cx="500856" cy="500856"/>
            </a:xfrm>
            <a:prstGeom prst="rect">
              <a:avLst/>
            </a:prstGeom>
          </p:spPr>
        </p:pic>
      </p:grpSp>
      <p:grpSp>
        <p:nvGrpSpPr>
          <p:cNvPr id="26" name="Group 25">
            <a:extLst>
              <a:ext uri="{FF2B5EF4-FFF2-40B4-BE49-F238E27FC236}">
                <a16:creationId xmlns:a16="http://schemas.microsoft.com/office/drawing/2014/main" id="{F4EEAA8C-8C93-58B9-F8B0-67D031EAEA2E}"/>
              </a:ext>
            </a:extLst>
          </p:cNvPr>
          <p:cNvGrpSpPr/>
          <p:nvPr/>
        </p:nvGrpSpPr>
        <p:grpSpPr>
          <a:xfrm>
            <a:off x="1237668" y="3031516"/>
            <a:ext cx="681620" cy="508293"/>
            <a:chOff x="1504368" y="2694967"/>
            <a:chExt cx="533400" cy="381000"/>
          </a:xfrm>
        </p:grpSpPr>
        <p:sp>
          <p:nvSpPr>
            <p:cNvPr id="23" name="Rectangle: Rounded Corners 22">
              <a:extLst>
                <a:ext uri="{FF2B5EF4-FFF2-40B4-BE49-F238E27FC236}">
                  <a16:creationId xmlns:a16="http://schemas.microsoft.com/office/drawing/2014/main" id="{E6EEFBAE-DA79-683E-EADB-2769E445B1BA}"/>
                </a:ext>
              </a:extLst>
            </p:cNvPr>
            <p:cNvSpPr/>
            <p:nvPr/>
          </p:nvSpPr>
          <p:spPr>
            <a:xfrm>
              <a:off x="1504368" y="2694967"/>
              <a:ext cx="533400" cy="381000"/>
            </a:xfrm>
            <a:prstGeom prst="roundRect">
              <a:avLst/>
            </a:prstGeom>
            <a:ln>
              <a:solidFill>
                <a:schemeClr val="accent5">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25" name="Picture 24" descr="A black computer monitor with a white screen&#10;&#10;Description automatically generated">
              <a:extLst>
                <a:ext uri="{FF2B5EF4-FFF2-40B4-BE49-F238E27FC236}">
                  <a16:creationId xmlns:a16="http://schemas.microsoft.com/office/drawing/2014/main" id="{40E4DF69-3ACA-014A-54DE-E346FB8E1B3B}"/>
                </a:ext>
              </a:extLst>
            </p:cNvPr>
            <p:cNvPicPr>
              <a:picLocks noChangeAspect="1"/>
            </p:cNvPicPr>
            <p:nvPr/>
          </p:nvPicPr>
          <p:blipFill>
            <a:blip r:embed="rId3"/>
            <a:stretch>
              <a:fillRect/>
            </a:stretch>
          </p:blipFill>
          <p:spPr>
            <a:xfrm>
              <a:off x="1620644" y="2768779"/>
              <a:ext cx="300848" cy="246075"/>
            </a:xfrm>
            <a:prstGeom prst="rect">
              <a:avLst/>
            </a:prstGeom>
          </p:spPr>
        </p:pic>
      </p:grpSp>
      <p:grpSp>
        <p:nvGrpSpPr>
          <p:cNvPr id="27" name="Group 26">
            <a:extLst>
              <a:ext uri="{FF2B5EF4-FFF2-40B4-BE49-F238E27FC236}">
                <a16:creationId xmlns:a16="http://schemas.microsoft.com/office/drawing/2014/main" id="{0C0C40C3-4CFC-232D-56DC-E93CFAB886E6}"/>
              </a:ext>
            </a:extLst>
          </p:cNvPr>
          <p:cNvGrpSpPr/>
          <p:nvPr/>
        </p:nvGrpSpPr>
        <p:grpSpPr>
          <a:xfrm>
            <a:off x="3174418" y="5439090"/>
            <a:ext cx="681620" cy="508293"/>
            <a:chOff x="1504368" y="2694967"/>
            <a:chExt cx="533400" cy="381000"/>
          </a:xfrm>
        </p:grpSpPr>
        <p:sp>
          <p:nvSpPr>
            <p:cNvPr id="28" name="Rectangle: Rounded Corners 27">
              <a:extLst>
                <a:ext uri="{FF2B5EF4-FFF2-40B4-BE49-F238E27FC236}">
                  <a16:creationId xmlns:a16="http://schemas.microsoft.com/office/drawing/2014/main" id="{2DA7F625-5708-95BB-0FAF-D737D0015750}"/>
                </a:ext>
              </a:extLst>
            </p:cNvPr>
            <p:cNvSpPr/>
            <p:nvPr/>
          </p:nvSpPr>
          <p:spPr>
            <a:xfrm>
              <a:off x="1504368" y="2694967"/>
              <a:ext cx="533400" cy="38100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29" name="Picture 28" descr="A black computer monitor with a white screen&#10;&#10;Description automatically generated">
              <a:extLst>
                <a:ext uri="{FF2B5EF4-FFF2-40B4-BE49-F238E27FC236}">
                  <a16:creationId xmlns:a16="http://schemas.microsoft.com/office/drawing/2014/main" id="{7854FE1D-4BC9-BBA4-6A25-2AB1E28B9687}"/>
                </a:ext>
              </a:extLst>
            </p:cNvPr>
            <p:cNvPicPr>
              <a:picLocks noChangeAspect="1"/>
            </p:cNvPicPr>
            <p:nvPr/>
          </p:nvPicPr>
          <p:blipFill>
            <a:blip r:embed="rId3"/>
            <a:stretch>
              <a:fillRect/>
            </a:stretch>
          </p:blipFill>
          <p:spPr>
            <a:xfrm>
              <a:off x="1620644" y="2768779"/>
              <a:ext cx="300848" cy="246075"/>
            </a:xfrm>
            <a:prstGeom prst="rect">
              <a:avLst/>
            </a:prstGeom>
          </p:spPr>
        </p:pic>
      </p:grpSp>
      <p:grpSp>
        <p:nvGrpSpPr>
          <p:cNvPr id="30" name="Group 29">
            <a:extLst>
              <a:ext uri="{FF2B5EF4-FFF2-40B4-BE49-F238E27FC236}">
                <a16:creationId xmlns:a16="http://schemas.microsoft.com/office/drawing/2014/main" id="{2DD6B886-54E0-3F5B-F87B-14F74C85814B}"/>
              </a:ext>
            </a:extLst>
          </p:cNvPr>
          <p:cNvGrpSpPr/>
          <p:nvPr/>
        </p:nvGrpSpPr>
        <p:grpSpPr>
          <a:xfrm>
            <a:off x="7869888" y="1402148"/>
            <a:ext cx="681620" cy="508293"/>
            <a:chOff x="1504368" y="2694967"/>
            <a:chExt cx="533400" cy="381000"/>
          </a:xfrm>
        </p:grpSpPr>
        <p:sp>
          <p:nvSpPr>
            <p:cNvPr id="31" name="Rectangle: Rounded Corners 30">
              <a:extLst>
                <a:ext uri="{FF2B5EF4-FFF2-40B4-BE49-F238E27FC236}">
                  <a16:creationId xmlns:a16="http://schemas.microsoft.com/office/drawing/2014/main" id="{11A7DEBB-BDB7-610F-952C-B125A4BD1CA0}"/>
                </a:ext>
              </a:extLst>
            </p:cNvPr>
            <p:cNvSpPr/>
            <p:nvPr/>
          </p:nvSpPr>
          <p:spPr>
            <a:xfrm>
              <a:off x="1504368" y="2694967"/>
              <a:ext cx="533400" cy="381000"/>
            </a:xfrm>
            <a:prstGeom prst="roundRect">
              <a:avLst/>
            </a:prstGeom>
            <a:solidFill>
              <a:schemeClr val="bg1"/>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descr="A black computer monitor with a white screen&#10;&#10;Description automatically generated">
              <a:extLst>
                <a:ext uri="{FF2B5EF4-FFF2-40B4-BE49-F238E27FC236}">
                  <a16:creationId xmlns:a16="http://schemas.microsoft.com/office/drawing/2014/main" id="{C24F8F80-0625-6722-9323-B682EC09BF1E}"/>
                </a:ext>
              </a:extLst>
            </p:cNvPr>
            <p:cNvPicPr>
              <a:picLocks noChangeAspect="1"/>
            </p:cNvPicPr>
            <p:nvPr/>
          </p:nvPicPr>
          <p:blipFill>
            <a:blip r:embed="rId3"/>
            <a:stretch>
              <a:fillRect/>
            </a:stretch>
          </p:blipFill>
          <p:spPr>
            <a:xfrm>
              <a:off x="1620644" y="2768779"/>
              <a:ext cx="300848" cy="246075"/>
            </a:xfrm>
            <a:prstGeom prst="rect">
              <a:avLst/>
            </a:prstGeom>
          </p:spPr>
        </p:pic>
      </p:grpSp>
      <p:grpSp>
        <p:nvGrpSpPr>
          <p:cNvPr id="33" name="Group 32">
            <a:extLst>
              <a:ext uri="{FF2B5EF4-FFF2-40B4-BE49-F238E27FC236}">
                <a16:creationId xmlns:a16="http://schemas.microsoft.com/office/drawing/2014/main" id="{BC5C9A2F-BFB3-1B29-00F0-32A3FB3F2648}"/>
              </a:ext>
            </a:extLst>
          </p:cNvPr>
          <p:cNvGrpSpPr/>
          <p:nvPr/>
        </p:nvGrpSpPr>
        <p:grpSpPr>
          <a:xfrm>
            <a:off x="10464894" y="4742600"/>
            <a:ext cx="681620" cy="508293"/>
            <a:chOff x="1504368" y="2694967"/>
            <a:chExt cx="533400" cy="381000"/>
          </a:xfrm>
        </p:grpSpPr>
        <p:sp>
          <p:nvSpPr>
            <p:cNvPr id="34" name="Rectangle: Rounded Corners 33">
              <a:extLst>
                <a:ext uri="{FF2B5EF4-FFF2-40B4-BE49-F238E27FC236}">
                  <a16:creationId xmlns:a16="http://schemas.microsoft.com/office/drawing/2014/main" id="{2C3DDF35-AC67-ED3E-0B3B-597F7D7A2E72}"/>
                </a:ext>
              </a:extLst>
            </p:cNvPr>
            <p:cNvSpPr/>
            <p:nvPr/>
          </p:nvSpPr>
          <p:spPr>
            <a:xfrm>
              <a:off x="1504368" y="2694967"/>
              <a:ext cx="533400" cy="381000"/>
            </a:xfrm>
            <a:prstGeom prst="roundRect">
              <a:avLst/>
            </a:prstGeom>
            <a:solidFill>
              <a:schemeClr val="bg1"/>
            </a:solidFill>
            <a:ln>
              <a:solidFill>
                <a:srgbClr val="60C1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Picture 34" descr="A black computer monitor with a white screen&#10;&#10;Description automatically generated">
              <a:extLst>
                <a:ext uri="{FF2B5EF4-FFF2-40B4-BE49-F238E27FC236}">
                  <a16:creationId xmlns:a16="http://schemas.microsoft.com/office/drawing/2014/main" id="{C468ACFF-1D56-0B1F-40BC-AC3E05965120}"/>
                </a:ext>
              </a:extLst>
            </p:cNvPr>
            <p:cNvPicPr>
              <a:picLocks noChangeAspect="1"/>
            </p:cNvPicPr>
            <p:nvPr/>
          </p:nvPicPr>
          <p:blipFill>
            <a:blip r:embed="rId3"/>
            <a:stretch>
              <a:fillRect/>
            </a:stretch>
          </p:blipFill>
          <p:spPr>
            <a:xfrm>
              <a:off x="1620644" y="2768779"/>
              <a:ext cx="300848" cy="246075"/>
            </a:xfrm>
            <a:prstGeom prst="rect">
              <a:avLst/>
            </a:prstGeom>
          </p:spPr>
        </p:pic>
      </p:grpSp>
      <p:grpSp>
        <p:nvGrpSpPr>
          <p:cNvPr id="36" name="Group 35">
            <a:extLst>
              <a:ext uri="{FF2B5EF4-FFF2-40B4-BE49-F238E27FC236}">
                <a16:creationId xmlns:a16="http://schemas.microsoft.com/office/drawing/2014/main" id="{33F6575E-CFA6-4ABC-514F-586AA52BE358}"/>
              </a:ext>
            </a:extLst>
          </p:cNvPr>
          <p:cNvGrpSpPr/>
          <p:nvPr/>
        </p:nvGrpSpPr>
        <p:grpSpPr>
          <a:xfrm>
            <a:off x="7456929" y="5153556"/>
            <a:ext cx="681620" cy="508293"/>
            <a:chOff x="1270000" y="1390650"/>
            <a:chExt cx="895350" cy="622300"/>
          </a:xfrm>
        </p:grpSpPr>
        <p:sp>
          <p:nvSpPr>
            <p:cNvPr id="37" name="Rectangle: Rounded Corners 36">
              <a:extLst>
                <a:ext uri="{FF2B5EF4-FFF2-40B4-BE49-F238E27FC236}">
                  <a16:creationId xmlns:a16="http://schemas.microsoft.com/office/drawing/2014/main" id="{C3D8C5BC-2286-3D82-1569-A39F4C4EF62B}"/>
                </a:ext>
              </a:extLst>
            </p:cNvPr>
            <p:cNvSpPr/>
            <p:nvPr/>
          </p:nvSpPr>
          <p:spPr>
            <a:xfrm>
              <a:off x="1270000" y="1390650"/>
              <a:ext cx="895350" cy="622300"/>
            </a:xfrm>
            <a:prstGeom prst="roundRect">
              <a:avLst/>
            </a:prstGeom>
            <a:solidFill>
              <a:schemeClr val="bg1"/>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8" name="Picture 37" descr="A black and white circular sign with a letter i&#10;&#10;Description automatically generated">
              <a:extLst>
                <a:ext uri="{FF2B5EF4-FFF2-40B4-BE49-F238E27FC236}">
                  <a16:creationId xmlns:a16="http://schemas.microsoft.com/office/drawing/2014/main" id="{FA670F8C-5DF2-B7A4-5C8E-4D13019107C1}"/>
                </a:ext>
              </a:extLst>
            </p:cNvPr>
            <p:cNvPicPr>
              <a:picLocks noChangeAspect="1"/>
            </p:cNvPicPr>
            <p:nvPr/>
          </p:nvPicPr>
          <p:blipFill>
            <a:blip r:embed="rId2"/>
            <a:stretch>
              <a:fillRect/>
            </a:stretch>
          </p:blipFill>
          <p:spPr>
            <a:xfrm>
              <a:off x="1467247" y="1451372"/>
              <a:ext cx="500856" cy="500856"/>
            </a:xfrm>
            <a:prstGeom prst="rect">
              <a:avLst/>
            </a:prstGeom>
          </p:spPr>
        </p:pic>
      </p:grpSp>
      <p:grpSp>
        <p:nvGrpSpPr>
          <p:cNvPr id="39" name="Group 38">
            <a:extLst>
              <a:ext uri="{FF2B5EF4-FFF2-40B4-BE49-F238E27FC236}">
                <a16:creationId xmlns:a16="http://schemas.microsoft.com/office/drawing/2014/main" id="{BE4D6E99-A1AC-0AE7-0F95-66CD477D5F4A}"/>
              </a:ext>
            </a:extLst>
          </p:cNvPr>
          <p:cNvGrpSpPr/>
          <p:nvPr/>
        </p:nvGrpSpPr>
        <p:grpSpPr>
          <a:xfrm>
            <a:off x="912371" y="4941581"/>
            <a:ext cx="681620" cy="508293"/>
            <a:chOff x="1270000" y="1390650"/>
            <a:chExt cx="895350" cy="622300"/>
          </a:xfrm>
        </p:grpSpPr>
        <p:sp>
          <p:nvSpPr>
            <p:cNvPr id="40" name="Rectangle: Rounded Corners 39">
              <a:extLst>
                <a:ext uri="{FF2B5EF4-FFF2-40B4-BE49-F238E27FC236}">
                  <a16:creationId xmlns:a16="http://schemas.microsoft.com/office/drawing/2014/main" id="{001AB216-F70F-6F2C-812B-5AEE1D6C3046}"/>
                </a:ext>
              </a:extLst>
            </p:cNvPr>
            <p:cNvSpPr/>
            <p:nvPr/>
          </p:nvSpPr>
          <p:spPr>
            <a:xfrm>
              <a:off x="1270000" y="1390650"/>
              <a:ext cx="895350" cy="622300"/>
            </a:xfrm>
            <a:prstGeom prst="roundRect">
              <a:avLst/>
            </a:prstGeom>
            <a:ln>
              <a:solidFill>
                <a:srgbClr val="60C15B"/>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41" name="Picture 40" descr="A black and white circular sign with a letter i&#10;&#10;Description automatically generated">
              <a:extLst>
                <a:ext uri="{FF2B5EF4-FFF2-40B4-BE49-F238E27FC236}">
                  <a16:creationId xmlns:a16="http://schemas.microsoft.com/office/drawing/2014/main" id="{CAB7B5DF-78CA-D29B-F401-D89BF7988769}"/>
                </a:ext>
              </a:extLst>
            </p:cNvPr>
            <p:cNvPicPr>
              <a:picLocks noChangeAspect="1"/>
            </p:cNvPicPr>
            <p:nvPr/>
          </p:nvPicPr>
          <p:blipFill>
            <a:blip r:embed="rId2"/>
            <a:stretch>
              <a:fillRect/>
            </a:stretch>
          </p:blipFill>
          <p:spPr>
            <a:xfrm>
              <a:off x="1467247" y="1451372"/>
              <a:ext cx="500856" cy="500856"/>
            </a:xfrm>
            <a:prstGeom prst="rect">
              <a:avLst/>
            </a:prstGeom>
          </p:spPr>
        </p:pic>
      </p:grpSp>
      <p:grpSp>
        <p:nvGrpSpPr>
          <p:cNvPr id="46" name="Group 45">
            <a:extLst>
              <a:ext uri="{FF2B5EF4-FFF2-40B4-BE49-F238E27FC236}">
                <a16:creationId xmlns:a16="http://schemas.microsoft.com/office/drawing/2014/main" id="{27E1CA8D-8778-C130-5CE5-D5278E6638FE}"/>
              </a:ext>
            </a:extLst>
          </p:cNvPr>
          <p:cNvGrpSpPr/>
          <p:nvPr/>
        </p:nvGrpSpPr>
        <p:grpSpPr>
          <a:xfrm>
            <a:off x="2691959" y="2508250"/>
            <a:ext cx="6808081" cy="2357370"/>
            <a:chOff x="2691959" y="2508250"/>
            <a:chExt cx="6808081" cy="2357370"/>
          </a:xfrm>
        </p:grpSpPr>
        <p:grpSp>
          <p:nvGrpSpPr>
            <p:cNvPr id="6" name="Group 5">
              <a:extLst>
                <a:ext uri="{FF2B5EF4-FFF2-40B4-BE49-F238E27FC236}">
                  <a16:creationId xmlns:a16="http://schemas.microsoft.com/office/drawing/2014/main" id="{781C5210-56C7-BE8A-BE37-D4FC0B387CA6}"/>
                </a:ext>
              </a:extLst>
            </p:cNvPr>
            <p:cNvGrpSpPr/>
            <p:nvPr/>
          </p:nvGrpSpPr>
          <p:grpSpPr>
            <a:xfrm>
              <a:off x="2691959" y="2508250"/>
              <a:ext cx="6808081" cy="2357370"/>
              <a:chOff x="2965450" y="2616200"/>
              <a:chExt cx="6808081" cy="2357370"/>
            </a:xfrm>
          </p:grpSpPr>
          <p:sp>
            <p:nvSpPr>
              <p:cNvPr id="4" name="Rectangle: Rounded Corners 3">
                <a:extLst>
                  <a:ext uri="{FF2B5EF4-FFF2-40B4-BE49-F238E27FC236}">
                    <a16:creationId xmlns:a16="http://schemas.microsoft.com/office/drawing/2014/main" id="{372BE615-4BD5-6229-A0B0-365AA9F75287}"/>
                  </a:ext>
                </a:extLst>
              </p:cNvPr>
              <p:cNvSpPr/>
              <p:nvPr/>
            </p:nvSpPr>
            <p:spPr>
              <a:xfrm>
                <a:off x="2965450" y="2616200"/>
                <a:ext cx="3309231" cy="2357370"/>
              </a:xfrm>
              <a:prstGeom prst="roundRect">
                <a:avLst/>
              </a:prstGeom>
              <a:solidFill>
                <a:schemeClr val="accent1">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Digital Skills </a:t>
                </a:r>
              </a:p>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Self-Assessment</a:t>
                </a:r>
              </a:p>
              <a:p>
                <a:pPr algn="ctr">
                  <a:spcAft>
                    <a:spcPts val="0"/>
                  </a:spcAft>
                </a:pPr>
                <a:endParaRPr lang="en-GB" sz="2000" b="1"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n-GB" sz="2000" dirty="0">
                    <a:latin typeface="Calibri" panose="020F0502020204030204" pitchFamily="34" charset="0"/>
                    <a:ea typeface="Times New Roman" panose="02020603050405020304" pitchFamily="18" charset="0"/>
                    <a:cs typeface="Times New Roman" panose="02020603050405020304" pitchFamily="18" charset="0"/>
                  </a:rPr>
                  <a:t>(for people working in care)</a:t>
                </a:r>
              </a:p>
            </p:txBody>
          </p:sp>
          <p:sp>
            <p:nvSpPr>
              <p:cNvPr id="2" name="Rectangle: Rounded Corners 1">
                <a:extLst>
                  <a:ext uri="{FF2B5EF4-FFF2-40B4-BE49-F238E27FC236}">
                    <a16:creationId xmlns:a16="http://schemas.microsoft.com/office/drawing/2014/main" id="{5E852343-F6E1-8DA9-F5D8-15A9BECF0D8B}"/>
                  </a:ext>
                </a:extLst>
              </p:cNvPr>
              <p:cNvSpPr/>
              <p:nvPr/>
            </p:nvSpPr>
            <p:spPr>
              <a:xfrm>
                <a:off x="6464300" y="2616200"/>
                <a:ext cx="3309231" cy="2357370"/>
              </a:xfrm>
              <a:prstGeom prst="roundRect">
                <a:avLst/>
              </a:prstGeom>
              <a:solidFill>
                <a:schemeClr val="accent6">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‘What Good Looks Like’</a:t>
                </a:r>
              </a:p>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Self-Assessment</a:t>
                </a:r>
              </a:p>
              <a:p>
                <a:pPr algn="ctr">
                  <a:spcAft>
                    <a:spcPts val="0"/>
                  </a:spcAft>
                </a:pPr>
                <a:endParaRPr lang="en-GB" sz="2000" b="1"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n-GB" sz="2000" dirty="0">
                    <a:latin typeface="Calibri" panose="020F0502020204030204" pitchFamily="34" charset="0"/>
                    <a:ea typeface="Times New Roman" panose="02020603050405020304" pitchFamily="18" charset="0"/>
                    <a:cs typeface="Times New Roman" panose="02020603050405020304" pitchFamily="18" charset="0"/>
                  </a:rPr>
                  <a:t>(for care organisations)</a:t>
                </a:r>
              </a:p>
            </p:txBody>
          </p:sp>
        </p:grpSp>
        <p:grpSp>
          <p:nvGrpSpPr>
            <p:cNvPr id="42" name="Group 41">
              <a:extLst>
                <a:ext uri="{FF2B5EF4-FFF2-40B4-BE49-F238E27FC236}">
                  <a16:creationId xmlns:a16="http://schemas.microsoft.com/office/drawing/2014/main" id="{81E7039F-3F9C-A8C7-D3B7-B9215BB1510D}"/>
                </a:ext>
              </a:extLst>
            </p:cNvPr>
            <p:cNvGrpSpPr/>
            <p:nvPr/>
          </p:nvGrpSpPr>
          <p:grpSpPr>
            <a:xfrm>
              <a:off x="8857964" y="4486171"/>
              <a:ext cx="372907" cy="262761"/>
              <a:chOff x="539464" y="3380190"/>
              <a:chExt cx="985959" cy="768771"/>
            </a:xfrm>
          </p:grpSpPr>
          <p:pic>
            <p:nvPicPr>
              <p:cNvPr id="43" name="Picture 42" descr="A black background with a black square&#10;&#10;Description automatically generated with medium confidence">
                <a:extLst>
                  <a:ext uri="{FF2B5EF4-FFF2-40B4-BE49-F238E27FC236}">
                    <a16:creationId xmlns:a16="http://schemas.microsoft.com/office/drawing/2014/main" id="{31B096A9-BB34-CD8E-399E-A3094EA6717E}"/>
                  </a:ext>
                </a:extLst>
              </p:cNvPr>
              <p:cNvPicPr>
                <a:picLocks noChangeAspect="1"/>
              </p:cNvPicPr>
              <p:nvPr/>
            </p:nvPicPr>
            <p:blipFill>
              <a:blip r:embed="rId4"/>
              <a:stretch>
                <a:fillRect/>
              </a:stretch>
            </p:blipFill>
            <p:spPr>
              <a:xfrm>
                <a:off x="1139752" y="3380190"/>
                <a:ext cx="385671" cy="768771"/>
              </a:xfrm>
              <a:prstGeom prst="rect">
                <a:avLst/>
              </a:prstGeom>
            </p:spPr>
          </p:pic>
          <p:pic>
            <p:nvPicPr>
              <p:cNvPr id="44" name="Picture 43" descr="A black background with a black square&#10;&#10;Description automatically generated with medium confidence">
                <a:extLst>
                  <a:ext uri="{FF2B5EF4-FFF2-40B4-BE49-F238E27FC236}">
                    <a16:creationId xmlns:a16="http://schemas.microsoft.com/office/drawing/2014/main" id="{AF1FAA5F-75C5-98BF-A83E-1E089E0E6AD4}"/>
                  </a:ext>
                </a:extLst>
              </p:cNvPr>
              <p:cNvPicPr>
                <a:picLocks noChangeAspect="1"/>
              </p:cNvPicPr>
              <p:nvPr/>
            </p:nvPicPr>
            <p:blipFill>
              <a:blip r:embed="rId5"/>
              <a:stretch>
                <a:fillRect/>
              </a:stretch>
            </p:blipFill>
            <p:spPr>
              <a:xfrm>
                <a:off x="539464" y="3593836"/>
                <a:ext cx="567079" cy="536599"/>
              </a:xfrm>
              <a:prstGeom prst="rect">
                <a:avLst/>
              </a:prstGeom>
            </p:spPr>
          </p:pic>
        </p:grpSp>
        <p:pic>
          <p:nvPicPr>
            <p:cNvPr id="45" name="Picture 44" descr="A black background with a black square&#10;&#10;Description automatically generated with medium confidence">
              <a:extLst>
                <a:ext uri="{FF2B5EF4-FFF2-40B4-BE49-F238E27FC236}">
                  <a16:creationId xmlns:a16="http://schemas.microsoft.com/office/drawing/2014/main" id="{9B201A33-2FED-58B9-6ED4-AFEFC98D4005}"/>
                </a:ext>
              </a:extLst>
            </p:cNvPr>
            <p:cNvPicPr>
              <a:picLocks noChangeAspect="1"/>
            </p:cNvPicPr>
            <p:nvPr/>
          </p:nvPicPr>
          <p:blipFill>
            <a:blip r:embed="rId4"/>
            <a:stretch>
              <a:fillRect/>
            </a:stretch>
          </p:blipFill>
          <p:spPr>
            <a:xfrm>
              <a:off x="5628131" y="4479839"/>
              <a:ext cx="145868" cy="262761"/>
            </a:xfrm>
            <a:prstGeom prst="rect">
              <a:avLst/>
            </a:prstGeom>
          </p:spPr>
        </p:pic>
      </p:grpSp>
      <p:pic>
        <p:nvPicPr>
          <p:cNvPr id="7" name="Picture 6">
            <a:extLst>
              <a:ext uri="{FF2B5EF4-FFF2-40B4-BE49-F238E27FC236}">
                <a16:creationId xmlns:a16="http://schemas.microsoft.com/office/drawing/2014/main" id="{5A99CB80-1FC1-EAAC-CFF0-F6932D3BE716}"/>
              </a:ext>
            </a:extLst>
          </p:cNvPr>
          <p:cNvPicPr>
            <a:picLocks noChangeAspect="1"/>
          </p:cNvPicPr>
          <p:nvPr/>
        </p:nvPicPr>
        <p:blipFill>
          <a:blip r:embed="rId6"/>
          <a:stretch>
            <a:fillRect/>
          </a:stretch>
        </p:blipFill>
        <p:spPr>
          <a:xfrm>
            <a:off x="9534229" y="2940987"/>
            <a:ext cx="1079252" cy="647552"/>
          </a:xfrm>
          <a:prstGeom prst="rect">
            <a:avLst/>
          </a:prstGeom>
        </p:spPr>
      </p:pic>
      <p:pic>
        <p:nvPicPr>
          <p:cNvPr id="10" name="Picture 9">
            <a:extLst>
              <a:ext uri="{FF2B5EF4-FFF2-40B4-BE49-F238E27FC236}">
                <a16:creationId xmlns:a16="http://schemas.microsoft.com/office/drawing/2014/main" id="{2B8FFC83-6116-D8DC-B659-D74E2898BE5C}"/>
              </a:ext>
            </a:extLst>
          </p:cNvPr>
          <p:cNvPicPr>
            <a:picLocks noChangeAspect="1"/>
          </p:cNvPicPr>
          <p:nvPr/>
        </p:nvPicPr>
        <p:blipFill>
          <a:blip r:embed="rId7"/>
          <a:stretch>
            <a:fillRect/>
          </a:stretch>
        </p:blipFill>
        <p:spPr>
          <a:xfrm>
            <a:off x="9500040" y="2500391"/>
            <a:ext cx="1211343" cy="510611"/>
          </a:xfrm>
          <a:prstGeom prst="rect">
            <a:avLst/>
          </a:prstGeom>
        </p:spPr>
      </p:pic>
    </p:spTree>
    <p:extLst>
      <p:ext uri="{BB962C8B-B14F-4D97-AF65-F5344CB8AC3E}">
        <p14:creationId xmlns:p14="http://schemas.microsoft.com/office/powerpoint/2010/main" val="2385840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12411-FFB2-5D20-BB6B-FEE7C82039A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08B6D86-686B-69A3-06AE-3E18ADEB1D65}"/>
              </a:ext>
            </a:extLst>
          </p:cNvPr>
          <p:cNvSpPr>
            <a:spLocks noGrp="1"/>
          </p:cNvSpPr>
          <p:nvPr>
            <p:ph type="body" sz="quarter" idx="12"/>
          </p:nvPr>
        </p:nvSpPr>
        <p:spPr/>
        <p:txBody>
          <a:bodyPr/>
          <a:lstStyle/>
          <a:p>
            <a:pPr marL="0" indent="0">
              <a:buNone/>
            </a:pPr>
            <a:r>
              <a:rPr lang="en-GB" dirty="0">
                <a:solidFill>
                  <a:srgbClr val="008C95"/>
                </a:solidFill>
              </a:rPr>
              <a:t>Digital Skills e-Learning Modules</a:t>
            </a:r>
          </a:p>
          <a:p>
            <a:pPr marL="0" indent="0">
              <a:buNone/>
            </a:pPr>
            <a:endParaRPr lang="en-GB" dirty="0"/>
          </a:p>
        </p:txBody>
      </p:sp>
      <p:sp>
        <p:nvSpPr>
          <p:cNvPr id="8" name="Text Placeholder 3">
            <a:extLst>
              <a:ext uri="{FF2B5EF4-FFF2-40B4-BE49-F238E27FC236}">
                <a16:creationId xmlns:a16="http://schemas.microsoft.com/office/drawing/2014/main" id="{8DFF1BCF-939B-DE40-39EB-5E5126F9F3D6}"/>
              </a:ext>
            </a:extLst>
          </p:cNvPr>
          <p:cNvSpPr txBox="1">
            <a:spLocks/>
          </p:cNvSpPr>
          <p:nvPr/>
        </p:nvSpPr>
        <p:spPr>
          <a:xfrm>
            <a:off x="495299" y="1193799"/>
            <a:ext cx="8831263" cy="291113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Skills for Care was commissioned by the NHS Transformation Directorate to create a suite of free-to-access ‘bitesize’ eLearning modules in line with the Digital Skills Framework.</a:t>
            </a:r>
          </a:p>
          <a:p>
            <a:pPr marL="0" indent="0">
              <a:buNone/>
            </a:pPr>
            <a:r>
              <a:rPr lang="en-GB" dirty="0">
                <a:latin typeface="Arial"/>
                <a:cs typeface="Arial"/>
              </a:rPr>
              <a:t>The modules were co-developed with the adult social care sector, with contributions from care providers, local authorities, people drawing on care and support and subject matter experts.</a:t>
            </a:r>
          </a:p>
          <a:p>
            <a:pPr marL="0" indent="0">
              <a:buNone/>
            </a:pPr>
            <a:r>
              <a:rPr lang="en-GB" dirty="0">
                <a:latin typeface="Arial"/>
                <a:cs typeface="Arial"/>
              </a:rPr>
              <a:t>The titles and themes of the seven modules are:</a:t>
            </a:r>
          </a:p>
          <a:p>
            <a:pPr marL="0" indent="0">
              <a:buNone/>
            </a:pPr>
            <a:endParaRPr lang="en-GB" dirty="0">
              <a:latin typeface="Arial"/>
              <a:cs typeface="Arial"/>
            </a:endParaRPr>
          </a:p>
        </p:txBody>
      </p:sp>
      <p:pic>
        <p:nvPicPr>
          <p:cNvPr id="9" name="Picture 8" descr="A green and white logo&#10;&#10;Description automatically generated">
            <a:extLst>
              <a:ext uri="{FF2B5EF4-FFF2-40B4-BE49-F238E27FC236}">
                <a16:creationId xmlns:a16="http://schemas.microsoft.com/office/drawing/2014/main" id="{9F33A41E-711E-BEAA-3DD7-6B07E60145A7}"/>
              </a:ext>
            </a:extLst>
          </p:cNvPr>
          <p:cNvPicPr>
            <a:picLocks noChangeAspect="1"/>
          </p:cNvPicPr>
          <p:nvPr/>
        </p:nvPicPr>
        <p:blipFill>
          <a:blip r:embed="rId2"/>
          <a:stretch>
            <a:fillRect/>
          </a:stretch>
        </p:blipFill>
        <p:spPr>
          <a:xfrm>
            <a:off x="10393813" y="1193800"/>
            <a:ext cx="1179687" cy="363737"/>
          </a:xfrm>
          <a:prstGeom prst="rect">
            <a:avLst/>
          </a:prstGeom>
        </p:spPr>
      </p:pic>
      <p:grpSp>
        <p:nvGrpSpPr>
          <p:cNvPr id="13" name="Group 12">
            <a:extLst>
              <a:ext uri="{FF2B5EF4-FFF2-40B4-BE49-F238E27FC236}">
                <a16:creationId xmlns:a16="http://schemas.microsoft.com/office/drawing/2014/main" id="{EE06EFE6-8287-11B2-DC33-06858A2DD13C}"/>
              </a:ext>
            </a:extLst>
          </p:cNvPr>
          <p:cNvGrpSpPr/>
          <p:nvPr/>
        </p:nvGrpSpPr>
        <p:grpSpPr>
          <a:xfrm>
            <a:off x="677505" y="4339282"/>
            <a:ext cx="10064998" cy="888509"/>
            <a:chOff x="683855" y="3894782"/>
            <a:chExt cx="10064998" cy="888509"/>
          </a:xfrm>
        </p:grpSpPr>
        <p:sp>
          <p:nvSpPr>
            <p:cNvPr id="14" name="TextBox 13">
              <a:extLst>
                <a:ext uri="{FF2B5EF4-FFF2-40B4-BE49-F238E27FC236}">
                  <a16:creationId xmlns:a16="http://schemas.microsoft.com/office/drawing/2014/main" id="{ED3EE619-BD08-1B92-FEB7-F194AE4BACE2}"/>
                </a:ext>
              </a:extLst>
            </p:cNvPr>
            <p:cNvSpPr txBox="1"/>
            <p:nvPr/>
          </p:nvSpPr>
          <p:spPr>
            <a:xfrm>
              <a:off x="683855" y="3894782"/>
              <a:ext cx="1378198" cy="888509"/>
            </a:xfrm>
            <a:prstGeom prst="roundRect">
              <a:avLst/>
            </a:prstGeom>
            <a:solidFill>
              <a:srgbClr val="0066FF"/>
            </a:solidFill>
            <a:ln>
              <a:noFill/>
            </a:ln>
          </p:spPr>
          <p:txBody>
            <a:bodyPr wrap="square" rtlCol="0" anchor="ctr">
              <a:noAutofit/>
            </a:bodyPr>
            <a:lstStyle/>
            <a:p>
              <a:pPr algn="ctr"/>
              <a:r>
                <a:rPr lang="en-GB" sz="1100" b="1" dirty="0">
                  <a:solidFill>
                    <a:schemeClr val="bg1"/>
                  </a:solidFill>
                </a:rPr>
                <a:t>Using Technology to Support Person-Centred Care</a:t>
              </a:r>
            </a:p>
          </p:txBody>
        </p:sp>
        <p:sp>
          <p:nvSpPr>
            <p:cNvPr id="15" name="TextBox 14">
              <a:extLst>
                <a:ext uri="{FF2B5EF4-FFF2-40B4-BE49-F238E27FC236}">
                  <a16:creationId xmlns:a16="http://schemas.microsoft.com/office/drawing/2014/main" id="{9675280B-FA03-BE65-316A-A580A71C9190}"/>
                </a:ext>
              </a:extLst>
            </p:cNvPr>
            <p:cNvSpPr txBox="1"/>
            <p:nvPr/>
          </p:nvSpPr>
          <p:spPr>
            <a:xfrm>
              <a:off x="2131655" y="3894782"/>
              <a:ext cx="1378198" cy="888509"/>
            </a:xfrm>
            <a:prstGeom prst="roundRect">
              <a:avLst/>
            </a:prstGeom>
            <a:solidFill>
              <a:srgbClr val="002060"/>
            </a:solidFill>
            <a:ln>
              <a:noFill/>
            </a:ln>
          </p:spPr>
          <p:txBody>
            <a:bodyPr wrap="square" rtlCol="0" anchor="ctr">
              <a:noAutofit/>
            </a:bodyPr>
            <a:lstStyle/>
            <a:p>
              <a:pPr algn="ctr"/>
              <a:r>
                <a:rPr lang="en-GB" sz="1100" b="1" dirty="0">
                  <a:solidFill>
                    <a:schemeClr val="bg1"/>
                  </a:solidFill>
                </a:rPr>
                <a:t>Technical Skills in Using Technology</a:t>
              </a:r>
            </a:p>
          </p:txBody>
        </p:sp>
        <p:sp>
          <p:nvSpPr>
            <p:cNvPr id="16" name="TextBox 15">
              <a:extLst>
                <a:ext uri="{FF2B5EF4-FFF2-40B4-BE49-F238E27FC236}">
                  <a16:creationId xmlns:a16="http://schemas.microsoft.com/office/drawing/2014/main" id="{17E42611-7598-CF64-8FFE-97F28193E72F}"/>
                </a:ext>
              </a:extLst>
            </p:cNvPr>
            <p:cNvSpPr txBox="1"/>
            <p:nvPr/>
          </p:nvSpPr>
          <p:spPr>
            <a:xfrm>
              <a:off x="3579455" y="3894782"/>
              <a:ext cx="1378198" cy="888509"/>
            </a:xfrm>
            <a:prstGeom prst="roundRect">
              <a:avLst/>
            </a:prstGeom>
            <a:solidFill>
              <a:srgbClr val="E87722"/>
            </a:solidFill>
            <a:ln>
              <a:noFill/>
            </a:ln>
          </p:spPr>
          <p:txBody>
            <a:bodyPr wrap="square" rtlCol="0" anchor="ctr">
              <a:noAutofit/>
            </a:bodyPr>
            <a:lstStyle/>
            <a:p>
              <a:pPr algn="ctr"/>
              <a:r>
                <a:rPr lang="en-GB" sz="1100" b="1" dirty="0">
                  <a:solidFill>
                    <a:schemeClr val="bg1"/>
                  </a:solidFill>
                </a:rPr>
                <a:t>Communicating through Technology</a:t>
              </a:r>
            </a:p>
          </p:txBody>
        </p:sp>
        <p:sp>
          <p:nvSpPr>
            <p:cNvPr id="17" name="TextBox 16">
              <a:extLst>
                <a:ext uri="{FF2B5EF4-FFF2-40B4-BE49-F238E27FC236}">
                  <a16:creationId xmlns:a16="http://schemas.microsoft.com/office/drawing/2014/main" id="{20126F1A-D066-DD8A-6E70-98CF91381001}"/>
                </a:ext>
              </a:extLst>
            </p:cNvPr>
            <p:cNvSpPr txBox="1"/>
            <p:nvPr/>
          </p:nvSpPr>
          <p:spPr>
            <a:xfrm>
              <a:off x="5027255" y="3894782"/>
              <a:ext cx="1378198" cy="888509"/>
            </a:xfrm>
            <a:prstGeom prst="roundRect">
              <a:avLst/>
            </a:prstGeom>
            <a:solidFill>
              <a:srgbClr val="7030A0"/>
            </a:solidFill>
            <a:ln>
              <a:noFill/>
            </a:ln>
          </p:spPr>
          <p:txBody>
            <a:bodyPr wrap="square" rtlCol="0" anchor="ctr">
              <a:noAutofit/>
            </a:bodyPr>
            <a:lstStyle/>
            <a:p>
              <a:pPr algn="ctr"/>
              <a:r>
                <a:rPr lang="en-GB" sz="1100" b="1" dirty="0">
                  <a:solidFill>
                    <a:schemeClr val="bg1"/>
                  </a:solidFill>
                </a:rPr>
                <a:t>Using and Managing Data</a:t>
              </a:r>
            </a:p>
          </p:txBody>
        </p:sp>
        <p:sp>
          <p:nvSpPr>
            <p:cNvPr id="18" name="TextBox 17">
              <a:extLst>
                <a:ext uri="{FF2B5EF4-FFF2-40B4-BE49-F238E27FC236}">
                  <a16:creationId xmlns:a16="http://schemas.microsoft.com/office/drawing/2014/main" id="{DE5D32C8-40FB-8EED-C754-BD096CEED6F9}"/>
                </a:ext>
              </a:extLst>
            </p:cNvPr>
            <p:cNvSpPr txBox="1"/>
            <p:nvPr/>
          </p:nvSpPr>
          <p:spPr>
            <a:xfrm>
              <a:off x="6475055" y="3894782"/>
              <a:ext cx="1378198" cy="888509"/>
            </a:xfrm>
            <a:prstGeom prst="roundRect">
              <a:avLst/>
            </a:prstGeom>
            <a:solidFill>
              <a:srgbClr val="008000"/>
            </a:solidFill>
            <a:ln>
              <a:noFill/>
            </a:ln>
          </p:spPr>
          <p:txBody>
            <a:bodyPr wrap="square" rtlCol="0" anchor="ctr">
              <a:noAutofit/>
            </a:bodyPr>
            <a:lstStyle/>
            <a:p>
              <a:pPr algn="ctr"/>
              <a:r>
                <a:rPr lang="en-GB" sz="1100" b="1" dirty="0">
                  <a:solidFill>
                    <a:schemeClr val="bg1"/>
                  </a:solidFill>
                </a:rPr>
                <a:t>Being Safe and Secure Online</a:t>
              </a:r>
            </a:p>
          </p:txBody>
        </p:sp>
        <p:sp>
          <p:nvSpPr>
            <p:cNvPr id="19" name="TextBox 18">
              <a:extLst>
                <a:ext uri="{FF2B5EF4-FFF2-40B4-BE49-F238E27FC236}">
                  <a16:creationId xmlns:a16="http://schemas.microsoft.com/office/drawing/2014/main" id="{37732226-E548-3826-4565-B1E4D303A91B}"/>
                </a:ext>
              </a:extLst>
            </p:cNvPr>
            <p:cNvSpPr txBox="1"/>
            <p:nvPr/>
          </p:nvSpPr>
          <p:spPr>
            <a:xfrm>
              <a:off x="7922855" y="3894782"/>
              <a:ext cx="1378198" cy="888509"/>
            </a:xfrm>
            <a:prstGeom prst="roundRect">
              <a:avLst/>
            </a:prstGeom>
            <a:solidFill>
              <a:srgbClr val="E20091"/>
            </a:solidFill>
            <a:ln>
              <a:noFill/>
            </a:ln>
          </p:spPr>
          <p:txBody>
            <a:bodyPr wrap="square" rtlCol="0" anchor="ctr">
              <a:noAutofit/>
            </a:bodyPr>
            <a:lstStyle/>
            <a:p>
              <a:pPr algn="ctr"/>
              <a:r>
                <a:rPr lang="en-GB" sz="1100" b="1" dirty="0">
                  <a:solidFill>
                    <a:schemeClr val="bg1"/>
                  </a:solidFill>
                </a:rPr>
                <a:t>Ethical Use of Technology</a:t>
              </a:r>
            </a:p>
          </p:txBody>
        </p:sp>
        <p:sp>
          <p:nvSpPr>
            <p:cNvPr id="20" name="TextBox 19">
              <a:extLst>
                <a:ext uri="{FF2B5EF4-FFF2-40B4-BE49-F238E27FC236}">
                  <a16:creationId xmlns:a16="http://schemas.microsoft.com/office/drawing/2014/main" id="{D1AA4525-5203-EB5E-6C54-05071F52D57E}"/>
                </a:ext>
              </a:extLst>
            </p:cNvPr>
            <p:cNvSpPr txBox="1"/>
            <p:nvPr/>
          </p:nvSpPr>
          <p:spPr>
            <a:xfrm>
              <a:off x="9370655" y="3894782"/>
              <a:ext cx="1378198" cy="888509"/>
            </a:xfrm>
            <a:prstGeom prst="roundRect">
              <a:avLst/>
            </a:prstGeom>
            <a:solidFill>
              <a:srgbClr val="BF9000"/>
            </a:solidFill>
            <a:ln>
              <a:noFill/>
            </a:ln>
          </p:spPr>
          <p:txBody>
            <a:bodyPr wrap="square" rtlCol="0" anchor="ctr">
              <a:noAutofit/>
            </a:bodyPr>
            <a:lstStyle/>
            <a:p>
              <a:pPr algn="ctr"/>
              <a:r>
                <a:rPr lang="en-GB" sz="1100" b="1" dirty="0">
                  <a:solidFill>
                    <a:schemeClr val="bg1"/>
                  </a:solidFill>
                </a:rPr>
                <a:t>Digital Learning, Development and Wellbeing</a:t>
              </a:r>
            </a:p>
          </p:txBody>
        </p:sp>
      </p:grpSp>
      <p:pic>
        <p:nvPicPr>
          <p:cNvPr id="2" name="Picture 1">
            <a:extLst>
              <a:ext uri="{FF2B5EF4-FFF2-40B4-BE49-F238E27FC236}">
                <a16:creationId xmlns:a16="http://schemas.microsoft.com/office/drawing/2014/main" id="{FF35F3D0-2480-90A9-DD74-8CB409A4D7F6}"/>
              </a:ext>
            </a:extLst>
          </p:cNvPr>
          <p:cNvPicPr>
            <a:picLocks noChangeAspect="1"/>
          </p:cNvPicPr>
          <p:nvPr/>
        </p:nvPicPr>
        <p:blipFill>
          <a:blip r:embed="rId3"/>
          <a:stretch>
            <a:fillRect/>
          </a:stretch>
        </p:blipFill>
        <p:spPr>
          <a:xfrm>
            <a:off x="5181341" y="5295305"/>
            <a:ext cx="1057325" cy="445689"/>
          </a:xfrm>
          <a:prstGeom prst="rect">
            <a:avLst/>
          </a:prstGeom>
          <a:ln>
            <a:solidFill>
              <a:schemeClr val="accent5">
                <a:lumMod val="50000"/>
              </a:schemeClr>
            </a:solidFill>
          </a:ln>
        </p:spPr>
      </p:pic>
    </p:spTree>
    <p:extLst>
      <p:ext uri="{BB962C8B-B14F-4D97-AF65-F5344CB8AC3E}">
        <p14:creationId xmlns:p14="http://schemas.microsoft.com/office/powerpoint/2010/main" val="195249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BFC3A-0F9E-8D30-1DC0-216ACC7BCBD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110B8D6-CBC6-514B-3B56-F79EEE87DF4B}"/>
              </a:ext>
            </a:extLst>
          </p:cNvPr>
          <p:cNvSpPr>
            <a:spLocks noGrp="1"/>
          </p:cNvSpPr>
          <p:nvPr>
            <p:ph type="body" sz="quarter" idx="12"/>
          </p:nvPr>
        </p:nvSpPr>
        <p:spPr/>
        <p:txBody>
          <a:bodyPr/>
          <a:lstStyle/>
          <a:p>
            <a:pPr marL="0" indent="0">
              <a:buNone/>
            </a:pPr>
            <a:r>
              <a:rPr lang="en-GB" dirty="0">
                <a:solidFill>
                  <a:srgbClr val="008C95"/>
                </a:solidFill>
              </a:rPr>
              <a:t>The Benefits</a:t>
            </a:r>
          </a:p>
          <a:p>
            <a:pPr marL="0" indent="0">
              <a:buNone/>
            </a:pPr>
            <a:endParaRPr lang="en-GB" dirty="0"/>
          </a:p>
        </p:txBody>
      </p:sp>
      <p:sp>
        <p:nvSpPr>
          <p:cNvPr id="8" name="Text Placeholder 3">
            <a:extLst>
              <a:ext uri="{FF2B5EF4-FFF2-40B4-BE49-F238E27FC236}">
                <a16:creationId xmlns:a16="http://schemas.microsoft.com/office/drawing/2014/main" id="{8FB1CBFA-03F6-5B2B-B090-C482A1B48E67}"/>
              </a:ext>
            </a:extLst>
          </p:cNvPr>
          <p:cNvSpPr txBox="1">
            <a:spLocks/>
          </p:cNvSpPr>
          <p:nvPr/>
        </p:nvSpPr>
        <p:spPr>
          <a:xfrm>
            <a:off x="495299" y="1193799"/>
            <a:ext cx="8831263" cy="44069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lr>
                <a:srgbClr val="008000"/>
              </a:buClr>
              <a:buFont typeface="Wingdings" panose="05000000000000000000" pitchFamily="2" charset="2"/>
              <a:buChar char="ü"/>
            </a:pPr>
            <a:r>
              <a:rPr lang="en-US" sz="2000" dirty="0">
                <a:solidFill>
                  <a:schemeClr val="tx1"/>
                </a:solidFill>
              </a:rPr>
              <a:t>The digital skills modules offer people working in adult social care the </a:t>
            </a:r>
            <a:r>
              <a:rPr lang="en-US" sz="2000" dirty="0">
                <a:solidFill>
                  <a:srgbClr val="008000"/>
                </a:solidFill>
              </a:rPr>
              <a:t>opportunity for developing a broad base of digital knowledge and skills</a:t>
            </a:r>
            <a:r>
              <a:rPr lang="en-US" sz="2000" dirty="0">
                <a:solidFill>
                  <a:schemeClr val="tx1"/>
                </a:solidFill>
              </a:rPr>
              <a:t>. </a:t>
            </a:r>
          </a:p>
          <a:p>
            <a:pPr marL="285750" indent="-285750">
              <a:buClr>
                <a:srgbClr val="008000"/>
              </a:buClr>
              <a:buFont typeface="Wingdings" panose="05000000000000000000" pitchFamily="2" charset="2"/>
              <a:buChar char="ü"/>
            </a:pPr>
            <a:r>
              <a:rPr lang="en-US" sz="2000" dirty="0">
                <a:solidFill>
                  <a:schemeClr val="tx1"/>
                </a:solidFill>
              </a:rPr>
              <a:t>The modules include links and signposting to </a:t>
            </a:r>
            <a:r>
              <a:rPr lang="en-US" sz="2000" dirty="0">
                <a:solidFill>
                  <a:srgbClr val="008000"/>
                </a:solidFill>
              </a:rPr>
              <a:t>wider resources </a:t>
            </a:r>
            <a:r>
              <a:rPr lang="en-US" sz="2000" dirty="0">
                <a:solidFill>
                  <a:schemeClr val="tx1"/>
                </a:solidFill>
              </a:rPr>
              <a:t>for further learning and development.</a:t>
            </a:r>
          </a:p>
          <a:p>
            <a:pPr marL="285750" indent="-285750">
              <a:buClr>
                <a:srgbClr val="008000"/>
              </a:buClr>
              <a:buFont typeface="Wingdings" panose="05000000000000000000" pitchFamily="2" charset="2"/>
              <a:buChar char="ü"/>
            </a:pPr>
            <a:r>
              <a:rPr lang="en-US" sz="2000" dirty="0">
                <a:solidFill>
                  <a:schemeClr val="tx1"/>
                </a:solidFill>
              </a:rPr>
              <a:t>On the Skills for Care Virtual Learning Environment (VLE), the modules are accompanied by an </a:t>
            </a:r>
            <a:r>
              <a:rPr lang="en-US" sz="2000" dirty="0">
                <a:solidFill>
                  <a:srgbClr val="008000"/>
                </a:solidFill>
              </a:rPr>
              <a:t>electronic learner ‘notebook’ </a:t>
            </a:r>
            <a:r>
              <a:rPr lang="en-US" sz="2000" dirty="0">
                <a:solidFill>
                  <a:schemeClr val="tx1"/>
                </a:solidFill>
              </a:rPr>
              <a:t>which can allow people to reflect on their own role and responsibilities, take notes and record any personal actions to take away.</a:t>
            </a:r>
          </a:p>
          <a:p>
            <a:pPr marL="285750" indent="-285750">
              <a:buClr>
                <a:srgbClr val="008000"/>
              </a:buClr>
              <a:buFont typeface="Wingdings" panose="05000000000000000000" pitchFamily="2" charset="2"/>
              <a:buChar char="ü"/>
            </a:pPr>
            <a:r>
              <a:rPr lang="en-US" sz="2000" dirty="0">
                <a:solidFill>
                  <a:schemeClr val="tx1"/>
                </a:solidFill>
              </a:rPr>
              <a:t>Learners will be able to </a:t>
            </a:r>
            <a:r>
              <a:rPr lang="en-US" sz="2000" dirty="0">
                <a:solidFill>
                  <a:srgbClr val="008000"/>
                </a:solidFill>
              </a:rPr>
              <a:t>download certificates</a:t>
            </a:r>
            <a:r>
              <a:rPr lang="en-US" sz="2000" dirty="0">
                <a:solidFill>
                  <a:schemeClr val="tx1"/>
                </a:solidFill>
              </a:rPr>
              <a:t> for the modules, which can help support their learning pathway towards digital qualifications.</a:t>
            </a:r>
          </a:p>
          <a:p>
            <a:pPr marL="285750" indent="-285750">
              <a:buClr>
                <a:srgbClr val="008000"/>
              </a:buClr>
              <a:buFont typeface="Wingdings" panose="05000000000000000000" pitchFamily="2" charset="2"/>
              <a:buChar char="ü"/>
            </a:pPr>
            <a:r>
              <a:rPr lang="en-US" sz="2000" dirty="0">
                <a:solidFill>
                  <a:schemeClr val="tx1"/>
                </a:solidFill>
              </a:rPr>
              <a:t>The modules have been co-developed with staff and people accessing care to be </a:t>
            </a:r>
            <a:r>
              <a:rPr lang="en-US" sz="2000" dirty="0">
                <a:solidFill>
                  <a:srgbClr val="008000"/>
                </a:solidFill>
              </a:rPr>
              <a:t>practical and useful</a:t>
            </a:r>
            <a:r>
              <a:rPr lang="en-US" sz="2000" dirty="0">
                <a:solidFill>
                  <a:schemeClr val="tx1"/>
                </a:solidFill>
              </a:rPr>
              <a:t> and focus on priority areas and topics around using technology in the delivery of care.</a:t>
            </a:r>
          </a:p>
          <a:p>
            <a:pPr marL="0" indent="0">
              <a:buNone/>
            </a:pPr>
            <a:endParaRPr lang="en-GB" dirty="0">
              <a:latin typeface="Arial"/>
              <a:cs typeface="Arial"/>
            </a:endParaRPr>
          </a:p>
        </p:txBody>
      </p:sp>
      <p:pic>
        <p:nvPicPr>
          <p:cNvPr id="9" name="Picture 8" descr="A green and white logo&#10;&#10;Description automatically generated">
            <a:extLst>
              <a:ext uri="{FF2B5EF4-FFF2-40B4-BE49-F238E27FC236}">
                <a16:creationId xmlns:a16="http://schemas.microsoft.com/office/drawing/2014/main" id="{47D8A38B-D678-7B32-19A1-656671A57D6C}"/>
              </a:ext>
            </a:extLst>
          </p:cNvPr>
          <p:cNvPicPr>
            <a:picLocks noChangeAspect="1"/>
          </p:cNvPicPr>
          <p:nvPr/>
        </p:nvPicPr>
        <p:blipFill>
          <a:blip r:embed="rId2"/>
          <a:stretch>
            <a:fillRect/>
          </a:stretch>
        </p:blipFill>
        <p:spPr>
          <a:xfrm>
            <a:off x="10393813" y="1193800"/>
            <a:ext cx="1179687" cy="363737"/>
          </a:xfrm>
          <a:prstGeom prst="rect">
            <a:avLst/>
          </a:prstGeom>
        </p:spPr>
      </p:pic>
    </p:spTree>
    <p:extLst>
      <p:ext uri="{BB962C8B-B14F-4D97-AF65-F5344CB8AC3E}">
        <p14:creationId xmlns:p14="http://schemas.microsoft.com/office/powerpoint/2010/main" val="15701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84509-AB3C-8E16-307F-91D8C20A343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461C05E0-7658-158B-E318-264E42BEEB49}"/>
              </a:ext>
            </a:extLst>
          </p:cNvPr>
          <p:cNvSpPr>
            <a:spLocks noGrp="1"/>
          </p:cNvSpPr>
          <p:nvPr>
            <p:ph type="body" sz="quarter" idx="12"/>
          </p:nvPr>
        </p:nvSpPr>
        <p:spPr/>
        <p:txBody>
          <a:bodyPr/>
          <a:lstStyle/>
          <a:p>
            <a:pPr marL="0" indent="0">
              <a:buNone/>
            </a:pPr>
            <a:r>
              <a:rPr lang="en-GB" dirty="0">
                <a:solidFill>
                  <a:srgbClr val="008C95"/>
                </a:solidFill>
              </a:rPr>
              <a:t>Module Activities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1F93F9A5-D558-B1B8-C1C7-ED68893A9294}"/>
              </a:ext>
            </a:extLst>
          </p:cNvPr>
          <p:cNvPicPr>
            <a:picLocks noChangeAspect="1"/>
          </p:cNvPicPr>
          <p:nvPr/>
        </p:nvPicPr>
        <p:blipFill>
          <a:blip r:embed="rId2"/>
          <a:stretch>
            <a:fillRect/>
          </a:stretch>
        </p:blipFill>
        <p:spPr>
          <a:xfrm>
            <a:off x="10393813" y="1125968"/>
            <a:ext cx="1179687" cy="363737"/>
          </a:xfrm>
          <a:prstGeom prst="rect">
            <a:avLst/>
          </a:prstGeom>
        </p:spPr>
      </p:pic>
      <p:grpSp>
        <p:nvGrpSpPr>
          <p:cNvPr id="46" name="Group 45">
            <a:extLst>
              <a:ext uri="{FF2B5EF4-FFF2-40B4-BE49-F238E27FC236}">
                <a16:creationId xmlns:a16="http://schemas.microsoft.com/office/drawing/2014/main" id="{82AD8D8D-AC23-580D-959B-FD5DF4C9046D}"/>
              </a:ext>
            </a:extLst>
          </p:cNvPr>
          <p:cNvGrpSpPr/>
          <p:nvPr/>
        </p:nvGrpSpPr>
        <p:grpSpPr>
          <a:xfrm>
            <a:off x="353875" y="1382483"/>
            <a:ext cx="7185193" cy="4842614"/>
            <a:chOff x="353875" y="1382483"/>
            <a:chExt cx="7185193" cy="4842614"/>
          </a:xfrm>
        </p:grpSpPr>
        <p:sp>
          <p:nvSpPr>
            <p:cNvPr id="2" name="Text Placeholder 2">
              <a:extLst>
                <a:ext uri="{FF2B5EF4-FFF2-40B4-BE49-F238E27FC236}">
                  <a16:creationId xmlns:a16="http://schemas.microsoft.com/office/drawing/2014/main" id="{4E114D92-F3E5-3087-ED83-FEB8A433EFB0}"/>
                </a:ext>
              </a:extLst>
            </p:cNvPr>
            <p:cNvSpPr txBox="1">
              <a:spLocks/>
            </p:cNvSpPr>
            <p:nvPr/>
          </p:nvSpPr>
          <p:spPr>
            <a:xfrm>
              <a:off x="353875" y="1382483"/>
              <a:ext cx="6996159" cy="4842614"/>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1A48D"/>
                </a:buClr>
              </a:pPr>
              <a:r>
                <a:rPr lang="en-GB" sz="1800" dirty="0">
                  <a:solidFill>
                    <a:schemeClr val="tx1"/>
                  </a:solidFill>
                  <a:latin typeface="Arial" panose="020B0604020202020204" pitchFamily="34" charset="0"/>
                  <a:cs typeface="Arial" panose="020B0604020202020204" pitchFamily="34" charset="0"/>
                </a:rPr>
                <a:t>Each module contains a mix of learning activities, including:</a:t>
              </a:r>
            </a:p>
            <a:p>
              <a:pPr marL="285750" indent="-285750">
                <a:buClr>
                  <a:srgbClr val="01A48D"/>
                </a:buClr>
                <a:buFont typeface="Wingdings" panose="05000000000000000000" pitchFamily="2" charset="2"/>
                <a:buChar char="§"/>
              </a:pPr>
              <a:endParaRPr lang="en-GB" sz="1400" dirty="0">
                <a:solidFill>
                  <a:schemeClr val="tx1"/>
                </a:solidFill>
                <a:latin typeface="Arial" panose="020B0604020202020204" pitchFamily="34" charset="0"/>
                <a:cs typeface="Arial" panose="020B0604020202020204" pitchFamily="34" charset="0"/>
              </a:endParaRPr>
            </a:p>
            <a:p>
              <a:pPr marL="285750" indent="-285750">
                <a:buClr>
                  <a:srgbClr val="01A48D"/>
                </a:buClr>
                <a:buFont typeface="Wingdings" panose="05000000000000000000" pitchFamily="2" charset="2"/>
                <a:buChar char="§"/>
              </a:pPr>
              <a:endParaRPr lang="en-GB" sz="1400" dirty="0">
                <a:solidFill>
                  <a:schemeClr val="tx1"/>
                </a:solidFill>
                <a:latin typeface="Arial" panose="020B0604020202020204" pitchFamily="34" charset="0"/>
                <a:cs typeface="Arial" panose="020B0604020202020204" pitchFamily="34" charset="0"/>
              </a:endParaRPr>
            </a:p>
            <a:p>
              <a:pPr>
                <a:buClr>
                  <a:srgbClr val="01A48D"/>
                </a:buClr>
              </a:pPr>
              <a:br>
                <a:rPr lang="en-GB" sz="1400" dirty="0">
                  <a:solidFill>
                    <a:schemeClr val="tx1"/>
                  </a:solidFill>
                  <a:latin typeface="Arial" panose="020B0604020202020204" pitchFamily="34" charset="0"/>
                  <a:cs typeface="Arial" panose="020B0604020202020204" pitchFamily="34" charset="0"/>
                </a:rPr>
              </a:br>
              <a:endParaRPr lang="en-GB" sz="1400" dirty="0">
                <a:solidFill>
                  <a:schemeClr val="tx1"/>
                </a:solidFill>
                <a:latin typeface="Arial" panose="020B0604020202020204" pitchFamily="34" charset="0"/>
                <a:cs typeface="Arial" panose="020B0604020202020204" pitchFamily="34" charset="0"/>
              </a:endParaRPr>
            </a:p>
            <a:p>
              <a:pPr marL="285750" indent="-285750">
                <a:buClr>
                  <a:srgbClr val="01A48D"/>
                </a:buClr>
                <a:buFont typeface="Wingdings" panose="05000000000000000000" pitchFamily="2" charset="2"/>
                <a:buChar char="§"/>
              </a:pPr>
              <a:endParaRPr lang="en-GB" sz="1400" dirty="0">
                <a:solidFill>
                  <a:schemeClr val="tx1"/>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2B5E1A16-58C2-41F4-B1AF-E863D9CFB00A}"/>
                </a:ext>
              </a:extLst>
            </p:cNvPr>
            <p:cNvGrpSpPr/>
            <p:nvPr/>
          </p:nvGrpSpPr>
          <p:grpSpPr>
            <a:xfrm>
              <a:off x="353875" y="2082746"/>
              <a:ext cx="7185193" cy="3964550"/>
              <a:chOff x="367729" y="2260546"/>
              <a:chExt cx="7185193" cy="3964550"/>
            </a:xfrm>
          </p:grpSpPr>
          <p:sp>
            <p:nvSpPr>
              <p:cNvPr id="5" name="Title 1">
                <a:extLst>
                  <a:ext uri="{FF2B5EF4-FFF2-40B4-BE49-F238E27FC236}">
                    <a16:creationId xmlns:a16="http://schemas.microsoft.com/office/drawing/2014/main" id="{51E6DA48-1D45-6AE7-3159-1789E873082E}"/>
                  </a:ext>
                </a:extLst>
              </p:cNvPr>
              <p:cNvSpPr txBox="1">
                <a:spLocks/>
              </p:cNvSpPr>
              <p:nvPr/>
            </p:nvSpPr>
            <p:spPr>
              <a:xfrm>
                <a:off x="655424" y="4404803"/>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a:solidFill>
                      <a:schemeClr val="tx1"/>
                    </a:solidFill>
                  </a:rPr>
                  <a:t>Card Matching</a:t>
                </a:r>
              </a:p>
            </p:txBody>
          </p:sp>
          <p:sp>
            <p:nvSpPr>
              <p:cNvPr id="6" name="Title 1">
                <a:extLst>
                  <a:ext uri="{FF2B5EF4-FFF2-40B4-BE49-F238E27FC236}">
                    <a16:creationId xmlns:a16="http://schemas.microsoft.com/office/drawing/2014/main" id="{F434218A-EA66-56BC-38A2-0E8B68A79A49}"/>
                  </a:ext>
                </a:extLst>
              </p:cNvPr>
              <p:cNvSpPr txBox="1">
                <a:spLocks/>
              </p:cNvSpPr>
              <p:nvPr/>
            </p:nvSpPr>
            <p:spPr>
              <a:xfrm>
                <a:off x="367729" y="5475518"/>
                <a:ext cx="2553922"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dirty="0">
                    <a:solidFill>
                      <a:schemeClr val="tx1"/>
                    </a:solidFill>
                    <a:latin typeface="Arial" panose="020B0604020202020204" pitchFamily="34" charset="0"/>
                    <a:cs typeface="Arial" panose="020B0604020202020204" pitchFamily="34" charset="0"/>
                  </a:rPr>
                  <a:t>For some activities you will have to press and drag cards to boxes, to match two things together to get the right answer.</a:t>
                </a:r>
              </a:p>
            </p:txBody>
          </p:sp>
          <p:sp>
            <p:nvSpPr>
              <p:cNvPr id="7" name="Title 1">
                <a:extLst>
                  <a:ext uri="{FF2B5EF4-FFF2-40B4-BE49-F238E27FC236}">
                    <a16:creationId xmlns:a16="http://schemas.microsoft.com/office/drawing/2014/main" id="{17B432C7-898F-622C-7199-A566CFE41EF5}"/>
                  </a:ext>
                </a:extLst>
              </p:cNvPr>
              <p:cNvSpPr txBox="1">
                <a:spLocks/>
              </p:cNvSpPr>
              <p:nvPr/>
            </p:nvSpPr>
            <p:spPr>
              <a:xfrm>
                <a:off x="3067798" y="4404802"/>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dirty="0">
                    <a:solidFill>
                      <a:schemeClr val="tx1"/>
                    </a:solidFill>
                  </a:rPr>
                  <a:t>Videos</a:t>
                </a:r>
              </a:p>
            </p:txBody>
          </p:sp>
          <p:sp>
            <p:nvSpPr>
              <p:cNvPr id="10" name="Title 1">
                <a:extLst>
                  <a:ext uri="{FF2B5EF4-FFF2-40B4-BE49-F238E27FC236}">
                    <a16:creationId xmlns:a16="http://schemas.microsoft.com/office/drawing/2014/main" id="{EC3A7399-61FA-9B42-E585-3C3156911074}"/>
                  </a:ext>
                </a:extLst>
              </p:cNvPr>
              <p:cNvSpPr txBox="1">
                <a:spLocks/>
              </p:cNvSpPr>
              <p:nvPr/>
            </p:nvSpPr>
            <p:spPr>
              <a:xfrm>
                <a:off x="2921651" y="5497250"/>
                <a:ext cx="2553922"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a:solidFill>
                      <a:schemeClr val="tx1"/>
                    </a:solidFill>
                    <a:latin typeface="Arial" panose="020B0604020202020204" pitchFamily="34" charset="0"/>
                    <a:cs typeface="Arial" panose="020B0604020202020204" pitchFamily="34" charset="0"/>
                  </a:rPr>
                  <a:t>Every module has embedded videos. We encourage you to watch these videos that provide broader perspectives on the use of technology in care.</a:t>
                </a:r>
              </a:p>
            </p:txBody>
          </p:sp>
          <p:pic>
            <p:nvPicPr>
              <p:cNvPr id="11" name="Picture 10">
                <a:extLst>
                  <a:ext uri="{FF2B5EF4-FFF2-40B4-BE49-F238E27FC236}">
                    <a16:creationId xmlns:a16="http://schemas.microsoft.com/office/drawing/2014/main" id="{3C29477E-6C31-E2BA-A8CA-3DD009EE56A9}"/>
                  </a:ext>
                </a:extLst>
              </p:cNvPr>
              <p:cNvPicPr>
                <a:picLocks noChangeAspect="1"/>
              </p:cNvPicPr>
              <p:nvPr/>
            </p:nvPicPr>
            <p:blipFill>
              <a:blip r:embed="rId3"/>
              <a:stretch>
                <a:fillRect/>
              </a:stretch>
            </p:blipFill>
            <p:spPr>
              <a:xfrm>
                <a:off x="1071605" y="4873866"/>
                <a:ext cx="933922" cy="631459"/>
              </a:xfrm>
              <a:prstGeom prst="rect">
                <a:avLst/>
              </a:prstGeom>
              <a:ln>
                <a:solidFill>
                  <a:srgbClr val="0070C0"/>
                </a:solidFill>
              </a:ln>
            </p:spPr>
          </p:pic>
          <p:pic>
            <p:nvPicPr>
              <p:cNvPr id="12" name="Picture 11">
                <a:extLst>
                  <a:ext uri="{FF2B5EF4-FFF2-40B4-BE49-F238E27FC236}">
                    <a16:creationId xmlns:a16="http://schemas.microsoft.com/office/drawing/2014/main" id="{5F69A025-5B93-C0E1-06DF-A5E4AD2C43FD}"/>
                  </a:ext>
                </a:extLst>
              </p:cNvPr>
              <p:cNvPicPr>
                <a:picLocks noChangeAspect="1"/>
              </p:cNvPicPr>
              <p:nvPr/>
            </p:nvPicPr>
            <p:blipFill>
              <a:blip r:embed="rId4"/>
              <a:stretch>
                <a:fillRect/>
              </a:stretch>
            </p:blipFill>
            <p:spPr>
              <a:xfrm>
                <a:off x="3567323" y="4837023"/>
                <a:ext cx="742864" cy="638495"/>
              </a:xfrm>
              <a:prstGeom prst="rect">
                <a:avLst/>
              </a:prstGeom>
              <a:ln>
                <a:solidFill>
                  <a:srgbClr val="0070C0"/>
                </a:solidFill>
              </a:ln>
            </p:spPr>
          </p:pic>
          <p:pic>
            <p:nvPicPr>
              <p:cNvPr id="13" name="Picture 12">
                <a:extLst>
                  <a:ext uri="{FF2B5EF4-FFF2-40B4-BE49-F238E27FC236}">
                    <a16:creationId xmlns:a16="http://schemas.microsoft.com/office/drawing/2014/main" id="{3C56571D-6B5E-7FE4-D481-DE88EB826332}"/>
                  </a:ext>
                </a:extLst>
              </p:cNvPr>
              <p:cNvPicPr>
                <a:picLocks noChangeAspect="1"/>
              </p:cNvPicPr>
              <p:nvPr/>
            </p:nvPicPr>
            <p:blipFill>
              <a:blip r:embed="rId5"/>
              <a:stretch>
                <a:fillRect/>
              </a:stretch>
            </p:blipFill>
            <p:spPr>
              <a:xfrm>
                <a:off x="5963194" y="4829709"/>
                <a:ext cx="815857" cy="719771"/>
              </a:xfrm>
              <a:prstGeom prst="rect">
                <a:avLst/>
              </a:prstGeom>
            </p:spPr>
          </p:pic>
          <p:sp>
            <p:nvSpPr>
              <p:cNvPr id="14" name="Title 1">
                <a:extLst>
                  <a:ext uri="{FF2B5EF4-FFF2-40B4-BE49-F238E27FC236}">
                    <a16:creationId xmlns:a16="http://schemas.microsoft.com/office/drawing/2014/main" id="{5B722C97-5321-64B4-5C7E-5F801B8E6074}"/>
                  </a:ext>
                </a:extLst>
              </p:cNvPr>
              <p:cNvSpPr txBox="1">
                <a:spLocks/>
              </p:cNvSpPr>
              <p:nvPr/>
            </p:nvSpPr>
            <p:spPr>
              <a:xfrm>
                <a:off x="5320424" y="4404802"/>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a:solidFill>
                      <a:schemeClr val="tx1"/>
                    </a:solidFill>
                  </a:rPr>
                  <a:t>Hotspots</a:t>
                </a:r>
              </a:p>
            </p:txBody>
          </p:sp>
          <p:sp>
            <p:nvSpPr>
              <p:cNvPr id="15" name="Title 1">
                <a:extLst>
                  <a:ext uri="{FF2B5EF4-FFF2-40B4-BE49-F238E27FC236}">
                    <a16:creationId xmlns:a16="http://schemas.microsoft.com/office/drawing/2014/main" id="{686E85D0-237C-FB64-6AB7-F642AED64C18}"/>
                  </a:ext>
                </a:extLst>
              </p:cNvPr>
              <p:cNvSpPr txBox="1">
                <a:spLocks/>
              </p:cNvSpPr>
              <p:nvPr/>
            </p:nvSpPr>
            <p:spPr>
              <a:xfrm>
                <a:off x="5390515" y="5505325"/>
                <a:ext cx="2162407"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dirty="0">
                    <a:solidFill>
                      <a:schemeClr val="tx1"/>
                    </a:solidFill>
                    <a:latin typeface="Arial" panose="020B0604020202020204" pitchFamily="34" charset="0"/>
                    <a:cs typeface="Arial" panose="020B0604020202020204" pitchFamily="34" charset="0"/>
                  </a:rPr>
                  <a:t>Some modules contain hotspots and speech bubbles which you can press to see more information in a text box.</a:t>
                </a:r>
              </a:p>
            </p:txBody>
          </p:sp>
          <p:grpSp>
            <p:nvGrpSpPr>
              <p:cNvPr id="16" name="Group 15">
                <a:extLst>
                  <a:ext uri="{FF2B5EF4-FFF2-40B4-BE49-F238E27FC236}">
                    <a16:creationId xmlns:a16="http://schemas.microsoft.com/office/drawing/2014/main" id="{97C78300-F10F-B5F1-081B-5C48283DED88}"/>
                  </a:ext>
                </a:extLst>
              </p:cNvPr>
              <p:cNvGrpSpPr/>
              <p:nvPr/>
            </p:nvGrpSpPr>
            <p:grpSpPr>
              <a:xfrm>
                <a:off x="458574" y="2260546"/>
                <a:ext cx="6809888" cy="1978283"/>
                <a:chOff x="458574" y="2260546"/>
                <a:chExt cx="6809888" cy="1978283"/>
              </a:xfrm>
            </p:grpSpPr>
            <p:pic>
              <p:nvPicPr>
                <p:cNvPr id="17" name="Picture 16">
                  <a:extLst>
                    <a:ext uri="{FF2B5EF4-FFF2-40B4-BE49-F238E27FC236}">
                      <a16:creationId xmlns:a16="http://schemas.microsoft.com/office/drawing/2014/main" id="{77CE576D-C6CA-FA5E-F04B-3CC0F64ADBA6}"/>
                    </a:ext>
                  </a:extLst>
                </p:cNvPr>
                <p:cNvPicPr>
                  <a:picLocks noChangeAspect="1"/>
                </p:cNvPicPr>
                <p:nvPr/>
              </p:nvPicPr>
              <p:blipFill>
                <a:blip r:embed="rId6"/>
                <a:stretch>
                  <a:fillRect/>
                </a:stretch>
              </p:blipFill>
              <p:spPr>
                <a:xfrm>
                  <a:off x="1526381" y="2739163"/>
                  <a:ext cx="479146" cy="535306"/>
                </a:xfrm>
                <a:prstGeom prst="rect">
                  <a:avLst/>
                </a:prstGeom>
                <a:ln>
                  <a:solidFill>
                    <a:srgbClr val="0070C0"/>
                  </a:solidFill>
                </a:ln>
              </p:spPr>
            </p:pic>
            <p:sp>
              <p:nvSpPr>
                <p:cNvPr id="18" name="Title 1">
                  <a:extLst>
                    <a:ext uri="{FF2B5EF4-FFF2-40B4-BE49-F238E27FC236}">
                      <a16:creationId xmlns:a16="http://schemas.microsoft.com/office/drawing/2014/main" id="{F02071F1-4C92-2E3B-E3F5-45D66F31BB96}"/>
                    </a:ext>
                  </a:extLst>
                </p:cNvPr>
                <p:cNvSpPr txBox="1">
                  <a:spLocks/>
                </p:cNvSpPr>
                <p:nvPr/>
              </p:nvSpPr>
              <p:spPr>
                <a:xfrm>
                  <a:off x="655424" y="2263750"/>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dirty="0">
                      <a:solidFill>
                        <a:schemeClr val="tx1"/>
                      </a:solidFill>
                    </a:rPr>
                    <a:t>Flip-cards</a:t>
                  </a:r>
                </a:p>
              </p:txBody>
            </p:sp>
            <p:sp>
              <p:nvSpPr>
                <p:cNvPr id="19" name="Title 1">
                  <a:extLst>
                    <a:ext uri="{FF2B5EF4-FFF2-40B4-BE49-F238E27FC236}">
                      <a16:creationId xmlns:a16="http://schemas.microsoft.com/office/drawing/2014/main" id="{EE1A1F91-D7A7-D4AD-3D84-FAE8F64A638A}"/>
                    </a:ext>
                  </a:extLst>
                </p:cNvPr>
                <p:cNvSpPr txBox="1">
                  <a:spLocks/>
                </p:cNvSpPr>
                <p:nvPr/>
              </p:nvSpPr>
              <p:spPr>
                <a:xfrm>
                  <a:off x="458574" y="3513866"/>
                  <a:ext cx="2404391"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dirty="0">
                      <a:solidFill>
                        <a:schemeClr val="tx1"/>
                      </a:solidFill>
                      <a:latin typeface="Arial" panose="020B0604020202020204" pitchFamily="34" charset="0"/>
                      <a:cs typeface="Arial" panose="020B0604020202020204" pitchFamily="34" charset="0"/>
                    </a:rPr>
                    <a:t>Sometimes you will need to flip cards to see more details on a subject or person’s perspective. Press the cards to flip them and click the left/right arrow buttons to see all the cards.</a:t>
                  </a:r>
                </a:p>
              </p:txBody>
            </p:sp>
            <p:sp>
              <p:nvSpPr>
                <p:cNvPr id="20" name="Title 1">
                  <a:extLst>
                    <a:ext uri="{FF2B5EF4-FFF2-40B4-BE49-F238E27FC236}">
                      <a16:creationId xmlns:a16="http://schemas.microsoft.com/office/drawing/2014/main" id="{521EBF5F-C130-6E90-79E7-DF7F4F752845}"/>
                    </a:ext>
                  </a:extLst>
                </p:cNvPr>
                <p:cNvSpPr txBox="1">
                  <a:spLocks/>
                </p:cNvSpPr>
                <p:nvPr/>
              </p:nvSpPr>
              <p:spPr>
                <a:xfrm>
                  <a:off x="2987924" y="2263748"/>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a:solidFill>
                        <a:schemeClr val="tx1"/>
                      </a:solidFill>
                    </a:rPr>
                    <a:t>Scrolling Segments</a:t>
                  </a:r>
                </a:p>
              </p:txBody>
            </p:sp>
            <p:sp>
              <p:nvSpPr>
                <p:cNvPr id="21" name="Title 1">
                  <a:extLst>
                    <a:ext uri="{FF2B5EF4-FFF2-40B4-BE49-F238E27FC236}">
                      <a16:creationId xmlns:a16="http://schemas.microsoft.com/office/drawing/2014/main" id="{DA7B5D53-6106-BE98-4F31-78321DB0BB49}"/>
                    </a:ext>
                  </a:extLst>
                </p:cNvPr>
                <p:cNvSpPr txBox="1">
                  <a:spLocks/>
                </p:cNvSpPr>
                <p:nvPr/>
              </p:nvSpPr>
              <p:spPr>
                <a:xfrm>
                  <a:off x="2951330" y="3442803"/>
                  <a:ext cx="1974850"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dirty="0">
                      <a:solidFill>
                        <a:schemeClr val="tx1"/>
                      </a:solidFill>
                      <a:latin typeface="Arial" panose="020B0604020202020204" pitchFamily="34" charset="0"/>
                      <a:cs typeface="Arial" panose="020B0604020202020204" pitchFamily="34" charset="0"/>
                    </a:rPr>
                    <a:t>Some segments have mini-pages where you can use the arrow buttons to navigate left and right to see all the pages.</a:t>
                  </a:r>
                </a:p>
              </p:txBody>
            </p:sp>
            <p:sp>
              <p:nvSpPr>
                <p:cNvPr id="22" name="Title 1">
                  <a:extLst>
                    <a:ext uri="{FF2B5EF4-FFF2-40B4-BE49-F238E27FC236}">
                      <a16:creationId xmlns:a16="http://schemas.microsoft.com/office/drawing/2014/main" id="{C418FE63-B756-9B33-B22C-E081F2F3F7D5}"/>
                    </a:ext>
                  </a:extLst>
                </p:cNvPr>
                <p:cNvSpPr txBox="1">
                  <a:spLocks/>
                </p:cNvSpPr>
                <p:nvPr/>
              </p:nvSpPr>
              <p:spPr>
                <a:xfrm>
                  <a:off x="5320424" y="2260546"/>
                  <a:ext cx="1741914" cy="297897"/>
                </a:xfrm>
                <a:prstGeom prst="roundRect">
                  <a:avLst/>
                </a:prstGeom>
                <a:solidFill>
                  <a:schemeClr val="accent1">
                    <a:lumMod val="20000"/>
                    <a:lumOff val="80000"/>
                  </a:schemeClr>
                </a:solidFill>
                <a:ln w="12700">
                  <a:solidFill>
                    <a:srgbClr val="0070C0"/>
                  </a:solid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pPr algn="ctr"/>
                  <a:r>
                    <a:rPr lang="en-GB" sz="1100" dirty="0">
                      <a:solidFill>
                        <a:schemeClr val="tx1"/>
                      </a:solidFill>
                    </a:rPr>
                    <a:t>Quiz</a:t>
                  </a:r>
                </a:p>
              </p:txBody>
            </p:sp>
            <p:sp>
              <p:nvSpPr>
                <p:cNvPr id="23" name="Title 1">
                  <a:extLst>
                    <a:ext uri="{FF2B5EF4-FFF2-40B4-BE49-F238E27FC236}">
                      <a16:creationId xmlns:a16="http://schemas.microsoft.com/office/drawing/2014/main" id="{6C4A13BD-0C75-D51F-11A5-47267EF3B364}"/>
                    </a:ext>
                  </a:extLst>
                </p:cNvPr>
                <p:cNvSpPr txBox="1">
                  <a:spLocks/>
                </p:cNvSpPr>
                <p:nvPr/>
              </p:nvSpPr>
              <p:spPr>
                <a:xfrm>
                  <a:off x="5293612" y="3519058"/>
                  <a:ext cx="1974850" cy="719771"/>
                </a:xfrm>
                <a:prstGeom prst="roundRect">
                  <a:avLst/>
                </a:prstGeom>
                <a:noFill/>
                <a:ln w="12700">
                  <a:noFill/>
                </a:ln>
              </p:spPr>
              <p:txBody>
                <a:bodyPr anchor="ctr"/>
                <a:lstStyle>
                  <a:lvl1pPr algn="l" defTabSz="914400" rtl="0" eaLnBrk="1" latinLnBrk="0" hangingPunct="1">
                    <a:lnSpc>
                      <a:spcPct val="90000"/>
                    </a:lnSpc>
                    <a:spcBef>
                      <a:spcPct val="0"/>
                    </a:spcBef>
                    <a:buNone/>
                    <a:defRPr sz="3600" b="1" kern="1200">
                      <a:solidFill>
                        <a:srgbClr val="005EB8"/>
                      </a:solidFill>
                      <a:latin typeface="+mj-lt"/>
                      <a:ea typeface="+mj-ea"/>
                      <a:cs typeface="+mj-cs"/>
                    </a:defRPr>
                  </a:lvl1pPr>
                </a:lstStyle>
                <a:p>
                  <a:r>
                    <a:rPr lang="en-GB" sz="1000" b="0" dirty="0">
                      <a:solidFill>
                        <a:schemeClr val="tx1"/>
                      </a:solidFill>
                      <a:latin typeface="Arial" panose="020B0604020202020204" pitchFamily="34" charset="0"/>
                      <a:cs typeface="Arial" panose="020B0604020202020204" pitchFamily="34" charset="0"/>
                    </a:rPr>
                    <a:t>A few modules have quizzes with questions where you can select a choice of answers and then submit to see if you are correct.</a:t>
                  </a:r>
                </a:p>
              </p:txBody>
            </p:sp>
            <p:pic>
              <p:nvPicPr>
                <p:cNvPr id="24" name="Picture 23">
                  <a:extLst>
                    <a:ext uri="{FF2B5EF4-FFF2-40B4-BE49-F238E27FC236}">
                      <a16:creationId xmlns:a16="http://schemas.microsoft.com/office/drawing/2014/main" id="{32670BCD-8822-C97D-F91E-34C3904DB3DD}"/>
                    </a:ext>
                  </a:extLst>
                </p:cNvPr>
                <p:cNvPicPr>
                  <a:picLocks noChangeAspect="1"/>
                </p:cNvPicPr>
                <p:nvPr/>
              </p:nvPicPr>
              <p:blipFill>
                <a:blip r:embed="rId7"/>
                <a:stretch>
                  <a:fillRect/>
                </a:stretch>
              </p:blipFill>
              <p:spPr>
                <a:xfrm>
                  <a:off x="1149200" y="2683671"/>
                  <a:ext cx="482366" cy="521345"/>
                </a:xfrm>
                <a:prstGeom prst="rect">
                  <a:avLst/>
                </a:prstGeom>
                <a:ln>
                  <a:solidFill>
                    <a:srgbClr val="0070C0"/>
                  </a:solidFill>
                </a:ln>
              </p:spPr>
            </p:pic>
            <p:pic>
              <p:nvPicPr>
                <p:cNvPr id="25" name="Picture 24">
                  <a:extLst>
                    <a:ext uri="{FF2B5EF4-FFF2-40B4-BE49-F238E27FC236}">
                      <a16:creationId xmlns:a16="http://schemas.microsoft.com/office/drawing/2014/main" id="{382EF4B6-9D6C-9C92-F1BC-3896B091D50E}"/>
                    </a:ext>
                  </a:extLst>
                </p:cNvPr>
                <p:cNvPicPr>
                  <a:picLocks noChangeAspect="1"/>
                </p:cNvPicPr>
                <p:nvPr/>
              </p:nvPicPr>
              <p:blipFill>
                <a:blip r:embed="rId8"/>
                <a:stretch>
                  <a:fillRect/>
                </a:stretch>
              </p:blipFill>
              <p:spPr>
                <a:xfrm>
                  <a:off x="3506624" y="2739163"/>
                  <a:ext cx="704513" cy="601112"/>
                </a:xfrm>
                <a:prstGeom prst="rect">
                  <a:avLst/>
                </a:prstGeom>
                <a:ln>
                  <a:solidFill>
                    <a:srgbClr val="0070C0"/>
                  </a:solidFill>
                </a:ln>
              </p:spPr>
            </p:pic>
            <p:pic>
              <p:nvPicPr>
                <p:cNvPr id="26" name="Picture 25">
                  <a:extLst>
                    <a:ext uri="{FF2B5EF4-FFF2-40B4-BE49-F238E27FC236}">
                      <a16:creationId xmlns:a16="http://schemas.microsoft.com/office/drawing/2014/main" id="{ECA8353A-4E73-7175-C8C7-6549B68AE070}"/>
                    </a:ext>
                  </a:extLst>
                </p:cNvPr>
                <p:cNvPicPr>
                  <a:picLocks noChangeAspect="1"/>
                </p:cNvPicPr>
                <p:nvPr/>
              </p:nvPicPr>
              <p:blipFill>
                <a:blip r:embed="rId9"/>
                <a:stretch>
                  <a:fillRect/>
                </a:stretch>
              </p:blipFill>
              <p:spPr>
                <a:xfrm>
                  <a:off x="5989671" y="2722782"/>
                  <a:ext cx="448304" cy="630871"/>
                </a:xfrm>
                <a:prstGeom prst="rect">
                  <a:avLst/>
                </a:prstGeom>
                <a:ln>
                  <a:solidFill>
                    <a:schemeClr val="accent1"/>
                  </a:solidFill>
                </a:ln>
              </p:spPr>
            </p:pic>
          </p:grpSp>
        </p:grpSp>
      </p:grpSp>
      <p:grpSp>
        <p:nvGrpSpPr>
          <p:cNvPr id="44" name="Group 43">
            <a:extLst>
              <a:ext uri="{FF2B5EF4-FFF2-40B4-BE49-F238E27FC236}">
                <a16:creationId xmlns:a16="http://schemas.microsoft.com/office/drawing/2014/main" id="{42C437F6-8711-2B82-70DF-E72A293F718D}"/>
              </a:ext>
            </a:extLst>
          </p:cNvPr>
          <p:cNvGrpSpPr/>
          <p:nvPr/>
        </p:nvGrpSpPr>
        <p:grpSpPr>
          <a:xfrm>
            <a:off x="8078124" y="1936769"/>
            <a:ext cx="3627260" cy="3786798"/>
            <a:chOff x="8078124" y="1936769"/>
            <a:chExt cx="3627260" cy="3786798"/>
          </a:xfrm>
        </p:grpSpPr>
        <p:pic>
          <p:nvPicPr>
            <p:cNvPr id="27" name="Picture 26">
              <a:extLst>
                <a:ext uri="{FF2B5EF4-FFF2-40B4-BE49-F238E27FC236}">
                  <a16:creationId xmlns:a16="http://schemas.microsoft.com/office/drawing/2014/main" id="{653CDA95-1AB0-D7EA-2045-D41650AC715E}"/>
                </a:ext>
              </a:extLst>
            </p:cNvPr>
            <p:cNvPicPr>
              <a:picLocks noChangeAspect="1"/>
            </p:cNvPicPr>
            <p:nvPr/>
          </p:nvPicPr>
          <p:blipFill>
            <a:blip r:embed="rId10"/>
            <a:stretch>
              <a:fillRect/>
            </a:stretch>
          </p:blipFill>
          <p:spPr>
            <a:xfrm>
              <a:off x="8078124" y="1936769"/>
              <a:ext cx="1517352" cy="1685262"/>
            </a:xfrm>
            <a:prstGeom prst="rect">
              <a:avLst/>
            </a:prstGeom>
          </p:spPr>
        </p:pic>
        <p:pic>
          <p:nvPicPr>
            <p:cNvPr id="29" name="Picture 28">
              <a:extLst>
                <a:ext uri="{FF2B5EF4-FFF2-40B4-BE49-F238E27FC236}">
                  <a16:creationId xmlns:a16="http://schemas.microsoft.com/office/drawing/2014/main" id="{E16ED63A-867F-E0D6-5995-DCD22E596BBE}"/>
                </a:ext>
              </a:extLst>
            </p:cNvPr>
            <p:cNvPicPr>
              <a:picLocks noChangeAspect="1"/>
            </p:cNvPicPr>
            <p:nvPr/>
          </p:nvPicPr>
          <p:blipFill>
            <a:blip r:embed="rId11"/>
            <a:stretch>
              <a:fillRect/>
            </a:stretch>
          </p:blipFill>
          <p:spPr>
            <a:xfrm>
              <a:off x="9668679" y="1943119"/>
              <a:ext cx="1978041" cy="1685262"/>
            </a:xfrm>
            <a:prstGeom prst="rect">
              <a:avLst/>
            </a:prstGeom>
          </p:spPr>
        </p:pic>
        <p:pic>
          <p:nvPicPr>
            <p:cNvPr id="31" name="Picture 30">
              <a:extLst>
                <a:ext uri="{FF2B5EF4-FFF2-40B4-BE49-F238E27FC236}">
                  <a16:creationId xmlns:a16="http://schemas.microsoft.com/office/drawing/2014/main" id="{6248CDB2-FDA6-74C3-1A2A-43975A8A7707}"/>
                </a:ext>
              </a:extLst>
            </p:cNvPr>
            <p:cNvPicPr>
              <a:picLocks noChangeAspect="1"/>
            </p:cNvPicPr>
            <p:nvPr/>
          </p:nvPicPr>
          <p:blipFill>
            <a:blip r:embed="rId12"/>
            <a:stretch>
              <a:fillRect/>
            </a:stretch>
          </p:blipFill>
          <p:spPr>
            <a:xfrm>
              <a:off x="8079835" y="3811319"/>
              <a:ext cx="1504503" cy="1912248"/>
            </a:xfrm>
            <a:prstGeom prst="rect">
              <a:avLst/>
            </a:prstGeom>
          </p:spPr>
        </p:pic>
        <p:pic>
          <p:nvPicPr>
            <p:cNvPr id="33" name="Picture 32">
              <a:extLst>
                <a:ext uri="{FF2B5EF4-FFF2-40B4-BE49-F238E27FC236}">
                  <a16:creationId xmlns:a16="http://schemas.microsoft.com/office/drawing/2014/main" id="{CDBC523B-E00D-790B-DC47-9C00DED5F654}"/>
                </a:ext>
              </a:extLst>
            </p:cNvPr>
            <p:cNvPicPr>
              <a:picLocks noChangeAspect="1"/>
            </p:cNvPicPr>
            <p:nvPr/>
          </p:nvPicPr>
          <p:blipFill>
            <a:blip r:embed="rId13"/>
            <a:stretch>
              <a:fillRect/>
            </a:stretch>
          </p:blipFill>
          <p:spPr>
            <a:xfrm>
              <a:off x="9693491" y="3727590"/>
              <a:ext cx="2011893" cy="721109"/>
            </a:xfrm>
            <a:prstGeom prst="rect">
              <a:avLst/>
            </a:prstGeom>
          </p:spPr>
        </p:pic>
        <p:pic>
          <p:nvPicPr>
            <p:cNvPr id="39" name="Picture 38">
              <a:extLst>
                <a:ext uri="{FF2B5EF4-FFF2-40B4-BE49-F238E27FC236}">
                  <a16:creationId xmlns:a16="http://schemas.microsoft.com/office/drawing/2014/main" id="{3E8E3047-D066-C63D-9458-0DC4F6243A5C}"/>
                </a:ext>
              </a:extLst>
            </p:cNvPr>
            <p:cNvPicPr>
              <a:picLocks noChangeAspect="1"/>
            </p:cNvPicPr>
            <p:nvPr/>
          </p:nvPicPr>
          <p:blipFill>
            <a:blip r:embed="rId14"/>
            <a:stretch>
              <a:fillRect/>
            </a:stretch>
          </p:blipFill>
          <p:spPr>
            <a:xfrm>
              <a:off x="9668679" y="4535208"/>
              <a:ext cx="1974325" cy="1162959"/>
            </a:xfrm>
            <a:prstGeom prst="rect">
              <a:avLst/>
            </a:prstGeom>
          </p:spPr>
        </p:pic>
      </p:grpSp>
    </p:spTree>
    <p:extLst>
      <p:ext uri="{BB962C8B-B14F-4D97-AF65-F5344CB8AC3E}">
        <p14:creationId xmlns:p14="http://schemas.microsoft.com/office/powerpoint/2010/main" val="424865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40E2A-2052-973C-96DE-13FDA821314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039D04F-F94B-6CA8-29C6-B180643215E7}"/>
              </a:ext>
            </a:extLst>
          </p:cNvPr>
          <p:cNvSpPr>
            <a:spLocks noGrp="1"/>
          </p:cNvSpPr>
          <p:nvPr>
            <p:ph type="body" sz="quarter" idx="12"/>
          </p:nvPr>
        </p:nvSpPr>
        <p:spPr/>
        <p:txBody>
          <a:bodyPr/>
          <a:lstStyle/>
          <a:p>
            <a:pPr marL="0" indent="0">
              <a:buNone/>
            </a:pPr>
            <a:r>
              <a:rPr lang="en-GB" dirty="0">
                <a:solidFill>
                  <a:srgbClr val="008C95"/>
                </a:solidFill>
              </a:rPr>
              <a:t>Accessing the Modules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606B86DF-1866-DA6F-CB7F-CB93DE256DBB}"/>
              </a:ext>
            </a:extLst>
          </p:cNvPr>
          <p:cNvPicPr>
            <a:picLocks noChangeAspect="1"/>
          </p:cNvPicPr>
          <p:nvPr/>
        </p:nvPicPr>
        <p:blipFill>
          <a:blip r:embed="rId2"/>
          <a:stretch>
            <a:fillRect/>
          </a:stretch>
        </p:blipFill>
        <p:spPr>
          <a:xfrm>
            <a:off x="10393813" y="1193800"/>
            <a:ext cx="1179687" cy="363737"/>
          </a:xfrm>
          <a:prstGeom prst="rect">
            <a:avLst/>
          </a:prstGeom>
        </p:spPr>
      </p:pic>
      <p:grpSp>
        <p:nvGrpSpPr>
          <p:cNvPr id="2" name="Group 1">
            <a:extLst>
              <a:ext uri="{FF2B5EF4-FFF2-40B4-BE49-F238E27FC236}">
                <a16:creationId xmlns:a16="http://schemas.microsoft.com/office/drawing/2014/main" id="{C792D432-501A-9E1A-B597-032F84C89961}"/>
              </a:ext>
            </a:extLst>
          </p:cNvPr>
          <p:cNvGrpSpPr/>
          <p:nvPr/>
        </p:nvGrpSpPr>
        <p:grpSpPr>
          <a:xfrm>
            <a:off x="305007" y="1193799"/>
            <a:ext cx="9021555" cy="4406901"/>
            <a:chOff x="305007" y="1193799"/>
            <a:chExt cx="9021555" cy="4406901"/>
          </a:xfrm>
        </p:grpSpPr>
        <p:sp>
          <p:nvSpPr>
            <p:cNvPr id="8" name="Text Placeholder 3">
              <a:extLst>
                <a:ext uri="{FF2B5EF4-FFF2-40B4-BE49-F238E27FC236}">
                  <a16:creationId xmlns:a16="http://schemas.microsoft.com/office/drawing/2014/main" id="{F2B9C5D1-607D-D717-4C02-03D41645A555}"/>
                </a:ext>
              </a:extLst>
            </p:cNvPr>
            <p:cNvSpPr txBox="1">
              <a:spLocks/>
            </p:cNvSpPr>
            <p:nvPr/>
          </p:nvSpPr>
          <p:spPr>
            <a:xfrm>
              <a:off x="495299" y="1193799"/>
              <a:ext cx="8831263" cy="44069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8000"/>
                </a:buClr>
                <a:buNone/>
              </a:pPr>
              <a:r>
                <a:rPr lang="en-GB" sz="2000" dirty="0">
                  <a:solidFill>
                    <a:schemeClr val="tx1"/>
                  </a:solidFill>
                </a:rPr>
                <a:t>The modules can be accessed for free on the Skills for Care VLE. </a:t>
              </a:r>
            </a:p>
            <a:p>
              <a:pPr>
                <a:buClr>
                  <a:srgbClr val="008000"/>
                </a:buClr>
              </a:pPr>
              <a:endParaRPr lang="en-GB" sz="2000" dirty="0"/>
            </a:p>
            <a:p>
              <a:pPr marL="0" indent="0">
                <a:buClr>
                  <a:srgbClr val="008000"/>
                </a:buClr>
                <a:buNone/>
              </a:pPr>
              <a:r>
                <a:rPr lang="en-GB" sz="2000" dirty="0">
                  <a:solidFill>
                    <a:schemeClr val="tx1"/>
                  </a:solidFill>
                </a:rPr>
                <a:t>You can learn more about how to enrol and access the modules on our Skills for Care web page here:</a:t>
              </a:r>
            </a:p>
            <a:p>
              <a:pPr marL="0" indent="0">
                <a:buClr>
                  <a:srgbClr val="008000"/>
                </a:buClr>
                <a:buNone/>
              </a:pPr>
              <a:r>
                <a:rPr lang="en-GB" sz="1800" dirty="0">
                  <a:solidFill>
                    <a:srgbClr val="0000FF"/>
                  </a:solidFill>
                  <a:hlinkClick r:id="rId3">
                    <a:extLst>
                      <a:ext uri="{A12FA001-AC4F-418D-AE19-62706E023703}">
                        <ahyp:hlinkClr xmlns:ahyp="http://schemas.microsoft.com/office/drawing/2018/hyperlinkcolor" val="tx"/>
                      </a:ext>
                    </a:extLst>
                  </a:hlinkClick>
                </a:rPr>
                <a:t>https://www.skillsforcare.org.uk/digitalskillselearning</a:t>
              </a:r>
              <a:endParaRPr lang="en-GB" sz="1800" dirty="0">
                <a:solidFill>
                  <a:srgbClr val="0000FF"/>
                </a:solidFill>
              </a:endParaRPr>
            </a:p>
            <a:p>
              <a:pPr marL="0" indent="0">
                <a:buNone/>
              </a:pPr>
              <a:endParaRPr lang="en-GB" dirty="0">
                <a:latin typeface="Arial"/>
                <a:cs typeface="Arial"/>
              </a:endParaRPr>
            </a:p>
          </p:txBody>
        </p:sp>
        <p:grpSp>
          <p:nvGrpSpPr>
            <p:cNvPr id="27" name="Group 26">
              <a:extLst>
                <a:ext uri="{FF2B5EF4-FFF2-40B4-BE49-F238E27FC236}">
                  <a16:creationId xmlns:a16="http://schemas.microsoft.com/office/drawing/2014/main" id="{544B4BDA-BE3D-14FB-2277-FECB32B25E12}"/>
                </a:ext>
              </a:extLst>
            </p:cNvPr>
            <p:cNvGrpSpPr/>
            <p:nvPr/>
          </p:nvGrpSpPr>
          <p:grpSpPr>
            <a:xfrm>
              <a:off x="305007" y="3364078"/>
              <a:ext cx="2833825" cy="1364495"/>
              <a:chOff x="2401675" y="4229987"/>
              <a:chExt cx="2833825" cy="1364495"/>
            </a:xfrm>
          </p:grpSpPr>
          <p:pic>
            <p:nvPicPr>
              <p:cNvPr id="28" name="Picture 27">
                <a:extLst>
                  <a:ext uri="{FF2B5EF4-FFF2-40B4-BE49-F238E27FC236}">
                    <a16:creationId xmlns:a16="http://schemas.microsoft.com/office/drawing/2014/main" id="{FA2584EF-E8C3-4D4A-3003-6EC99B247ED0}"/>
                  </a:ext>
                </a:extLst>
              </p:cNvPr>
              <p:cNvPicPr>
                <a:picLocks noChangeAspect="1"/>
              </p:cNvPicPr>
              <p:nvPr/>
            </p:nvPicPr>
            <p:blipFill>
              <a:blip r:embed="rId4"/>
              <a:stretch>
                <a:fillRect/>
              </a:stretch>
            </p:blipFill>
            <p:spPr>
              <a:xfrm>
                <a:off x="2575342" y="4229987"/>
                <a:ext cx="2660158" cy="1364495"/>
              </a:xfrm>
              <a:prstGeom prst="rect">
                <a:avLst/>
              </a:prstGeom>
              <a:ln>
                <a:solidFill>
                  <a:schemeClr val="accent1"/>
                </a:solidFill>
              </a:ln>
            </p:spPr>
          </p:pic>
          <p:grpSp>
            <p:nvGrpSpPr>
              <p:cNvPr id="29" name="Group 28">
                <a:extLst>
                  <a:ext uri="{FF2B5EF4-FFF2-40B4-BE49-F238E27FC236}">
                    <a16:creationId xmlns:a16="http://schemas.microsoft.com/office/drawing/2014/main" id="{0AB502B4-0B91-1DD6-1171-4F4AF165DEEF}"/>
                  </a:ext>
                </a:extLst>
              </p:cNvPr>
              <p:cNvGrpSpPr/>
              <p:nvPr/>
            </p:nvGrpSpPr>
            <p:grpSpPr>
              <a:xfrm>
                <a:off x="2401675" y="5341700"/>
                <a:ext cx="702051" cy="168379"/>
                <a:chOff x="210388" y="4208459"/>
                <a:chExt cx="766394" cy="187670"/>
              </a:xfrm>
            </p:grpSpPr>
            <p:sp>
              <p:nvSpPr>
                <p:cNvPr id="30" name="Arrow: Right 29">
                  <a:extLst>
                    <a:ext uri="{FF2B5EF4-FFF2-40B4-BE49-F238E27FC236}">
                      <a16:creationId xmlns:a16="http://schemas.microsoft.com/office/drawing/2014/main" id="{B275983E-49FC-A69A-333C-59DF1B501A81}"/>
                    </a:ext>
                  </a:extLst>
                </p:cNvPr>
                <p:cNvSpPr/>
                <p:nvPr/>
              </p:nvSpPr>
              <p:spPr>
                <a:xfrm rot="1660326">
                  <a:off x="210388" y="4208459"/>
                  <a:ext cx="209460" cy="132673"/>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13CC4A88-B61B-C38C-8BBE-3DCFBA9D224D}"/>
                    </a:ext>
                  </a:extLst>
                </p:cNvPr>
                <p:cNvSpPr/>
                <p:nvPr/>
              </p:nvSpPr>
              <p:spPr>
                <a:xfrm>
                  <a:off x="444453" y="4288180"/>
                  <a:ext cx="532329" cy="107949"/>
                </a:xfrm>
                <a:prstGeom prst="rect">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4" name="Group 3">
            <a:extLst>
              <a:ext uri="{FF2B5EF4-FFF2-40B4-BE49-F238E27FC236}">
                <a16:creationId xmlns:a16="http://schemas.microsoft.com/office/drawing/2014/main" id="{C4EFF61F-6441-B2C6-12DB-18E2B66262CD}"/>
              </a:ext>
            </a:extLst>
          </p:cNvPr>
          <p:cNvGrpSpPr/>
          <p:nvPr/>
        </p:nvGrpSpPr>
        <p:grpSpPr>
          <a:xfrm>
            <a:off x="400944" y="4531368"/>
            <a:ext cx="7517896" cy="1457819"/>
            <a:chOff x="400944" y="4531368"/>
            <a:chExt cx="7517896" cy="1457819"/>
          </a:xfrm>
        </p:grpSpPr>
        <p:pic>
          <p:nvPicPr>
            <p:cNvPr id="32" name="Picture 31">
              <a:extLst>
                <a:ext uri="{FF2B5EF4-FFF2-40B4-BE49-F238E27FC236}">
                  <a16:creationId xmlns:a16="http://schemas.microsoft.com/office/drawing/2014/main" id="{6700A9F3-C69C-F607-EF63-BF43B04CA7B5}"/>
                </a:ext>
              </a:extLst>
            </p:cNvPr>
            <p:cNvPicPr>
              <a:picLocks noChangeAspect="1"/>
            </p:cNvPicPr>
            <p:nvPr/>
          </p:nvPicPr>
          <p:blipFill>
            <a:blip r:embed="rId5"/>
            <a:stretch>
              <a:fillRect/>
            </a:stretch>
          </p:blipFill>
          <p:spPr>
            <a:xfrm>
              <a:off x="5872472" y="4531368"/>
              <a:ext cx="2046368" cy="1457819"/>
            </a:xfrm>
            <a:prstGeom prst="rect">
              <a:avLst/>
            </a:prstGeom>
            <a:ln>
              <a:solidFill>
                <a:schemeClr val="accent1"/>
              </a:solidFill>
            </a:ln>
          </p:spPr>
        </p:pic>
        <p:sp>
          <p:nvSpPr>
            <p:cNvPr id="33" name="TextBox 32">
              <a:extLst>
                <a:ext uri="{FF2B5EF4-FFF2-40B4-BE49-F238E27FC236}">
                  <a16:creationId xmlns:a16="http://schemas.microsoft.com/office/drawing/2014/main" id="{84C21B0E-2C1D-7B25-E26A-2CFCB15BD643}"/>
                </a:ext>
              </a:extLst>
            </p:cNvPr>
            <p:cNvSpPr txBox="1"/>
            <p:nvPr/>
          </p:nvSpPr>
          <p:spPr>
            <a:xfrm>
              <a:off x="400944" y="4991320"/>
              <a:ext cx="5447406" cy="830997"/>
            </a:xfrm>
            <a:prstGeom prst="rect">
              <a:avLst/>
            </a:prstGeom>
            <a:noFill/>
          </p:spPr>
          <p:txBody>
            <a:bodyPr wrap="square">
              <a:spAutoFit/>
            </a:bodyPr>
            <a:lstStyle/>
            <a:p>
              <a:r>
                <a:rPr lang="en-GB" sz="1600" dirty="0">
                  <a:solidFill>
                    <a:schemeClr val="tx1"/>
                  </a:solidFill>
                </a:rPr>
                <a:t>Each learner can receive an individual certificate upon completing each module, and a full ‘suite’ certificate once all seven modules are completed.</a:t>
              </a:r>
              <a:endParaRPr lang="en-GB" sz="1600" dirty="0"/>
            </a:p>
          </p:txBody>
        </p:sp>
      </p:grpSp>
    </p:spTree>
    <p:extLst>
      <p:ext uri="{BB962C8B-B14F-4D97-AF65-F5344CB8AC3E}">
        <p14:creationId xmlns:p14="http://schemas.microsoft.com/office/powerpoint/2010/main" val="2944970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1F68A-F010-DF71-C2A9-67F04E97A36C}"/>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75FC401-B145-BEB8-E3CA-C902B845DBD1}"/>
              </a:ext>
            </a:extLst>
          </p:cNvPr>
          <p:cNvSpPr>
            <a:spLocks noGrp="1"/>
          </p:cNvSpPr>
          <p:nvPr>
            <p:ph type="body" sz="quarter" idx="12"/>
          </p:nvPr>
        </p:nvSpPr>
        <p:spPr/>
        <p:txBody>
          <a:bodyPr/>
          <a:lstStyle/>
          <a:p>
            <a:pPr marL="0" indent="0">
              <a:buNone/>
            </a:pPr>
            <a:r>
              <a:rPr lang="en-GB" dirty="0">
                <a:solidFill>
                  <a:srgbClr val="008C95"/>
                </a:solidFill>
              </a:rPr>
              <a:t>Digital, Data &amp; Technology Webinars</a:t>
            </a:r>
          </a:p>
          <a:p>
            <a:pPr marL="0" indent="0">
              <a:buNone/>
            </a:pPr>
            <a:endParaRPr lang="en-GB" dirty="0"/>
          </a:p>
        </p:txBody>
      </p:sp>
      <p:sp>
        <p:nvSpPr>
          <p:cNvPr id="10" name="Rectangle: Rounded Corners 9">
            <a:extLst>
              <a:ext uri="{FF2B5EF4-FFF2-40B4-BE49-F238E27FC236}">
                <a16:creationId xmlns:a16="http://schemas.microsoft.com/office/drawing/2014/main" id="{282A40B5-6AF3-F7B4-522F-061DB18BA105}"/>
              </a:ext>
            </a:extLst>
          </p:cNvPr>
          <p:cNvSpPr/>
          <p:nvPr/>
        </p:nvSpPr>
        <p:spPr>
          <a:xfrm>
            <a:off x="8697168" y="5037686"/>
            <a:ext cx="3309231" cy="1253030"/>
          </a:xfrm>
          <a:prstGeom prst="roundRect">
            <a:avLst/>
          </a:prstGeom>
          <a:solidFill>
            <a:schemeClr val="accent1">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dirty="0">
                <a:latin typeface="Calibri" panose="020F0502020204030204" pitchFamily="34" charset="0"/>
                <a:ea typeface="Times New Roman" panose="02020603050405020304" pitchFamily="18" charset="0"/>
                <a:cs typeface="Times New Roman" panose="02020603050405020304" pitchFamily="18" charset="0"/>
              </a:rPr>
              <a:t>You can access the recorded webinars on our website </a:t>
            </a:r>
            <a:r>
              <a:rPr lang="en-GB" dirty="0">
                <a:solidFill>
                  <a:srgbClr val="0000FF"/>
                </a:solidFill>
                <a:latin typeface="Calibri" panose="020F050202020403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here</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grpSp>
        <p:nvGrpSpPr>
          <p:cNvPr id="20" name="Group 19">
            <a:extLst>
              <a:ext uri="{FF2B5EF4-FFF2-40B4-BE49-F238E27FC236}">
                <a16:creationId xmlns:a16="http://schemas.microsoft.com/office/drawing/2014/main" id="{1F065CA3-C7F0-B333-78FE-011711A732AC}"/>
              </a:ext>
            </a:extLst>
          </p:cNvPr>
          <p:cNvGrpSpPr/>
          <p:nvPr/>
        </p:nvGrpSpPr>
        <p:grpSpPr>
          <a:xfrm>
            <a:off x="495299" y="1239817"/>
            <a:ext cx="11061161" cy="4483787"/>
            <a:chOff x="495299" y="1239817"/>
            <a:chExt cx="11061161" cy="4483787"/>
          </a:xfrm>
        </p:grpSpPr>
        <p:sp>
          <p:nvSpPr>
            <p:cNvPr id="8" name="Text Placeholder 3">
              <a:extLst>
                <a:ext uri="{FF2B5EF4-FFF2-40B4-BE49-F238E27FC236}">
                  <a16:creationId xmlns:a16="http://schemas.microsoft.com/office/drawing/2014/main" id="{6666B786-9050-5E28-A567-37A2766D826E}"/>
                </a:ext>
              </a:extLst>
            </p:cNvPr>
            <p:cNvSpPr txBox="1">
              <a:spLocks/>
            </p:cNvSpPr>
            <p:nvPr/>
          </p:nvSpPr>
          <p:spPr>
            <a:xfrm>
              <a:off x="495299" y="1239817"/>
              <a:ext cx="8831263" cy="550695"/>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8000"/>
                </a:buClr>
                <a:buNone/>
              </a:pPr>
              <a:r>
                <a:rPr lang="en-GB" sz="2000" b="1" dirty="0">
                  <a:solidFill>
                    <a:schemeClr val="tx1"/>
                  </a:solidFill>
                </a:rPr>
                <a:t>Webinar Recordings</a:t>
              </a:r>
            </a:p>
            <a:p>
              <a:pPr marL="0" indent="0">
                <a:buClr>
                  <a:srgbClr val="008000"/>
                </a:buClr>
                <a:buNone/>
              </a:pPr>
              <a:endParaRPr lang="en-GB" sz="2000" b="1" dirty="0"/>
            </a:p>
            <a:p>
              <a:pPr marL="0" indent="0">
                <a:spcAft>
                  <a:spcPts val="800"/>
                </a:spcAft>
                <a:buNone/>
              </a:pPr>
              <a:endParaRPr lang="en-GB" dirty="0">
                <a:latin typeface="Times New Roman" panose="02020603050405020304" pitchFamily="18" charset="0"/>
                <a:ea typeface="Times New Roman" panose="02020603050405020304" pitchFamily="18" charset="0"/>
              </a:endParaRPr>
            </a:p>
          </p:txBody>
        </p:sp>
        <p:sp>
          <p:nvSpPr>
            <p:cNvPr id="2" name="Text Placeholder 5">
              <a:extLst>
                <a:ext uri="{FF2B5EF4-FFF2-40B4-BE49-F238E27FC236}">
                  <a16:creationId xmlns:a16="http://schemas.microsoft.com/office/drawing/2014/main" id="{3651B70F-4DD0-854C-F6FB-CE3D9FCA0319}"/>
                </a:ext>
              </a:extLst>
            </p:cNvPr>
            <p:cNvSpPr txBox="1">
              <a:spLocks/>
            </p:cNvSpPr>
            <p:nvPr/>
          </p:nvSpPr>
          <p:spPr>
            <a:xfrm>
              <a:off x="495299" y="1965376"/>
              <a:ext cx="11061161" cy="375822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rgbClr val="212529"/>
                  </a:solidFill>
                </a:rPr>
                <a:t>These webinars have provided registered managers with support and practical information that can help get them started on their digital journey. Our aim is to help everyone embrace technology and plan their digital journey, one step at a time. </a:t>
              </a:r>
              <a:endParaRPr lang="en-GB" dirty="0"/>
            </a:p>
            <a:p>
              <a:endParaRPr lang="en-GB" dirty="0"/>
            </a:p>
          </p:txBody>
        </p:sp>
      </p:grpSp>
      <p:grpSp>
        <p:nvGrpSpPr>
          <p:cNvPr id="21" name="Group 20">
            <a:extLst>
              <a:ext uri="{FF2B5EF4-FFF2-40B4-BE49-F238E27FC236}">
                <a16:creationId xmlns:a16="http://schemas.microsoft.com/office/drawing/2014/main" id="{F177838E-5D22-31B5-4DD8-99BF914E8F1D}"/>
              </a:ext>
            </a:extLst>
          </p:cNvPr>
          <p:cNvGrpSpPr/>
          <p:nvPr/>
        </p:nvGrpSpPr>
        <p:grpSpPr>
          <a:xfrm>
            <a:off x="2549024" y="3055028"/>
            <a:ext cx="7184745" cy="1982658"/>
            <a:chOff x="1252002" y="3429000"/>
            <a:chExt cx="7184745" cy="1982658"/>
          </a:xfrm>
        </p:grpSpPr>
        <p:sp>
          <p:nvSpPr>
            <p:cNvPr id="4" name="Rectangle 3" descr="Classroom">
              <a:extLst>
                <a:ext uri="{FF2B5EF4-FFF2-40B4-BE49-F238E27FC236}">
                  <a16:creationId xmlns:a16="http://schemas.microsoft.com/office/drawing/2014/main" id="{069B4647-F994-9399-8B3F-6FE34B8B0AB9}"/>
                </a:ext>
              </a:extLst>
            </p:cNvPr>
            <p:cNvSpPr/>
            <p:nvPr/>
          </p:nvSpPr>
          <p:spPr>
            <a:xfrm>
              <a:off x="1841794" y="3429000"/>
              <a:ext cx="965115" cy="96511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nvGrpSpPr>
            <p:cNvPr id="6" name="Group 5">
              <a:extLst>
                <a:ext uri="{FF2B5EF4-FFF2-40B4-BE49-F238E27FC236}">
                  <a16:creationId xmlns:a16="http://schemas.microsoft.com/office/drawing/2014/main" id="{0C7166EC-4750-72BC-3BCB-5D18FF8AC484}"/>
                </a:ext>
              </a:extLst>
            </p:cNvPr>
            <p:cNvGrpSpPr/>
            <p:nvPr/>
          </p:nvGrpSpPr>
          <p:grpSpPr>
            <a:xfrm>
              <a:off x="1252002" y="4691658"/>
              <a:ext cx="2144700" cy="720000"/>
              <a:chOff x="65227" y="1828059"/>
              <a:chExt cx="2144700" cy="720000"/>
            </a:xfrm>
          </p:grpSpPr>
          <p:sp>
            <p:nvSpPr>
              <p:cNvPr id="18" name="Rectangle 17">
                <a:extLst>
                  <a:ext uri="{FF2B5EF4-FFF2-40B4-BE49-F238E27FC236}">
                    <a16:creationId xmlns:a16="http://schemas.microsoft.com/office/drawing/2014/main" id="{5A1EF8BB-C289-74AE-A0E7-655A26021F4E}"/>
                  </a:ext>
                </a:extLst>
              </p:cNvPr>
              <p:cNvSpPr/>
              <p:nvPr/>
            </p:nvSpPr>
            <p:spPr>
              <a:xfrm>
                <a:off x="65227" y="1828059"/>
                <a:ext cx="2144700"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9" name="TextBox 18">
                <a:extLst>
                  <a:ext uri="{FF2B5EF4-FFF2-40B4-BE49-F238E27FC236}">
                    <a16:creationId xmlns:a16="http://schemas.microsoft.com/office/drawing/2014/main" id="{C6653A67-CCB4-6B2A-A906-EA2B188D25CA}"/>
                  </a:ext>
                </a:extLst>
              </p:cNvPr>
              <p:cNvSpPr txBox="1"/>
              <p:nvPr/>
            </p:nvSpPr>
            <p:spPr>
              <a:xfrm>
                <a:off x="65227" y="1828059"/>
                <a:ext cx="2144700"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u="none" kern="1200" dirty="0"/>
                  <a:t>I wish I knew then what I know now - sharing lessons and learnings from early adopters of digital approaches</a:t>
                </a:r>
                <a:endParaRPr lang="en-US" sz="1100" u="none" kern="1200" dirty="0"/>
              </a:p>
            </p:txBody>
          </p:sp>
        </p:grpSp>
        <p:sp>
          <p:nvSpPr>
            <p:cNvPr id="7" name="Rectangle 6" descr="Users">
              <a:extLst>
                <a:ext uri="{FF2B5EF4-FFF2-40B4-BE49-F238E27FC236}">
                  <a16:creationId xmlns:a16="http://schemas.microsoft.com/office/drawing/2014/main" id="{71E0F45D-0E78-CF74-06F8-EA2970F8EDAF}"/>
                </a:ext>
              </a:extLst>
            </p:cNvPr>
            <p:cNvSpPr/>
            <p:nvPr/>
          </p:nvSpPr>
          <p:spPr>
            <a:xfrm>
              <a:off x="4361817" y="3429000"/>
              <a:ext cx="965115" cy="965115"/>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nvGrpSpPr>
            <p:cNvPr id="9" name="Group 8">
              <a:extLst>
                <a:ext uri="{FF2B5EF4-FFF2-40B4-BE49-F238E27FC236}">
                  <a16:creationId xmlns:a16="http://schemas.microsoft.com/office/drawing/2014/main" id="{B4819111-674B-FEF2-4F9C-383527FDCF24}"/>
                </a:ext>
              </a:extLst>
            </p:cNvPr>
            <p:cNvGrpSpPr/>
            <p:nvPr/>
          </p:nvGrpSpPr>
          <p:grpSpPr>
            <a:xfrm>
              <a:off x="3772024" y="4691658"/>
              <a:ext cx="2144700" cy="720000"/>
              <a:chOff x="2585249" y="1828059"/>
              <a:chExt cx="2144700" cy="720000"/>
            </a:xfrm>
          </p:grpSpPr>
          <p:sp>
            <p:nvSpPr>
              <p:cNvPr id="16" name="Rectangle 15">
                <a:extLst>
                  <a:ext uri="{FF2B5EF4-FFF2-40B4-BE49-F238E27FC236}">
                    <a16:creationId xmlns:a16="http://schemas.microsoft.com/office/drawing/2014/main" id="{214314FC-B1DA-B69B-8AD5-A6B7612CC52A}"/>
                  </a:ext>
                </a:extLst>
              </p:cNvPr>
              <p:cNvSpPr/>
              <p:nvPr/>
            </p:nvSpPr>
            <p:spPr>
              <a:xfrm>
                <a:off x="2585249" y="1828059"/>
                <a:ext cx="2144700"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7" name="TextBox 16">
                <a:extLst>
                  <a:ext uri="{FF2B5EF4-FFF2-40B4-BE49-F238E27FC236}">
                    <a16:creationId xmlns:a16="http://schemas.microsoft.com/office/drawing/2014/main" id="{2F30365A-A727-BBFC-0DC5-689999D165BA}"/>
                  </a:ext>
                </a:extLst>
              </p:cNvPr>
              <p:cNvSpPr txBox="1"/>
              <p:nvPr/>
            </p:nvSpPr>
            <p:spPr>
              <a:xfrm>
                <a:off x="2585249" y="1828059"/>
                <a:ext cx="2144700"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u="none" kern="1200" dirty="0"/>
                  <a:t>Change management - sharing lessons and learnings from managers leading digital change in their services</a:t>
                </a:r>
                <a:endParaRPr lang="en-US" sz="1100" u="none" kern="1200" dirty="0"/>
              </a:p>
            </p:txBody>
          </p:sp>
        </p:grpSp>
        <p:sp>
          <p:nvSpPr>
            <p:cNvPr id="12" name="Rectangle 11" descr="Office Worker">
              <a:extLst>
                <a:ext uri="{FF2B5EF4-FFF2-40B4-BE49-F238E27FC236}">
                  <a16:creationId xmlns:a16="http://schemas.microsoft.com/office/drawing/2014/main" id="{0F8F8677-7F1B-8BD0-A647-20EDB9A45F15}"/>
                </a:ext>
              </a:extLst>
            </p:cNvPr>
            <p:cNvSpPr/>
            <p:nvPr/>
          </p:nvSpPr>
          <p:spPr>
            <a:xfrm>
              <a:off x="6881840" y="3429000"/>
              <a:ext cx="965115" cy="965115"/>
            </a:xfrm>
            <a:prstGeom prst="rect">
              <a:avLst/>
            </a:prstGeom>
            <a: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grpSp>
          <p:nvGrpSpPr>
            <p:cNvPr id="13" name="Group 12">
              <a:extLst>
                <a:ext uri="{FF2B5EF4-FFF2-40B4-BE49-F238E27FC236}">
                  <a16:creationId xmlns:a16="http://schemas.microsoft.com/office/drawing/2014/main" id="{B2B4A3D6-5144-3944-D5EE-2FB53DC32517}"/>
                </a:ext>
              </a:extLst>
            </p:cNvPr>
            <p:cNvGrpSpPr/>
            <p:nvPr/>
          </p:nvGrpSpPr>
          <p:grpSpPr>
            <a:xfrm>
              <a:off x="6292047" y="4691658"/>
              <a:ext cx="2144700" cy="720000"/>
              <a:chOff x="5105272" y="1828059"/>
              <a:chExt cx="2144700" cy="720000"/>
            </a:xfrm>
          </p:grpSpPr>
          <p:sp>
            <p:nvSpPr>
              <p:cNvPr id="14" name="Rectangle 13">
                <a:extLst>
                  <a:ext uri="{FF2B5EF4-FFF2-40B4-BE49-F238E27FC236}">
                    <a16:creationId xmlns:a16="http://schemas.microsoft.com/office/drawing/2014/main" id="{E7E8D3AE-1AE3-0457-8173-FCF5F5F6AE13}"/>
                  </a:ext>
                </a:extLst>
              </p:cNvPr>
              <p:cNvSpPr/>
              <p:nvPr/>
            </p:nvSpPr>
            <p:spPr>
              <a:xfrm>
                <a:off x="5105272" y="1828059"/>
                <a:ext cx="2144700"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en-GB"/>
              </a:p>
            </p:txBody>
          </p:sp>
          <p:sp>
            <p:nvSpPr>
              <p:cNvPr id="15" name="TextBox 14">
                <a:extLst>
                  <a:ext uri="{FF2B5EF4-FFF2-40B4-BE49-F238E27FC236}">
                    <a16:creationId xmlns:a16="http://schemas.microsoft.com/office/drawing/2014/main" id="{5EF99FD4-A925-278D-2F1D-F365C31C7C64}"/>
                  </a:ext>
                </a:extLst>
              </p:cNvPr>
              <p:cNvSpPr txBox="1"/>
              <p:nvPr/>
            </p:nvSpPr>
            <p:spPr>
              <a:xfrm>
                <a:off x="5105272" y="1828059"/>
                <a:ext cx="2144700"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u="none" kern="1200" dirty="0"/>
                  <a:t>“I’m a technophobe, get me out of here!” – taking the fear out of digital for social care managers</a:t>
                </a:r>
                <a:endParaRPr lang="en-US" sz="1100" u="none" kern="1200" dirty="0"/>
              </a:p>
            </p:txBody>
          </p:sp>
        </p:grpSp>
      </p:grpSp>
      <p:sp>
        <p:nvSpPr>
          <p:cNvPr id="11" name="TextBox 10">
            <a:extLst>
              <a:ext uri="{FF2B5EF4-FFF2-40B4-BE49-F238E27FC236}">
                <a16:creationId xmlns:a16="http://schemas.microsoft.com/office/drawing/2014/main" id="{8E7AF773-47DB-46D0-65A4-391158FA8AC8}"/>
              </a:ext>
            </a:extLst>
          </p:cNvPr>
          <p:cNvSpPr txBox="1"/>
          <p:nvPr/>
        </p:nvSpPr>
        <p:spPr>
          <a:xfrm>
            <a:off x="404324" y="4322696"/>
            <a:ext cx="2144700"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u="none" kern="1200" dirty="0"/>
              <a:t>Exploring the benefits of technology in adult social care</a:t>
            </a:r>
            <a:endParaRPr lang="en-US" sz="1100" u="none" kern="1200" dirty="0"/>
          </a:p>
        </p:txBody>
      </p:sp>
      <p:sp>
        <p:nvSpPr>
          <p:cNvPr id="22" name="Rectangle 21" descr="Users">
            <a:extLst>
              <a:ext uri="{FF2B5EF4-FFF2-40B4-BE49-F238E27FC236}">
                <a16:creationId xmlns:a16="http://schemas.microsoft.com/office/drawing/2014/main" id="{53597D68-A4D6-92AF-43C8-3B4CAD060E95}"/>
              </a:ext>
            </a:extLst>
          </p:cNvPr>
          <p:cNvSpPr/>
          <p:nvPr/>
        </p:nvSpPr>
        <p:spPr>
          <a:xfrm>
            <a:off x="994116" y="3108202"/>
            <a:ext cx="965115" cy="965115"/>
          </a:xfrm>
          <a:prstGeom prst="rect">
            <a:avLst/>
          </a:prstGeom>
          <a:blipFill>
            <a:blip r:embed="rId5">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Tree>
    <p:extLst>
      <p:ext uri="{BB962C8B-B14F-4D97-AF65-F5344CB8AC3E}">
        <p14:creationId xmlns:p14="http://schemas.microsoft.com/office/powerpoint/2010/main" val="2278459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E58189-44DC-9063-E85B-FFC7CE83CFD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0FBBD0F1-1F5E-A72D-825E-5318A86575A9}"/>
              </a:ext>
            </a:extLst>
          </p:cNvPr>
          <p:cNvSpPr>
            <a:spLocks noGrp="1"/>
          </p:cNvSpPr>
          <p:nvPr>
            <p:ph type="body" sz="quarter" idx="12"/>
          </p:nvPr>
        </p:nvSpPr>
        <p:spPr>
          <a:xfrm>
            <a:off x="495299" y="355313"/>
            <a:ext cx="9810751" cy="703263"/>
          </a:xfrm>
        </p:spPr>
        <p:txBody>
          <a:bodyPr>
            <a:normAutofit/>
          </a:bodyPr>
          <a:lstStyle/>
          <a:p>
            <a:pPr marL="0" indent="0">
              <a:buNone/>
            </a:pPr>
            <a:r>
              <a:rPr lang="en-GB" dirty="0">
                <a:solidFill>
                  <a:srgbClr val="0070C0"/>
                </a:solidFill>
              </a:rPr>
              <a:t>Introduction</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927D65E8-2771-F00D-B1DD-7A235FA8CF28}"/>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4" name="Text Placeholder 3">
            <a:extLst>
              <a:ext uri="{FF2B5EF4-FFF2-40B4-BE49-F238E27FC236}">
                <a16:creationId xmlns:a16="http://schemas.microsoft.com/office/drawing/2014/main" id="{1B3D08F2-334B-C7FC-245C-9B3CD6991914}"/>
              </a:ext>
            </a:extLst>
          </p:cNvPr>
          <p:cNvSpPr txBox="1">
            <a:spLocks/>
          </p:cNvSpPr>
          <p:nvPr/>
        </p:nvSpPr>
        <p:spPr>
          <a:xfrm>
            <a:off x="495299" y="1193799"/>
            <a:ext cx="8831263" cy="43243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Skills for Care is working under the NHS Transformation Directorate to deliver a digital skills programme for adult social care up until the end of March.</a:t>
            </a:r>
          </a:p>
          <a:p>
            <a:pPr marL="0" indent="0">
              <a:buNone/>
            </a:pPr>
            <a:r>
              <a:rPr lang="en-GB" dirty="0">
                <a:latin typeface="Arial"/>
                <a:cs typeface="Arial"/>
              </a:rPr>
              <a:t>The programme has included the development of </a:t>
            </a:r>
            <a:r>
              <a:rPr lang="en-GB" b="1" dirty="0">
                <a:latin typeface="Arial"/>
                <a:cs typeface="Arial"/>
              </a:rPr>
              <a:t>digital skills and best practice self-assessments</a:t>
            </a:r>
            <a:r>
              <a:rPr lang="en-GB" dirty="0">
                <a:latin typeface="Arial"/>
                <a:cs typeface="Arial"/>
              </a:rPr>
              <a:t>, and the delivery of a series of </a:t>
            </a:r>
            <a:r>
              <a:rPr lang="en-GB" b="1" dirty="0">
                <a:latin typeface="Arial"/>
                <a:cs typeface="Arial"/>
              </a:rPr>
              <a:t>digital events and webinars </a:t>
            </a:r>
            <a:r>
              <a:rPr lang="en-GB" dirty="0">
                <a:latin typeface="Arial"/>
                <a:cs typeface="Arial"/>
              </a:rPr>
              <a:t>for adult social care providers, training providers and awarding organisations.</a:t>
            </a:r>
          </a:p>
        </p:txBody>
      </p:sp>
    </p:spTree>
    <p:extLst>
      <p:ext uri="{BB962C8B-B14F-4D97-AF65-F5344CB8AC3E}">
        <p14:creationId xmlns:p14="http://schemas.microsoft.com/office/powerpoint/2010/main" val="206700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5E870-547B-14BC-70D2-7D282CD55CDE}"/>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A811D1D-1650-6900-12A5-4CBB3EA13462}"/>
              </a:ext>
            </a:extLst>
          </p:cNvPr>
          <p:cNvSpPr>
            <a:spLocks noGrp="1"/>
          </p:cNvSpPr>
          <p:nvPr>
            <p:ph type="body" sz="quarter" idx="12"/>
          </p:nvPr>
        </p:nvSpPr>
        <p:spPr/>
        <p:txBody>
          <a:bodyPr/>
          <a:lstStyle/>
          <a:p>
            <a:pPr marL="0" indent="0">
              <a:buNone/>
            </a:pPr>
            <a:r>
              <a:rPr lang="en-GB" dirty="0">
                <a:solidFill>
                  <a:srgbClr val="008C95"/>
                </a:solidFill>
              </a:rPr>
              <a:t>Registered Managers Webinar</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279B283B-DCD9-A52C-9933-778194F91771}"/>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8" name="Text Placeholder 3">
            <a:extLst>
              <a:ext uri="{FF2B5EF4-FFF2-40B4-BE49-F238E27FC236}">
                <a16:creationId xmlns:a16="http://schemas.microsoft.com/office/drawing/2014/main" id="{630FA3FB-E0D5-72A6-1043-85E4D85E8C00}"/>
              </a:ext>
            </a:extLst>
          </p:cNvPr>
          <p:cNvSpPr txBox="1">
            <a:spLocks/>
          </p:cNvSpPr>
          <p:nvPr/>
        </p:nvSpPr>
        <p:spPr>
          <a:xfrm>
            <a:off x="2022220" y="1375668"/>
            <a:ext cx="5853620" cy="70326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8000"/>
              </a:buClr>
              <a:buNone/>
            </a:pPr>
            <a:r>
              <a:rPr lang="en-GB" sz="2000" dirty="0">
                <a:solidFill>
                  <a:schemeClr val="tx1"/>
                </a:solidFill>
              </a:rPr>
              <a:t>We are holding a webinar for registered managers on the 25</a:t>
            </a:r>
            <a:r>
              <a:rPr lang="en-GB" sz="2000" baseline="30000" dirty="0">
                <a:solidFill>
                  <a:schemeClr val="tx1"/>
                </a:solidFill>
              </a:rPr>
              <a:t>th</a:t>
            </a:r>
            <a:r>
              <a:rPr lang="en-GB" sz="2000" dirty="0">
                <a:solidFill>
                  <a:schemeClr val="tx1"/>
                </a:solidFill>
              </a:rPr>
              <a:t> March exploring digital skills, learning and digital self-assessments. </a:t>
            </a:r>
          </a:p>
          <a:p>
            <a:pPr>
              <a:buClr>
                <a:srgbClr val="008000"/>
              </a:buClr>
            </a:pPr>
            <a:endParaRPr lang="en-GB" sz="2000" dirty="0"/>
          </a:p>
          <a:p>
            <a:pPr marL="0" indent="0">
              <a:buClr>
                <a:srgbClr val="008000"/>
              </a:buClr>
              <a:buNone/>
            </a:pPr>
            <a:endParaRPr lang="en-GB" dirty="0">
              <a:latin typeface="Arial"/>
              <a:cs typeface="Arial"/>
            </a:endParaRPr>
          </a:p>
        </p:txBody>
      </p:sp>
      <p:sp>
        <p:nvSpPr>
          <p:cNvPr id="5" name="Rectangle 4" descr="Users">
            <a:extLst>
              <a:ext uri="{FF2B5EF4-FFF2-40B4-BE49-F238E27FC236}">
                <a16:creationId xmlns:a16="http://schemas.microsoft.com/office/drawing/2014/main" id="{F942551C-1638-D664-C76E-F8F12B5DC784}"/>
              </a:ext>
            </a:extLst>
          </p:cNvPr>
          <p:cNvSpPr/>
          <p:nvPr/>
        </p:nvSpPr>
        <p:spPr>
          <a:xfrm>
            <a:off x="825407" y="1375668"/>
            <a:ext cx="965115" cy="96511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2" name="Text Placeholder 3">
            <a:extLst>
              <a:ext uri="{FF2B5EF4-FFF2-40B4-BE49-F238E27FC236}">
                <a16:creationId xmlns:a16="http://schemas.microsoft.com/office/drawing/2014/main" id="{4FD3954B-AF43-4C4A-3925-4EBBA3131321}"/>
              </a:ext>
            </a:extLst>
          </p:cNvPr>
          <p:cNvSpPr txBox="1">
            <a:spLocks/>
          </p:cNvSpPr>
          <p:nvPr/>
        </p:nvSpPr>
        <p:spPr>
          <a:xfrm>
            <a:off x="2022220" y="2559200"/>
            <a:ext cx="7144478" cy="703264"/>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8000"/>
              </a:buClr>
              <a:buNone/>
            </a:pPr>
            <a:r>
              <a:rPr lang="en-GB" sz="2000" dirty="0">
                <a:solidFill>
                  <a:schemeClr val="tx1"/>
                </a:solidFill>
              </a:rPr>
              <a:t>This will include a demonstration of our upcoming digital self-assessments being launched at the end of March.</a:t>
            </a:r>
            <a:endParaRPr lang="en-GB" sz="2000" dirty="0"/>
          </a:p>
          <a:p>
            <a:pPr marL="0" indent="0">
              <a:buClr>
                <a:srgbClr val="008000"/>
              </a:buClr>
              <a:buNone/>
            </a:pPr>
            <a:endParaRPr lang="en-GB" dirty="0">
              <a:latin typeface="Arial"/>
              <a:cs typeface="Arial"/>
            </a:endParaRPr>
          </a:p>
        </p:txBody>
      </p:sp>
      <p:grpSp>
        <p:nvGrpSpPr>
          <p:cNvPr id="4" name="Group 3">
            <a:extLst>
              <a:ext uri="{FF2B5EF4-FFF2-40B4-BE49-F238E27FC236}">
                <a16:creationId xmlns:a16="http://schemas.microsoft.com/office/drawing/2014/main" id="{B38D4379-BCB1-4B9A-4598-C8ABEAACD603}"/>
              </a:ext>
            </a:extLst>
          </p:cNvPr>
          <p:cNvGrpSpPr/>
          <p:nvPr/>
        </p:nvGrpSpPr>
        <p:grpSpPr>
          <a:xfrm>
            <a:off x="1012878" y="2607013"/>
            <a:ext cx="686220" cy="509797"/>
            <a:chOff x="539464" y="3380190"/>
            <a:chExt cx="985959" cy="768771"/>
          </a:xfrm>
        </p:grpSpPr>
        <p:pic>
          <p:nvPicPr>
            <p:cNvPr id="6" name="Picture 5" descr="A black background with a black square&#10;&#10;Description automatically generated with medium confidence">
              <a:extLst>
                <a:ext uri="{FF2B5EF4-FFF2-40B4-BE49-F238E27FC236}">
                  <a16:creationId xmlns:a16="http://schemas.microsoft.com/office/drawing/2014/main" id="{7714FECE-5E8C-CA02-9720-37C168664BCF}"/>
                </a:ext>
              </a:extLst>
            </p:cNvPr>
            <p:cNvPicPr>
              <a:picLocks noChangeAspect="1"/>
            </p:cNvPicPr>
            <p:nvPr/>
          </p:nvPicPr>
          <p:blipFill>
            <a:blip r:embed="rId5"/>
            <a:stretch>
              <a:fillRect/>
            </a:stretch>
          </p:blipFill>
          <p:spPr>
            <a:xfrm>
              <a:off x="1139752" y="3380190"/>
              <a:ext cx="385671" cy="768771"/>
            </a:xfrm>
            <a:prstGeom prst="rect">
              <a:avLst/>
            </a:prstGeom>
          </p:spPr>
        </p:pic>
        <p:pic>
          <p:nvPicPr>
            <p:cNvPr id="7" name="Picture 6" descr="A black background with a black square&#10;&#10;Description automatically generated with medium confidence">
              <a:extLst>
                <a:ext uri="{FF2B5EF4-FFF2-40B4-BE49-F238E27FC236}">
                  <a16:creationId xmlns:a16="http://schemas.microsoft.com/office/drawing/2014/main" id="{4B45960F-7FC6-3B22-21FD-C60D097D1DC0}"/>
                </a:ext>
              </a:extLst>
            </p:cNvPr>
            <p:cNvPicPr>
              <a:picLocks noChangeAspect="1"/>
            </p:cNvPicPr>
            <p:nvPr/>
          </p:nvPicPr>
          <p:blipFill>
            <a:blip r:embed="rId6"/>
            <a:stretch>
              <a:fillRect/>
            </a:stretch>
          </p:blipFill>
          <p:spPr>
            <a:xfrm>
              <a:off x="539464" y="3593836"/>
              <a:ext cx="567079" cy="536599"/>
            </a:xfrm>
            <a:prstGeom prst="rect">
              <a:avLst/>
            </a:prstGeom>
          </p:spPr>
        </p:pic>
      </p:grpSp>
    </p:spTree>
    <p:extLst>
      <p:ext uri="{BB962C8B-B14F-4D97-AF65-F5344CB8AC3E}">
        <p14:creationId xmlns:p14="http://schemas.microsoft.com/office/powerpoint/2010/main" val="536349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855AE-CEDF-4F44-9440-4373E9F7833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AF7909D-F4BE-1F12-1C5E-1B6B9386DB39}"/>
              </a:ext>
            </a:extLst>
          </p:cNvPr>
          <p:cNvSpPr>
            <a:spLocks noGrp="1"/>
          </p:cNvSpPr>
          <p:nvPr>
            <p:ph type="body" sz="quarter" idx="12"/>
          </p:nvPr>
        </p:nvSpPr>
        <p:spPr/>
        <p:txBody>
          <a:bodyPr/>
          <a:lstStyle/>
          <a:p>
            <a:pPr marL="0" indent="0">
              <a:buNone/>
            </a:pPr>
            <a:r>
              <a:rPr lang="en-GB" dirty="0">
                <a:solidFill>
                  <a:srgbClr val="008C95"/>
                </a:solidFill>
              </a:rPr>
              <a:t>Contact Us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7E6AB04E-6776-E0B7-F6C1-4E4CABD41EFB}"/>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8" name="Text Placeholder 3">
            <a:extLst>
              <a:ext uri="{FF2B5EF4-FFF2-40B4-BE49-F238E27FC236}">
                <a16:creationId xmlns:a16="http://schemas.microsoft.com/office/drawing/2014/main" id="{9628064E-235C-D7E0-B66E-80E6FC80AE1A}"/>
              </a:ext>
            </a:extLst>
          </p:cNvPr>
          <p:cNvSpPr txBox="1">
            <a:spLocks/>
          </p:cNvSpPr>
          <p:nvPr/>
        </p:nvSpPr>
        <p:spPr>
          <a:xfrm>
            <a:off x="495299" y="1193799"/>
            <a:ext cx="8831263" cy="44069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8000"/>
              </a:buClr>
              <a:buNone/>
            </a:pPr>
            <a:r>
              <a:rPr lang="en-GB" sz="2000" dirty="0">
                <a:solidFill>
                  <a:schemeClr val="tx1"/>
                </a:solidFill>
              </a:rPr>
              <a:t>If you would like to get in touch about our digital skills work, you can contact our digital skills team at </a:t>
            </a:r>
            <a:r>
              <a:rPr lang="en-GB" sz="2000" b="1" dirty="0">
                <a:solidFill>
                  <a:srgbClr val="0000FF"/>
                </a:solidFill>
                <a:hlinkClick r:id="rId3">
                  <a:extLst>
                    <a:ext uri="{A12FA001-AC4F-418D-AE19-62706E023703}">
                      <ahyp:hlinkClr xmlns:ahyp="http://schemas.microsoft.com/office/drawing/2018/hyperlinkcolor" val="tx"/>
                    </a:ext>
                  </a:extLst>
                </a:hlinkClick>
              </a:rPr>
              <a:t>digital@skillsforcare.org.uk</a:t>
            </a:r>
            <a:r>
              <a:rPr lang="en-GB" sz="2000" dirty="0"/>
              <a:t>.</a:t>
            </a:r>
          </a:p>
          <a:p>
            <a:pPr marL="0" indent="0">
              <a:buClr>
                <a:srgbClr val="008000"/>
              </a:buClr>
              <a:buNone/>
            </a:pPr>
            <a:endParaRPr lang="en-GB" dirty="0"/>
          </a:p>
          <a:p>
            <a:pPr marL="0" indent="0">
              <a:buClr>
                <a:srgbClr val="008000"/>
              </a:buClr>
              <a:buNone/>
            </a:pPr>
            <a:r>
              <a:rPr lang="en-GB" sz="2000" dirty="0"/>
              <a:t>You can visit our website at </a:t>
            </a:r>
            <a:r>
              <a:rPr lang="en-GB" sz="2000" b="1" u="sng" dirty="0">
                <a:solidFill>
                  <a:srgbClr val="0000FF"/>
                </a:solidFill>
                <a:hlinkClick r:id="rId4">
                  <a:extLst>
                    <a:ext uri="{A12FA001-AC4F-418D-AE19-62706E023703}">
                      <ahyp:hlinkClr xmlns:ahyp="http://schemas.microsoft.com/office/drawing/2018/hyperlinkcolor" val="tx"/>
                    </a:ext>
                  </a:extLst>
                </a:hlinkClick>
              </a:rPr>
              <a:t>www.skillsforcare.org.uk</a:t>
            </a:r>
            <a:r>
              <a:rPr lang="en-GB" sz="2000" dirty="0"/>
              <a:t>.</a:t>
            </a:r>
            <a:endParaRPr lang="en-GB" sz="2000" dirty="0">
              <a:solidFill>
                <a:srgbClr val="0070C0"/>
              </a:solidFill>
            </a:endParaRPr>
          </a:p>
          <a:p>
            <a:pPr marL="0" indent="0">
              <a:buNone/>
            </a:pPr>
            <a:endParaRPr lang="en-GB" dirty="0">
              <a:latin typeface="Arial"/>
              <a:cs typeface="Arial"/>
            </a:endParaRPr>
          </a:p>
        </p:txBody>
      </p:sp>
      <p:pic>
        <p:nvPicPr>
          <p:cNvPr id="4" name="Picture 3">
            <a:extLst>
              <a:ext uri="{FF2B5EF4-FFF2-40B4-BE49-F238E27FC236}">
                <a16:creationId xmlns:a16="http://schemas.microsoft.com/office/drawing/2014/main" id="{A089824D-5B64-1412-F3B0-32E28979B2D7}"/>
              </a:ext>
            </a:extLst>
          </p:cNvPr>
          <p:cNvPicPr>
            <a:picLocks noChangeAspect="1"/>
          </p:cNvPicPr>
          <p:nvPr/>
        </p:nvPicPr>
        <p:blipFill>
          <a:blip r:embed="rId5"/>
          <a:stretch>
            <a:fillRect/>
          </a:stretch>
        </p:blipFill>
        <p:spPr>
          <a:xfrm>
            <a:off x="679450" y="3231353"/>
            <a:ext cx="3551976" cy="1934964"/>
          </a:xfrm>
          <a:prstGeom prst="rect">
            <a:avLst/>
          </a:prstGeom>
        </p:spPr>
      </p:pic>
      <p:pic>
        <p:nvPicPr>
          <p:cNvPr id="12" name="Picture 11">
            <a:extLst>
              <a:ext uri="{FF2B5EF4-FFF2-40B4-BE49-F238E27FC236}">
                <a16:creationId xmlns:a16="http://schemas.microsoft.com/office/drawing/2014/main" id="{AA9D8C8A-9E0C-5E9B-58B0-896ECBC81378}"/>
              </a:ext>
            </a:extLst>
          </p:cNvPr>
          <p:cNvPicPr>
            <a:picLocks noChangeAspect="1"/>
          </p:cNvPicPr>
          <p:nvPr/>
        </p:nvPicPr>
        <p:blipFill>
          <a:blip r:embed="rId6"/>
          <a:stretch>
            <a:fillRect/>
          </a:stretch>
        </p:blipFill>
        <p:spPr>
          <a:xfrm>
            <a:off x="8394230" y="3155153"/>
            <a:ext cx="3302471" cy="1544640"/>
          </a:xfrm>
          <a:prstGeom prst="rect">
            <a:avLst/>
          </a:prstGeom>
        </p:spPr>
      </p:pic>
      <p:pic>
        <p:nvPicPr>
          <p:cNvPr id="14" name="Picture 13">
            <a:extLst>
              <a:ext uri="{FF2B5EF4-FFF2-40B4-BE49-F238E27FC236}">
                <a16:creationId xmlns:a16="http://schemas.microsoft.com/office/drawing/2014/main" id="{C516E877-840B-9780-6518-EF0F18B0B065}"/>
              </a:ext>
            </a:extLst>
          </p:cNvPr>
          <p:cNvPicPr>
            <a:picLocks noChangeAspect="1"/>
          </p:cNvPicPr>
          <p:nvPr/>
        </p:nvPicPr>
        <p:blipFill>
          <a:blip r:embed="rId7"/>
          <a:stretch>
            <a:fillRect/>
          </a:stretch>
        </p:blipFill>
        <p:spPr>
          <a:xfrm>
            <a:off x="4570624" y="3091525"/>
            <a:ext cx="3437989" cy="2311400"/>
          </a:xfrm>
          <a:prstGeom prst="rect">
            <a:avLst/>
          </a:prstGeom>
        </p:spPr>
      </p:pic>
    </p:spTree>
    <p:extLst>
      <p:ext uri="{BB962C8B-B14F-4D97-AF65-F5344CB8AC3E}">
        <p14:creationId xmlns:p14="http://schemas.microsoft.com/office/powerpoint/2010/main" val="3926141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E353B-E975-7DF1-1748-814FB846CE2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E1C5CE0-D3B7-AD4F-C9C4-C3D4AFBAD910}"/>
              </a:ext>
            </a:extLst>
          </p:cNvPr>
          <p:cNvSpPr>
            <a:spLocks noGrp="1"/>
          </p:cNvSpPr>
          <p:nvPr>
            <p:ph type="body" sz="quarter" idx="10"/>
          </p:nvPr>
        </p:nvSpPr>
        <p:spPr>
          <a:xfrm>
            <a:off x="538163" y="2438400"/>
            <a:ext cx="5557837" cy="2209800"/>
          </a:xfrm>
        </p:spPr>
        <p:txBody>
          <a:bodyPr lIns="91440" tIns="45720" rIns="91440" bIns="45720" anchor="t"/>
          <a:lstStyle/>
          <a:p>
            <a:pPr marL="0" indent="0">
              <a:buNone/>
            </a:pPr>
            <a:r>
              <a:rPr lang="en-GB" sz="2800" b="1" dirty="0">
                <a:solidFill>
                  <a:srgbClr val="008C95"/>
                </a:solidFill>
                <a:effectLst/>
                <a:latin typeface="Arial" panose="020B0604020202020204" pitchFamily="34" charset="0"/>
                <a:ea typeface="Times New Roman" panose="02020603050405020304" pitchFamily="18" charset="0"/>
              </a:rPr>
              <a:t>Thank You</a:t>
            </a:r>
          </a:p>
        </p:txBody>
      </p:sp>
    </p:spTree>
    <p:extLst>
      <p:ext uri="{BB962C8B-B14F-4D97-AF65-F5344CB8AC3E}">
        <p14:creationId xmlns:p14="http://schemas.microsoft.com/office/powerpoint/2010/main" val="1931146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58418-6C85-A819-AF16-3E6D92FDDA60}"/>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F551326F-E587-309A-6F8F-6D907B03FF8F}"/>
              </a:ext>
            </a:extLst>
          </p:cNvPr>
          <p:cNvSpPr>
            <a:spLocks noGrp="1"/>
          </p:cNvSpPr>
          <p:nvPr>
            <p:ph type="body" sz="quarter" idx="12"/>
          </p:nvPr>
        </p:nvSpPr>
        <p:spPr/>
        <p:txBody>
          <a:bodyPr>
            <a:normAutofit/>
          </a:bodyPr>
          <a:lstStyle/>
          <a:p>
            <a:pPr marL="0" indent="0">
              <a:buNone/>
            </a:pPr>
            <a:r>
              <a:rPr lang="en-GB" dirty="0">
                <a:solidFill>
                  <a:srgbClr val="008C95"/>
                </a:solidFill>
              </a:rPr>
              <a:t>Digital Skills</a:t>
            </a:r>
          </a:p>
          <a:p>
            <a:pPr marL="0" indent="0">
              <a:buNone/>
            </a:pPr>
            <a:endParaRPr lang="en-GB" dirty="0"/>
          </a:p>
        </p:txBody>
      </p:sp>
      <p:grpSp>
        <p:nvGrpSpPr>
          <p:cNvPr id="59" name="Group 58">
            <a:extLst>
              <a:ext uri="{FF2B5EF4-FFF2-40B4-BE49-F238E27FC236}">
                <a16:creationId xmlns:a16="http://schemas.microsoft.com/office/drawing/2014/main" id="{7D7B233F-783C-30FB-233E-202630EEC08B}"/>
              </a:ext>
            </a:extLst>
          </p:cNvPr>
          <p:cNvGrpSpPr/>
          <p:nvPr/>
        </p:nvGrpSpPr>
        <p:grpSpPr>
          <a:xfrm>
            <a:off x="2457327" y="3774614"/>
            <a:ext cx="3309231" cy="2357370"/>
            <a:chOff x="2691959" y="1273286"/>
            <a:chExt cx="3309231" cy="2357370"/>
          </a:xfrm>
        </p:grpSpPr>
        <p:sp>
          <p:nvSpPr>
            <p:cNvPr id="7" name="Rectangle: Rounded Corners 6">
              <a:extLst>
                <a:ext uri="{FF2B5EF4-FFF2-40B4-BE49-F238E27FC236}">
                  <a16:creationId xmlns:a16="http://schemas.microsoft.com/office/drawing/2014/main" id="{33D93B6D-9DB3-3B34-CCED-C832F8AF6D7A}"/>
                </a:ext>
              </a:extLst>
            </p:cNvPr>
            <p:cNvSpPr/>
            <p:nvPr/>
          </p:nvSpPr>
          <p:spPr>
            <a:xfrm>
              <a:off x="2691959" y="1273286"/>
              <a:ext cx="3309231" cy="2357370"/>
            </a:xfrm>
            <a:prstGeom prst="roundRect">
              <a:avLst/>
            </a:prstGeom>
            <a:solidFill>
              <a:schemeClr val="accent5">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Digital Skills </a:t>
              </a:r>
            </a:p>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e-Learning</a:t>
              </a:r>
            </a:p>
          </p:txBody>
        </p:sp>
        <p:grpSp>
          <p:nvGrpSpPr>
            <p:cNvPr id="50" name="Group 49">
              <a:extLst>
                <a:ext uri="{FF2B5EF4-FFF2-40B4-BE49-F238E27FC236}">
                  <a16:creationId xmlns:a16="http://schemas.microsoft.com/office/drawing/2014/main" id="{AA0E4519-2ABC-7A28-3DDB-76C795808F21}"/>
                </a:ext>
              </a:extLst>
            </p:cNvPr>
            <p:cNvGrpSpPr/>
            <p:nvPr/>
          </p:nvGrpSpPr>
          <p:grpSpPr>
            <a:xfrm>
              <a:off x="2896679" y="1420450"/>
              <a:ext cx="969853" cy="135091"/>
              <a:chOff x="3759199" y="2222500"/>
              <a:chExt cx="969853" cy="135091"/>
            </a:xfrm>
          </p:grpSpPr>
          <p:sp>
            <p:nvSpPr>
              <p:cNvPr id="18" name="TextBox 17">
                <a:extLst>
                  <a:ext uri="{FF2B5EF4-FFF2-40B4-BE49-F238E27FC236}">
                    <a16:creationId xmlns:a16="http://schemas.microsoft.com/office/drawing/2014/main" id="{099D1DB7-8360-6280-6E02-E4EAE7E96FAA}"/>
                  </a:ext>
                </a:extLst>
              </p:cNvPr>
              <p:cNvSpPr txBox="1"/>
              <p:nvPr/>
            </p:nvSpPr>
            <p:spPr>
              <a:xfrm>
                <a:off x="3759199" y="2222500"/>
                <a:ext cx="132802" cy="135091"/>
              </a:xfrm>
              <a:prstGeom prst="roundRect">
                <a:avLst/>
              </a:prstGeom>
              <a:solidFill>
                <a:srgbClr val="0066FF"/>
              </a:solidFill>
              <a:ln>
                <a:noFill/>
              </a:ln>
            </p:spPr>
            <p:txBody>
              <a:bodyPr wrap="square" rtlCol="0" anchor="ctr">
                <a:noAutofit/>
              </a:bodyPr>
              <a:lstStyle/>
              <a:p>
                <a:pPr algn="ctr"/>
                <a:endParaRPr lang="en-GB" sz="1100" b="1" dirty="0">
                  <a:solidFill>
                    <a:schemeClr val="bg1"/>
                  </a:solidFill>
                </a:endParaRPr>
              </a:p>
            </p:txBody>
          </p:sp>
          <p:sp>
            <p:nvSpPr>
              <p:cNvPr id="21" name="TextBox 20">
                <a:extLst>
                  <a:ext uri="{FF2B5EF4-FFF2-40B4-BE49-F238E27FC236}">
                    <a16:creationId xmlns:a16="http://schemas.microsoft.com/office/drawing/2014/main" id="{4B5FD97F-186B-796D-14CE-5D3305E0CB61}"/>
                  </a:ext>
                </a:extLst>
              </p:cNvPr>
              <p:cNvSpPr txBox="1"/>
              <p:nvPr/>
            </p:nvSpPr>
            <p:spPr>
              <a:xfrm>
                <a:off x="3898708" y="2222500"/>
                <a:ext cx="132802" cy="135091"/>
              </a:xfrm>
              <a:prstGeom prst="roundRect">
                <a:avLst/>
              </a:prstGeom>
              <a:solidFill>
                <a:srgbClr val="002060"/>
              </a:solidFill>
              <a:ln>
                <a:noFill/>
              </a:ln>
            </p:spPr>
            <p:txBody>
              <a:bodyPr wrap="square" rtlCol="0" anchor="ctr">
                <a:noAutofit/>
              </a:bodyPr>
              <a:lstStyle/>
              <a:p>
                <a:pPr algn="ctr"/>
                <a:endParaRPr lang="en-GB" sz="1100" b="1" dirty="0">
                  <a:solidFill>
                    <a:schemeClr val="bg1"/>
                  </a:solidFill>
                </a:endParaRPr>
              </a:p>
            </p:txBody>
          </p:sp>
          <p:sp>
            <p:nvSpPr>
              <p:cNvPr id="22" name="TextBox 21">
                <a:extLst>
                  <a:ext uri="{FF2B5EF4-FFF2-40B4-BE49-F238E27FC236}">
                    <a16:creationId xmlns:a16="http://schemas.microsoft.com/office/drawing/2014/main" id="{7BEC54FD-43AD-A930-4754-690214B6FEBB}"/>
                  </a:ext>
                </a:extLst>
              </p:cNvPr>
              <p:cNvSpPr txBox="1"/>
              <p:nvPr/>
            </p:nvSpPr>
            <p:spPr>
              <a:xfrm>
                <a:off x="4038216" y="2222500"/>
                <a:ext cx="132802" cy="135091"/>
              </a:xfrm>
              <a:prstGeom prst="roundRect">
                <a:avLst/>
              </a:prstGeom>
              <a:solidFill>
                <a:srgbClr val="E87722"/>
              </a:solidFill>
              <a:ln>
                <a:noFill/>
              </a:ln>
            </p:spPr>
            <p:txBody>
              <a:bodyPr wrap="square" rtlCol="0" anchor="ctr">
                <a:noAutofit/>
              </a:bodyPr>
              <a:lstStyle/>
              <a:p>
                <a:pPr algn="ctr"/>
                <a:endParaRPr lang="en-GB" sz="1100" b="1" dirty="0">
                  <a:solidFill>
                    <a:schemeClr val="bg1"/>
                  </a:solidFill>
                </a:endParaRPr>
              </a:p>
            </p:txBody>
          </p:sp>
          <p:sp>
            <p:nvSpPr>
              <p:cNvPr id="24" name="TextBox 23">
                <a:extLst>
                  <a:ext uri="{FF2B5EF4-FFF2-40B4-BE49-F238E27FC236}">
                    <a16:creationId xmlns:a16="http://schemas.microsoft.com/office/drawing/2014/main" id="{0C319D28-EFE5-B729-7AB6-285413618AC3}"/>
                  </a:ext>
                </a:extLst>
              </p:cNvPr>
              <p:cNvSpPr txBox="1"/>
              <p:nvPr/>
            </p:nvSpPr>
            <p:spPr>
              <a:xfrm>
                <a:off x="4177725" y="2222500"/>
                <a:ext cx="132802" cy="135091"/>
              </a:xfrm>
              <a:prstGeom prst="roundRect">
                <a:avLst/>
              </a:prstGeom>
              <a:solidFill>
                <a:srgbClr val="7030A0"/>
              </a:solidFill>
              <a:ln>
                <a:noFill/>
              </a:ln>
            </p:spPr>
            <p:txBody>
              <a:bodyPr wrap="square" rtlCol="0" anchor="ctr">
                <a:noAutofit/>
              </a:bodyPr>
              <a:lstStyle/>
              <a:p>
                <a:pPr algn="ctr"/>
                <a:endParaRPr lang="en-GB" sz="1100" b="1" dirty="0">
                  <a:solidFill>
                    <a:schemeClr val="bg1"/>
                  </a:solidFill>
                </a:endParaRPr>
              </a:p>
            </p:txBody>
          </p:sp>
          <p:sp>
            <p:nvSpPr>
              <p:cNvPr id="47" name="TextBox 46">
                <a:extLst>
                  <a:ext uri="{FF2B5EF4-FFF2-40B4-BE49-F238E27FC236}">
                    <a16:creationId xmlns:a16="http://schemas.microsoft.com/office/drawing/2014/main" id="{4BD05BB9-4BC8-CD6A-D4A3-FBDFA2FA91D3}"/>
                  </a:ext>
                </a:extLst>
              </p:cNvPr>
              <p:cNvSpPr txBox="1"/>
              <p:nvPr/>
            </p:nvSpPr>
            <p:spPr>
              <a:xfrm>
                <a:off x="4317233" y="2222500"/>
                <a:ext cx="132802" cy="135091"/>
              </a:xfrm>
              <a:prstGeom prst="roundRect">
                <a:avLst/>
              </a:prstGeom>
              <a:solidFill>
                <a:srgbClr val="008000"/>
              </a:solidFill>
              <a:ln>
                <a:noFill/>
              </a:ln>
            </p:spPr>
            <p:txBody>
              <a:bodyPr wrap="square" rtlCol="0" anchor="ctr">
                <a:noAutofit/>
              </a:bodyPr>
              <a:lstStyle/>
              <a:p>
                <a:pPr algn="ctr"/>
                <a:endParaRPr lang="en-GB" sz="1100" b="1" dirty="0">
                  <a:solidFill>
                    <a:schemeClr val="bg1"/>
                  </a:solidFill>
                </a:endParaRPr>
              </a:p>
            </p:txBody>
          </p:sp>
          <p:sp>
            <p:nvSpPr>
              <p:cNvPr id="48" name="TextBox 47">
                <a:extLst>
                  <a:ext uri="{FF2B5EF4-FFF2-40B4-BE49-F238E27FC236}">
                    <a16:creationId xmlns:a16="http://schemas.microsoft.com/office/drawing/2014/main" id="{CC2FEBCC-30C2-A994-37CF-9D7CA984F1B2}"/>
                  </a:ext>
                </a:extLst>
              </p:cNvPr>
              <p:cNvSpPr txBox="1"/>
              <p:nvPr/>
            </p:nvSpPr>
            <p:spPr>
              <a:xfrm>
                <a:off x="4456742" y="2222500"/>
                <a:ext cx="132802" cy="135091"/>
              </a:xfrm>
              <a:prstGeom prst="roundRect">
                <a:avLst/>
              </a:prstGeom>
              <a:solidFill>
                <a:srgbClr val="E20091"/>
              </a:solidFill>
              <a:ln>
                <a:noFill/>
              </a:ln>
            </p:spPr>
            <p:txBody>
              <a:bodyPr wrap="square" rtlCol="0" anchor="ctr">
                <a:noAutofit/>
              </a:bodyPr>
              <a:lstStyle/>
              <a:p>
                <a:pPr algn="ctr"/>
                <a:endParaRPr lang="en-GB" sz="1100" b="1" dirty="0">
                  <a:solidFill>
                    <a:schemeClr val="bg1"/>
                  </a:solidFill>
                </a:endParaRPr>
              </a:p>
            </p:txBody>
          </p:sp>
          <p:sp>
            <p:nvSpPr>
              <p:cNvPr id="49" name="TextBox 48">
                <a:extLst>
                  <a:ext uri="{FF2B5EF4-FFF2-40B4-BE49-F238E27FC236}">
                    <a16:creationId xmlns:a16="http://schemas.microsoft.com/office/drawing/2014/main" id="{A67CDA8E-4ACA-AF7C-4F96-6D55C53C3FDF}"/>
                  </a:ext>
                </a:extLst>
              </p:cNvPr>
              <p:cNvSpPr txBox="1"/>
              <p:nvPr/>
            </p:nvSpPr>
            <p:spPr>
              <a:xfrm>
                <a:off x="4596250" y="2222500"/>
                <a:ext cx="132802" cy="135091"/>
              </a:xfrm>
              <a:prstGeom prst="roundRect">
                <a:avLst/>
              </a:prstGeom>
              <a:solidFill>
                <a:srgbClr val="D4D41E"/>
              </a:solidFill>
              <a:ln>
                <a:noFill/>
              </a:ln>
            </p:spPr>
            <p:txBody>
              <a:bodyPr wrap="square" rtlCol="0" anchor="ctr">
                <a:noAutofit/>
              </a:bodyPr>
              <a:lstStyle/>
              <a:p>
                <a:pPr algn="ctr"/>
                <a:endParaRPr lang="en-GB" sz="1100" b="1" dirty="0">
                  <a:solidFill>
                    <a:schemeClr val="bg1"/>
                  </a:solidFill>
                </a:endParaRPr>
              </a:p>
            </p:txBody>
          </p:sp>
        </p:grpSp>
      </p:grpSp>
      <p:grpSp>
        <p:nvGrpSpPr>
          <p:cNvPr id="6" name="Group 5">
            <a:extLst>
              <a:ext uri="{FF2B5EF4-FFF2-40B4-BE49-F238E27FC236}">
                <a16:creationId xmlns:a16="http://schemas.microsoft.com/office/drawing/2014/main" id="{396ED6A6-8AC5-AC17-38AF-865EC9030189}"/>
              </a:ext>
            </a:extLst>
          </p:cNvPr>
          <p:cNvGrpSpPr/>
          <p:nvPr/>
        </p:nvGrpSpPr>
        <p:grpSpPr>
          <a:xfrm>
            <a:off x="2457327" y="1256793"/>
            <a:ext cx="6803549" cy="2357370"/>
            <a:chOff x="-528868" y="2616200"/>
            <a:chExt cx="6803549" cy="2357370"/>
          </a:xfrm>
        </p:grpSpPr>
        <p:sp>
          <p:nvSpPr>
            <p:cNvPr id="4" name="Rectangle: Rounded Corners 3">
              <a:extLst>
                <a:ext uri="{FF2B5EF4-FFF2-40B4-BE49-F238E27FC236}">
                  <a16:creationId xmlns:a16="http://schemas.microsoft.com/office/drawing/2014/main" id="{FEFA9CEB-A5CA-8353-0376-D53B2E1D8326}"/>
                </a:ext>
              </a:extLst>
            </p:cNvPr>
            <p:cNvSpPr/>
            <p:nvPr/>
          </p:nvSpPr>
          <p:spPr>
            <a:xfrm>
              <a:off x="2965450" y="2616200"/>
              <a:ext cx="3309231" cy="2357370"/>
            </a:xfrm>
            <a:prstGeom prst="roundRect">
              <a:avLst/>
            </a:prstGeom>
            <a:solidFill>
              <a:schemeClr val="accent1">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Digital Skills </a:t>
              </a:r>
            </a:p>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Self-Assessment</a:t>
              </a:r>
            </a:p>
            <a:p>
              <a:pPr algn="ctr">
                <a:spcAft>
                  <a:spcPts val="0"/>
                </a:spcAft>
              </a:pPr>
              <a:endParaRPr lang="en-GB" sz="2000" b="1"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n-GB" sz="2000" dirty="0">
                  <a:latin typeface="Calibri" panose="020F0502020204030204" pitchFamily="34" charset="0"/>
                  <a:ea typeface="Times New Roman" panose="02020603050405020304" pitchFamily="18" charset="0"/>
                  <a:cs typeface="Times New Roman" panose="02020603050405020304" pitchFamily="18" charset="0"/>
                </a:rPr>
                <a:t>(for people working in care)</a:t>
              </a:r>
            </a:p>
          </p:txBody>
        </p:sp>
        <p:sp>
          <p:nvSpPr>
            <p:cNvPr id="2" name="Rectangle: Rounded Corners 1">
              <a:extLst>
                <a:ext uri="{FF2B5EF4-FFF2-40B4-BE49-F238E27FC236}">
                  <a16:creationId xmlns:a16="http://schemas.microsoft.com/office/drawing/2014/main" id="{0C21E1CE-24F0-8C55-C6DA-19B700E30F63}"/>
                </a:ext>
              </a:extLst>
            </p:cNvPr>
            <p:cNvSpPr/>
            <p:nvPr/>
          </p:nvSpPr>
          <p:spPr>
            <a:xfrm>
              <a:off x="-528868" y="2616200"/>
              <a:ext cx="3309231" cy="2357370"/>
            </a:xfrm>
            <a:prstGeom prst="roundRect">
              <a:avLst/>
            </a:prstGeom>
            <a:solidFill>
              <a:schemeClr val="accent6">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‘What Good Looks Like’</a:t>
              </a:r>
            </a:p>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Self-Assessment</a:t>
              </a:r>
            </a:p>
            <a:p>
              <a:pPr algn="ctr">
                <a:spcAft>
                  <a:spcPts val="0"/>
                </a:spcAft>
              </a:pPr>
              <a:endParaRPr lang="en-GB" sz="2000" b="1" dirty="0">
                <a:latin typeface="Calibri" panose="020F0502020204030204" pitchFamily="34" charset="0"/>
                <a:ea typeface="Times New Roman" panose="02020603050405020304" pitchFamily="18" charset="0"/>
                <a:cs typeface="Times New Roman" panose="02020603050405020304" pitchFamily="18" charset="0"/>
              </a:endParaRPr>
            </a:p>
            <a:p>
              <a:pPr algn="ctr">
                <a:spcAft>
                  <a:spcPts val="0"/>
                </a:spcAft>
              </a:pPr>
              <a:r>
                <a:rPr lang="en-GB" sz="2000" dirty="0">
                  <a:latin typeface="Calibri" panose="020F0502020204030204" pitchFamily="34" charset="0"/>
                  <a:ea typeface="Times New Roman" panose="02020603050405020304" pitchFamily="18" charset="0"/>
                  <a:cs typeface="Times New Roman" panose="02020603050405020304" pitchFamily="18" charset="0"/>
                </a:rPr>
                <a:t>(for care organisations)</a:t>
              </a:r>
            </a:p>
          </p:txBody>
        </p:sp>
      </p:grpSp>
      <p:pic>
        <p:nvPicPr>
          <p:cNvPr id="44" name="Picture 43" descr="A black background with a black square&#10;&#10;Description automatically generated with medium confidence">
            <a:extLst>
              <a:ext uri="{FF2B5EF4-FFF2-40B4-BE49-F238E27FC236}">
                <a16:creationId xmlns:a16="http://schemas.microsoft.com/office/drawing/2014/main" id="{6815F0FF-EF01-B084-994A-C1BDEEED6B6F}"/>
              </a:ext>
            </a:extLst>
          </p:cNvPr>
          <p:cNvPicPr>
            <a:picLocks noChangeAspect="1"/>
          </p:cNvPicPr>
          <p:nvPr/>
        </p:nvPicPr>
        <p:blipFill>
          <a:blip r:embed="rId2"/>
          <a:stretch>
            <a:fillRect/>
          </a:stretch>
        </p:blipFill>
        <p:spPr>
          <a:xfrm>
            <a:off x="5070772" y="2172875"/>
            <a:ext cx="214479" cy="183406"/>
          </a:xfrm>
          <a:prstGeom prst="rect">
            <a:avLst/>
          </a:prstGeom>
        </p:spPr>
      </p:pic>
      <p:pic>
        <p:nvPicPr>
          <p:cNvPr id="45" name="Picture 44" descr="A black background with a black square&#10;&#10;Description automatically generated with medium confidence">
            <a:extLst>
              <a:ext uri="{FF2B5EF4-FFF2-40B4-BE49-F238E27FC236}">
                <a16:creationId xmlns:a16="http://schemas.microsoft.com/office/drawing/2014/main" id="{3BF145A8-FE70-CBD0-33AA-1E8CAE71A7C5}"/>
              </a:ext>
            </a:extLst>
          </p:cNvPr>
          <p:cNvPicPr>
            <a:picLocks noChangeAspect="1"/>
          </p:cNvPicPr>
          <p:nvPr/>
        </p:nvPicPr>
        <p:blipFill>
          <a:blip r:embed="rId3"/>
          <a:stretch>
            <a:fillRect/>
          </a:stretch>
        </p:blipFill>
        <p:spPr>
          <a:xfrm>
            <a:off x="8557077" y="2172875"/>
            <a:ext cx="145868" cy="262761"/>
          </a:xfrm>
          <a:prstGeom prst="rect">
            <a:avLst/>
          </a:prstGeom>
        </p:spPr>
      </p:pic>
      <p:grpSp>
        <p:nvGrpSpPr>
          <p:cNvPr id="16" name="Group 15">
            <a:extLst>
              <a:ext uri="{FF2B5EF4-FFF2-40B4-BE49-F238E27FC236}">
                <a16:creationId xmlns:a16="http://schemas.microsoft.com/office/drawing/2014/main" id="{2DBAD650-965E-91B5-CC6C-EDBADF199B15}"/>
              </a:ext>
            </a:extLst>
          </p:cNvPr>
          <p:cNvGrpSpPr/>
          <p:nvPr/>
        </p:nvGrpSpPr>
        <p:grpSpPr>
          <a:xfrm>
            <a:off x="6156365" y="1384984"/>
            <a:ext cx="969853" cy="135091"/>
            <a:chOff x="3759199" y="2222500"/>
            <a:chExt cx="969853" cy="135091"/>
          </a:xfrm>
        </p:grpSpPr>
        <p:sp>
          <p:nvSpPr>
            <p:cNvPr id="8" name="TextBox 7">
              <a:extLst>
                <a:ext uri="{FF2B5EF4-FFF2-40B4-BE49-F238E27FC236}">
                  <a16:creationId xmlns:a16="http://schemas.microsoft.com/office/drawing/2014/main" id="{87BB6DCB-1273-6EA2-242F-E211E57E0B8A}"/>
                </a:ext>
              </a:extLst>
            </p:cNvPr>
            <p:cNvSpPr txBox="1"/>
            <p:nvPr/>
          </p:nvSpPr>
          <p:spPr>
            <a:xfrm>
              <a:off x="3759199" y="2222500"/>
              <a:ext cx="132802" cy="135091"/>
            </a:xfrm>
            <a:prstGeom prst="roundRect">
              <a:avLst/>
            </a:prstGeom>
            <a:solidFill>
              <a:srgbClr val="0066FF"/>
            </a:solidFill>
            <a:ln>
              <a:noFill/>
            </a:ln>
          </p:spPr>
          <p:txBody>
            <a:bodyPr wrap="square" rtlCol="0" anchor="ctr">
              <a:noAutofit/>
            </a:bodyPr>
            <a:lstStyle/>
            <a:p>
              <a:pPr algn="ctr"/>
              <a:endParaRPr lang="en-GB" sz="1100" b="1" dirty="0">
                <a:solidFill>
                  <a:schemeClr val="bg1"/>
                </a:solidFill>
              </a:endParaRPr>
            </a:p>
          </p:txBody>
        </p:sp>
        <p:sp>
          <p:nvSpPr>
            <p:cNvPr id="9" name="TextBox 8">
              <a:extLst>
                <a:ext uri="{FF2B5EF4-FFF2-40B4-BE49-F238E27FC236}">
                  <a16:creationId xmlns:a16="http://schemas.microsoft.com/office/drawing/2014/main" id="{53B73676-6086-0EBB-5B61-0C9AD3B39407}"/>
                </a:ext>
              </a:extLst>
            </p:cNvPr>
            <p:cNvSpPr txBox="1"/>
            <p:nvPr/>
          </p:nvSpPr>
          <p:spPr>
            <a:xfrm>
              <a:off x="3898708" y="2222500"/>
              <a:ext cx="132802" cy="135091"/>
            </a:xfrm>
            <a:prstGeom prst="roundRect">
              <a:avLst/>
            </a:prstGeom>
            <a:solidFill>
              <a:srgbClr val="002060"/>
            </a:solidFill>
            <a:ln>
              <a:noFill/>
            </a:ln>
          </p:spPr>
          <p:txBody>
            <a:bodyPr wrap="square" rtlCol="0" anchor="ctr">
              <a:noAutofit/>
            </a:bodyPr>
            <a:lstStyle/>
            <a:p>
              <a:pPr algn="ctr"/>
              <a:endParaRPr lang="en-GB" sz="1100" b="1" dirty="0">
                <a:solidFill>
                  <a:schemeClr val="bg1"/>
                </a:solidFill>
              </a:endParaRPr>
            </a:p>
          </p:txBody>
        </p:sp>
        <p:sp>
          <p:nvSpPr>
            <p:cNvPr id="10" name="TextBox 9">
              <a:extLst>
                <a:ext uri="{FF2B5EF4-FFF2-40B4-BE49-F238E27FC236}">
                  <a16:creationId xmlns:a16="http://schemas.microsoft.com/office/drawing/2014/main" id="{FFED8982-2B2D-C8D7-64D4-632A57AA8BBE}"/>
                </a:ext>
              </a:extLst>
            </p:cNvPr>
            <p:cNvSpPr txBox="1"/>
            <p:nvPr/>
          </p:nvSpPr>
          <p:spPr>
            <a:xfrm>
              <a:off x="4038216" y="2222500"/>
              <a:ext cx="132802" cy="135091"/>
            </a:xfrm>
            <a:prstGeom prst="roundRect">
              <a:avLst/>
            </a:prstGeom>
            <a:solidFill>
              <a:srgbClr val="E87722"/>
            </a:solidFill>
            <a:ln>
              <a:noFill/>
            </a:ln>
          </p:spPr>
          <p:txBody>
            <a:bodyPr wrap="square" rtlCol="0" anchor="ctr">
              <a:noAutofit/>
            </a:bodyPr>
            <a:lstStyle/>
            <a:p>
              <a:pPr algn="ctr"/>
              <a:endParaRPr lang="en-GB" sz="1100" b="1" dirty="0">
                <a:solidFill>
                  <a:schemeClr val="bg1"/>
                </a:solidFill>
              </a:endParaRPr>
            </a:p>
          </p:txBody>
        </p:sp>
        <p:sp>
          <p:nvSpPr>
            <p:cNvPr id="12" name="TextBox 11">
              <a:extLst>
                <a:ext uri="{FF2B5EF4-FFF2-40B4-BE49-F238E27FC236}">
                  <a16:creationId xmlns:a16="http://schemas.microsoft.com/office/drawing/2014/main" id="{4D5F8FA2-7C02-75C7-9EB5-280379DEFF7F}"/>
                </a:ext>
              </a:extLst>
            </p:cNvPr>
            <p:cNvSpPr txBox="1"/>
            <p:nvPr/>
          </p:nvSpPr>
          <p:spPr>
            <a:xfrm>
              <a:off x="4177725" y="2222500"/>
              <a:ext cx="132802" cy="135091"/>
            </a:xfrm>
            <a:prstGeom prst="roundRect">
              <a:avLst/>
            </a:prstGeom>
            <a:solidFill>
              <a:srgbClr val="7030A0"/>
            </a:solidFill>
            <a:ln>
              <a:noFill/>
            </a:ln>
          </p:spPr>
          <p:txBody>
            <a:bodyPr wrap="square" rtlCol="0" anchor="ctr">
              <a:noAutofit/>
            </a:bodyPr>
            <a:lstStyle/>
            <a:p>
              <a:pPr algn="ctr"/>
              <a:endParaRPr lang="en-GB" sz="1100" b="1" dirty="0">
                <a:solidFill>
                  <a:schemeClr val="bg1"/>
                </a:solidFill>
              </a:endParaRPr>
            </a:p>
          </p:txBody>
        </p:sp>
        <p:sp>
          <p:nvSpPr>
            <p:cNvPr id="13" name="TextBox 12">
              <a:extLst>
                <a:ext uri="{FF2B5EF4-FFF2-40B4-BE49-F238E27FC236}">
                  <a16:creationId xmlns:a16="http://schemas.microsoft.com/office/drawing/2014/main" id="{ECA96279-E499-C1D8-BAA8-3BBD56E10115}"/>
                </a:ext>
              </a:extLst>
            </p:cNvPr>
            <p:cNvSpPr txBox="1"/>
            <p:nvPr/>
          </p:nvSpPr>
          <p:spPr>
            <a:xfrm>
              <a:off x="4317233" y="2222500"/>
              <a:ext cx="132802" cy="135091"/>
            </a:xfrm>
            <a:prstGeom prst="roundRect">
              <a:avLst/>
            </a:prstGeom>
            <a:solidFill>
              <a:srgbClr val="008000"/>
            </a:solidFill>
            <a:ln>
              <a:noFill/>
            </a:ln>
          </p:spPr>
          <p:txBody>
            <a:bodyPr wrap="square" rtlCol="0" anchor="ctr">
              <a:noAutofit/>
            </a:bodyPr>
            <a:lstStyle/>
            <a:p>
              <a:pPr algn="ctr"/>
              <a:endParaRPr lang="en-GB" sz="1100" b="1" dirty="0">
                <a:solidFill>
                  <a:schemeClr val="bg1"/>
                </a:solidFill>
              </a:endParaRPr>
            </a:p>
          </p:txBody>
        </p:sp>
        <p:sp>
          <p:nvSpPr>
            <p:cNvPr id="14" name="TextBox 13">
              <a:extLst>
                <a:ext uri="{FF2B5EF4-FFF2-40B4-BE49-F238E27FC236}">
                  <a16:creationId xmlns:a16="http://schemas.microsoft.com/office/drawing/2014/main" id="{A6F04631-E24E-F20D-50E3-A442E68B071F}"/>
                </a:ext>
              </a:extLst>
            </p:cNvPr>
            <p:cNvSpPr txBox="1"/>
            <p:nvPr/>
          </p:nvSpPr>
          <p:spPr>
            <a:xfrm>
              <a:off x="4456742" y="2222500"/>
              <a:ext cx="132802" cy="135091"/>
            </a:xfrm>
            <a:prstGeom prst="roundRect">
              <a:avLst/>
            </a:prstGeom>
            <a:solidFill>
              <a:srgbClr val="E20091"/>
            </a:solidFill>
            <a:ln>
              <a:noFill/>
            </a:ln>
          </p:spPr>
          <p:txBody>
            <a:bodyPr wrap="square" rtlCol="0" anchor="ctr">
              <a:noAutofit/>
            </a:bodyPr>
            <a:lstStyle/>
            <a:p>
              <a:pPr algn="ctr"/>
              <a:endParaRPr lang="en-GB" sz="1100" b="1" dirty="0">
                <a:solidFill>
                  <a:schemeClr val="bg1"/>
                </a:solidFill>
              </a:endParaRPr>
            </a:p>
          </p:txBody>
        </p:sp>
        <p:sp>
          <p:nvSpPr>
            <p:cNvPr id="15" name="TextBox 14">
              <a:extLst>
                <a:ext uri="{FF2B5EF4-FFF2-40B4-BE49-F238E27FC236}">
                  <a16:creationId xmlns:a16="http://schemas.microsoft.com/office/drawing/2014/main" id="{22EA4039-B283-EBC8-6CEA-7971E3197F46}"/>
                </a:ext>
              </a:extLst>
            </p:cNvPr>
            <p:cNvSpPr txBox="1"/>
            <p:nvPr/>
          </p:nvSpPr>
          <p:spPr>
            <a:xfrm>
              <a:off x="4596250" y="2222500"/>
              <a:ext cx="132802" cy="135091"/>
            </a:xfrm>
            <a:prstGeom prst="roundRect">
              <a:avLst/>
            </a:prstGeom>
            <a:solidFill>
              <a:srgbClr val="D4D41E"/>
            </a:solidFill>
            <a:ln>
              <a:noFill/>
            </a:ln>
          </p:spPr>
          <p:txBody>
            <a:bodyPr wrap="square" rtlCol="0" anchor="ctr">
              <a:noAutofit/>
            </a:bodyPr>
            <a:lstStyle/>
            <a:p>
              <a:pPr algn="ctr"/>
              <a:endParaRPr lang="en-GB" sz="1100" b="1" dirty="0">
                <a:solidFill>
                  <a:schemeClr val="bg1"/>
                </a:solidFill>
              </a:endParaRPr>
            </a:p>
          </p:txBody>
        </p:sp>
      </p:grpSp>
      <p:grpSp>
        <p:nvGrpSpPr>
          <p:cNvPr id="58" name="Group 57">
            <a:extLst>
              <a:ext uri="{FF2B5EF4-FFF2-40B4-BE49-F238E27FC236}">
                <a16:creationId xmlns:a16="http://schemas.microsoft.com/office/drawing/2014/main" id="{8ACECCAE-3703-C76F-94A6-8FA73D36F96B}"/>
              </a:ext>
            </a:extLst>
          </p:cNvPr>
          <p:cNvGrpSpPr/>
          <p:nvPr/>
        </p:nvGrpSpPr>
        <p:grpSpPr>
          <a:xfrm>
            <a:off x="2662047" y="1384984"/>
            <a:ext cx="969853" cy="135091"/>
            <a:chOff x="3759199" y="2242710"/>
            <a:chExt cx="969853" cy="135091"/>
          </a:xfrm>
        </p:grpSpPr>
        <p:sp>
          <p:nvSpPr>
            <p:cNvPr id="51" name="TextBox 50">
              <a:extLst>
                <a:ext uri="{FF2B5EF4-FFF2-40B4-BE49-F238E27FC236}">
                  <a16:creationId xmlns:a16="http://schemas.microsoft.com/office/drawing/2014/main" id="{E2269D97-BBE7-AC16-DAB4-1C2F00F3F1B4}"/>
                </a:ext>
              </a:extLst>
            </p:cNvPr>
            <p:cNvSpPr txBox="1"/>
            <p:nvPr/>
          </p:nvSpPr>
          <p:spPr>
            <a:xfrm>
              <a:off x="3759199" y="2242710"/>
              <a:ext cx="132802" cy="135091"/>
            </a:xfrm>
            <a:prstGeom prst="roundRect">
              <a:avLst/>
            </a:prstGeom>
            <a:solidFill>
              <a:schemeClr val="accent1">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52" name="TextBox 51">
              <a:extLst>
                <a:ext uri="{FF2B5EF4-FFF2-40B4-BE49-F238E27FC236}">
                  <a16:creationId xmlns:a16="http://schemas.microsoft.com/office/drawing/2014/main" id="{54AA9B61-BE2E-E298-49DA-2CDD31DE6A71}"/>
                </a:ext>
              </a:extLst>
            </p:cNvPr>
            <p:cNvSpPr txBox="1"/>
            <p:nvPr/>
          </p:nvSpPr>
          <p:spPr>
            <a:xfrm>
              <a:off x="3898708" y="2242710"/>
              <a:ext cx="132802" cy="135091"/>
            </a:xfrm>
            <a:prstGeom prst="roundRect">
              <a:avLst/>
            </a:prstGeom>
            <a:solidFill>
              <a:schemeClr val="accent5">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53" name="TextBox 52">
              <a:extLst>
                <a:ext uri="{FF2B5EF4-FFF2-40B4-BE49-F238E27FC236}">
                  <a16:creationId xmlns:a16="http://schemas.microsoft.com/office/drawing/2014/main" id="{F4B0C3EA-DD75-863D-A1CB-13D48C7C978F}"/>
                </a:ext>
              </a:extLst>
            </p:cNvPr>
            <p:cNvSpPr txBox="1"/>
            <p:nvPr/>
          </p:nvSpPr>
          <p:spPr>
            <a:xfrm>
              <a:off x="4038216" y="2242710"/>
              <a:ext cx="132802" cy="135091"/>
            </a:xfrm>
            <a:prstGeom prst="roundRect">
              <a:avLst/>
            </a:prstGeom>
            <a:solidFill>
              <a:schemeClr val="accent6">
                <a:lumMod val="75000"/>
              </a:schemeClr>
            </a:solidFill>
            <a:ln>
              <a:noFill/>
            </a:ln>
          </p:spPr>
          <p:txBody>
            <a:bodyPr wrap="square" rtlCol="0" anchor="ctr">
              <a:noAutofit/>
            </a:bodyPr>
            <a:lstStyle/>
            <a:p>
              <a:pPr algn="ctr"/>
              <a:endParaRPr lang="en-GB" sz="1100" b="1" dirty="0">
                <a:solidFill>
                  <a:schemeClr val="bg1"/>
                </a:solidFill>
              </a:endParaRPr>
            </a:p>
          </p:txBody>
        </p:sp>
        <p:sp>
          <p:nvSpPr>
            <p:cNvPr id="54" name="TextBox 53">
              <a:extLst>
                <a:ext uri="{FF2B5EF4-FFF2-40B4-BE49-F238E27FC236}">
                  <a16:creationId xmlns:a16="http://schemas.microsoft.com/office/drawing/2014/main" id="{CBE828D6-996F-F386-5C4F-BB39BF97BA74}"/>
                </a:ext>
              </a:extLst>
            </p:cNvPr>
            <p:cNvSpPr txBox="1"/>
            <p:nvPr/>
          </p:nvSpPr>
          <p:spPr>
            <a:xfrm>
              <a:off x="4177725" y="2242710"/>
              <a:ext cx="132802" cy="135091"/>
            </a:xfrm>
            <a:prstGeom prst="roundRect">
              <a:avLst/>
            </a:prstGeom>
            <a:solidFill>
              <a:schemeClr val="tx2">
                <a:lumMod val="50000"/>
                <a:lumOff val="50000"/>
              </a:schemeClr>
            </a:solidFill>
            <a:ln>
              <a:noFill/>
            </a:ln>
          </p:spPr>
          <p:txBody>
            <a:bodyPr wrap="square" rtlCol="0" anchor="ctr">
              <a:noAutofit/>
            </a:bodyPr>
            <a:lstStyle/>
            <a:p>
              <a:pPr algn="ctr"/>
              <a:endParaRPr lang="en-GB" sz="1100" b="1" dirty="0">
                <a:solidFill>
                  <a:schemeClr val="bg1"/>
                </a:solidFill>
              </a:endParaRPr>
            </a:p>
          </p:txBody>
        </p:sp>
        <p:sp>
          <p:nvSpPr>
            <p:cNvPr id="55" name="TextBox 54">
              <a:extLst>
                <a:ext uri="{FF2B5EF4-FFF2-40B4-BE49-F238E27FC236}">
                  <a16:creationId xmlns:a16="http://schemas.microsoft.com/office/drawing/2014/main" id="{FB129E65-37D0-85D1-3684-12C9813A2529}"/>
                </a:ext>
              </a:extLst>
            </p:cNvPr>
            <p:cNvSpPr txBox="1"/>
            <p:nvPr/>
          </p:nvSpPr>
          <p:spPr>
            <a:xfrm>
              <a:off x="4317233" y="2242710"/>
              <a:ext cx="132802" cy="135091"/>
            </a:xfrm>
            <a:prstGeom prst="roundRect">
              <a:avLst/>
            </a:prstGeom>
            <a:solidFill>
              <a:schemeClr val="accent5">
                <a:lumMod val="75000"/>
              </a:schemeClr>
            </a:solidFill>
            <a:ln>
              <a:noFill/>
            </a:ln>
          </p:spPr>
          <p:txBody>
            <a:bodyPr wrap="square" rtlCol="0" anchor="ctr">
              <a:noAutofit/>
            </a:bodyPr>
            <a:lstStyle/>
            <a:p>
              <a:pPr algn="ctr"/>
              <a:endParaRPr lang="en-GB" sz="1100" b="1" dirty="0">
                <a:solidFill>
                  <a:schemeClr val="bg1"/>
                </a:solidFill>
              </a:endParaRPr>
            </a:p>
          </p:txBody>
        </p:sp>
        <p:sp>
          <p:nvSpPr>
            <p:cNvPr id="56" name="TextBox 55">
              <a:extLst>
                <a:ext uri="{FF2B5EF4-FFF2-40B4-BE49-F238E27FC236}">
                  <a16:creationId xmlns:a16="http://schemas.microsoft.com/office/drawing/2014/main" id="{C2FF5661-D65C-533C-0465-90E5BF6D90C3}"/>
                </a:ext>
              </a:extLst>
            </p:cNvPr>
            <p:cNvSpPr txBox="1"/>
            <p:nvPr/>
          </p:nvSpPr>
          <p:spPr>
            <a:xfrm>
              <a:off x="4456742" y="2242710"/>
              <a:ext cx="132802" cy="135091"/>
            </a:xfrm>
            <a:prstGeom prst="roundRect">
              <a:avLst/>
            </a:prstGeom>
            <a:solidFill>
              <a:schemeClr val="accent2"/>
            </a:solidFill>
            <a:ln>
              <a:noFill/>
            </a:ln>
          </p:spPr>
          <p:txBody>
            <a:bodyPr wrap="square" rtlCol="0" anchor="ctr">
              <a:noAutofit/>
            </a:bodyPr>
            <a:lstStyle/>
            <a:p>
              <a:pPr algn="ctr"/>
              <a:endParaRPr lang="en-GB" sz="1100" b="1" dirty="0">
                <a:solidFill>
                  <a:schemeClr val="bg1"/>
                </a:solidFill>
              </a:endParaRPr>
            </a:p>
          </p:txBody>
        </p:sp>
        <p:sp>
          <p:nvSpPr>
            <p:cNvPr id="57" name="TextBox 56">
              <a:extLst>
                <a:ext uri="{FF2B5EF4-FFF2-40B4-BE49-F238E27FC236}">
                  <a16:creationId xmlns:a16="http://schemas.microsoft.com/office/drawing/2014/main" id="{04FAA692-8035-AC1E-C202-1B71FDA85B7D}"/>
                </a:ext>
              </a:extLst>
            </p:cNvPr>
            <p:cNvSpPr txBox="1"/>
            <p:nvPr/>
          </p:nvSpPr>
          <p:spPr>
            <a:xfrm>
              <a:off x="4596250" y="2242710"/>
              <a:ext cx="132802" cy="135091"/>
            </a:xfrm>
            <a:prstGeom prst="roundRect">
              <a:avLst/>
            </a:prstGeom>
            <a:solidFill>
              <a:srgbClr val="008C95"/>
            </a:solidFill>
            <a:ln>
              <a:noFill/>
            </a:ln>
          </p:spPr>
          <p:txBody>
            <a:bodyPr wrap="square" rtlCol="0" anchor="ctr">
              <a:noAutofit/>
            </a:bodyPr>
            <a:lstStyle/>
            <a:p>
              <a:pPr algn="ctr"/>
              <a:endParaRPr lang="en-GB" sz="1100" b="1" dirty="0">
                <a:solidFill>
                  <a:schemeClr val="bg1"/>
                </a:solidFill>
              </a:endParaRPr>
            </a:p>
          </p:txBody>
        </p:sp>
      </p:grpSp>
      <p:sp>
        <p:nvSpPr>
          <p:cNvPr id="63" name="Rectangle: Rounded Corners 62">
            <a:extLst>
              <a:ext uri="{FF2B5EF4-FFF2-40B4-BE49-F238E27FC236}">
                <a16:creationId xmlns:a16="http://schemas.microsoft.com/office/drawing/2014/main" id="{5B89DC71-7982-8525-8514-46625D459B25}"/>
              </a:ext>
            </a:extLst>
          </p:cNvPr>
          <p:cNvSpPr/>
          <p:nvPr/>
        </p:nvSpPr>
        <p:spPr>
          <a:xfrm>
            <a:off x="5956177" y="3783541"/>
            <a:ext cx="3309231" cy="2357370"/>
          </a:xfrm>
          <a:prstGeom prst="roundRect">
            <a:avLst/>
          </a:prstGeom>
          <a:solidFill>
            <a:srgbClr val="FFFFCC"/>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sz="2000" b="1" dirty="0">
                <a:latin typeface="Calibri" panose="020F0502020204030204" pitchFamily="34" charset="0"/>
                <a:ea typeface="Times New Roman" panose="02020603050405020304" pitchFamily="18" charset="0"/>
                <a:cs typeface="Times New Roman" panose="02020603050405020304" pitchFamily="18" charset="0"/>
              </a:rPr>
              <a:t>Events and Support</a:t>
            </a:r>
          </a:p>
        </p:txBody>
      </p:sp>
      <p:grpSp>
        <p:nvGrpSpPr>
          <p:cNvPr id="72" name="Group 71">
            <a:extLst>
              <a:ext uri="{FF2B5EF4-FFF2-40B4-BE49-F238E27FC236}">
                <a16:creationId xmlns:a16="http://schemas.microsoft.com/office/drawing/2014/main" id="{67494D2F-64F5-DFB9-3BD0-62006C575582}"/>
              </a:ext>
            </a:extLst>
          </p:cNvPr>
          <p:cNvGrpSpPr/>
          <p:nvPr/>
        </p:nvGrpSpPr>
        <p:grpSpPr>
          <a:xfrm>
            <a:off x="7443098" y="4205853"/>
            <a:ext cx="308792" cy="244088"/>
            <a:chOff x="1270000" y="1390650"/>
            <a:chExt cx="895350" cy="622300"/>
          </a:xfrm>
        </p:grpSpPr>
        <p:sp>
          <p:nvSpPr>
            <p:cNvPr id="73" name="Rectangle: Rounded Corners 72">
              <a:extLst>
                <a:ext uri="{FF2B5EF4-FFF2-40B4-BE49-F238E27FC236}">
                  <a16:creationId xmlns:a16="http://schemas.microsoft.com/office/drawing/2014/main" id="{89B5362F-E6DD-532A-3DAC-07DDE6CAA107}"/>
                </a:ext>
              </a:extLst>
            </p:cNvPr>
            <p:cNvSpPr/>
            <p:nvPr/>
          </p:nvSpPr>
          <p:spPr>
            <a:xfrm>
              <a:off x="1270000" y="1390650"/>
              <a:ext cx="895350" cy="622300"/>
            </a:xfrm>
            <a:prstGeom prst="roundRect">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pic>
          <p:nvPicPr>
            <p:cNvPr id="74" name="Picture 73" descr="A black and white circular sign with a letter i&#10;&#10;Description automatically generated">
              <a:extLst>
                <a:ext uri="{FF2B5EF4-FFF2-40B4-BE49-F238E27FC236}">
                  <a16:creationId xmlns:a16="http://schemas.microsoft.com/office/drawing/2014/main" id="{D6432493-FA31-E133-2619-0ECA3A2C8855}"/>
                </a:ext>
              </a:extLst>
            </p:cNvPr>
            <p:cNvPicPr>
              <a:picLocks noChangeAspect="1"/>
            </p:cNvPicPr>
            <p:nvPr/>
          </p:nvPicPr>
          <p:blipFill>
            <a:blip r:embed="rId4"/>
            <a:stretch>
              <a:fillRect/>
            </a:stretch>
          </p:blipFill>
          <p:spPr>
            <a:xfrm>
              <a:off x="1467247" y="1451372"/>
              <a:ext cx="500856" cy="500856"/>
            </a:xfrm>
            <a:prstGeom prst="rect">
              <a:avLst/>
            </a:prstGeom>
          </p:spPr>
        </p:pic>
      </p:grpSp>
      <p:grpSp>
        <p:nvGrpSpPr>
          <p:cNvPr id="75" name="Group 74">
            <a:extLst>
              <a:ext uri="{FF2B5EF4-FFF2-40B4-BE49-F238E27FC236}">
                <a16:creationId xmlns:a16="http://schemas.microsoft.com/office/drawing/2014/main" id="{4E358182-0B49-B3DA-AF99-DD5C8B57E897}"/>
              </a:ext>
            </a:extLst>
          </p:cNvPr>
          <p:cNvGrpSpPr/>
          <p:nvPr/>
        </p:nvGrpSpPr>
        <p:grpSpPr>
          <a:xfrm>
            <a:off x="8630761" y="4120988"/>
            <a:ext cx="308792" cy="244088"/>
            <a:chOff x="1504368" y="2694967"/>
            <a:chExt cx="533400" cy="381000"/>
          </a:xfrm>
        </p:grpSpPr>
        <p:sp>
          <p:nvSpPr>
            <p:cNvPr id="76" name="Rectangle: Rounded Corners 75">
              <a:extLst>
                <a:ext uri="{FF2B5EF4-FFF2-40B4-BE49-F238E27FC236}">
                  <a16:creationId xmlns:a16="http://schemas.microsoft.com/office/drawing/2014/main" id="{EC5106A5-34D2-299A-2520-F80E662A59EE}"/>
                </a:ext>
              </a:extLst>
            </p:cNvPr>
            <p:cNvSpPr/>
            <p:nvPr/>
          </p:nvSpPr>
          <p:spPr>
            <a:xfrm>
              <a:off x="1504368" y="2694967"/>
              <a:ext cx="533400" cy="381000"/>
            </a:xfrm>
            <a:prstGeom prst="roundRect">
              <a:avLst/>
            </a:prstGeom>
            <a:ln>
              <a:solidFill>
                <a:schemeClr val="accent5">
                  <a:lumMod val="60000"/>
                  <a:lumOff val="4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pic>
          <p:nvPicPr>
            <p:cNvPr id="77" name="Picture 76" descr="A black computer monitor with a white screen&#10;&#10;Description automatically generated">
              <a:extLst>
                <a:ext uri="{FF2B5EF4-FFF2-40B4-BE49-F238E27FC236}">
                  <a16:creationId xmlns:a16="http://schemas.microsoft.com/office/drawing/2014/main" id="{721BE9D1-3F76-F4DB-4F25-FEC82F2FC35E}"/>
                </a:ext>
              </a:extLst>
            </p:cNvPr>
            <p:cNvPicPr>
              <a:picLocks noChangeAspect="1"/>
            </p:cNvPicPr>
            <p:nvPr/>
          </p:nvPicPr>
          <p:blipFill>
            <a:blip r:embed="rId5"/>
            <a:stretch>
              <a:fillRect/>
            </a:stretch>
          </p:blipFill>
          <p:spPr>
            <a:xfrm>
              <a:off x="1620644" y="2768779"/>
              <a:ext cx="300848" cy="246075"/>
            </a:xfrm>
            <a:prstGeom prst="rect">
              <a:avLst/>
            </a:prstGeom>
          </p:spPr>
        </p:pic>
      </p:grpSp>
      <p:grpSp>
        <p:nvGrpSpPr>
          <p:cNvPr id="78" name="Group 77">
            <a:extLst>
              <a:ext uri="{FF2B5EF4-FFF2-40B4-BE49-F238E27FC236}">
                <a16:creationId xmlns:a16="http://schemas.microsoft.com/office/drawing/2014/main" id="{929C362C-8FD4-ADC1-69DD-0BADFAF1D5B6}"/>
              </a:ext>
            </a:extLst>
          </p:cNvPr>
          <p:cNvGrpSpPr/>
          <p:nvPr/>
        </p:nvGrpSpPr>
        <p:grpSpPr>
          <a:xfrm>
            <a:off x="7199619" y="5638031"/>
            <a:ext cx="308792" cy="244088"/>
            <a:chOff x="1504368" y="2694967"/>
            <a:chExt cx="533400" cy="381000"/>
          </a:xfrm>
        </p:grpSpPr>
        <p:sp>
          <p:nvSpPr>
            <p:cNvPr id="79" name="Rectangle: Rounded Corners 78">
              <a:extLst>
                <a:ext uri="{FF2B5EF4-FFF2-40B4-BE49-F238E27FC236}">
                  <a16:creationId xmlns:a16="http://schemas.microsoft.com/office/drawing/2014/main" id="{238B6BCE-1AD4-710B-E509-78548222F0AE}"/>
                </a:ext>
              </a:extLst>
            </p:cNvPr>
            <p:cNvSpPr/>
            <p:nvPr/>
          </p:nvSpPr>
          <p:spPr>
            <a:xfrm>
              <a:off x="1504368" y="2694967"/>
              <a:ext cx="533400" cy="38100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80" name="Picture 79" descr="A black computer monitor with a white screen&#10;&#10;Description automatically generated">
              <a:extLst>
                <a:ext uri="{FF2B5EF4-FFF2-40B4-BE49-F238E27FC236}">
                  <a16:creationId xmlns:a16="http://schemas.microsoft.com/office/drawing/2014/main" id="{D6B9B000-4C5C-A52A-A09E-53F622E8854D}"/>
                </a:ext>
              </a:extLst>
            </p:cNvPr>
            <p:cNvPicPr>
              <a:picLocks noChangeAspect="1"/>
            </p:cNvPicPr>
            <p:nvPr/>
          </p:nvPicPr>
          <p:blipFill>
            <a:blip r:embed="rId5"/>
            <a:stretch>
              <a:fillRect/>
            </a:stretch>
          </p:blipFill>
          <p:spPr>
            <a:xfrm>
              <a:off x="1620644" y="2768779"/>
              <a:ext cx="300848" cy="246075"/>
            </a:xfrm>
            <a:prstGeom prst="rect">
              <a:avLst/>
            </a:prstGeom>
          </p:spPr>
        </p:pic>
      </p:grpSp>
      <p:grpSp>
        <p:nvGrpSpPr>
          <p:cNvPr id="81" name="Group 80">
            <a:extLst>
              <a:ext uri="{FF2B5EF4-FFF2-40B4-BE49-F238E27FC236}">
                <a16:creationId xmlns:a16="http://schemas.microsoft.com/office/drawing/2014/main" id="{24558645-6448-EE02-7E2E-824E2F29BB00}"/>
              </a:ext>
            </a:extLst>
          </p:cNvPr>
          <p:cNvGrpSpPr/>
          <p:nvPr/>
        </p:nvGrpSpPr>
        <p:grpSpPr>
          <a:xfrm>
            <a:off x="6229478" y="3876900"/>
            <a:ext cx="308792" cy="244088"/>
            <a:chOff x="1504368" y="2694967"/>
            <a:chExt cx="533400" cy="381000"/>
          </a:xfrm>
        </p:grpSpPr>
        <p:sp>
          <p:nvSpPr>
            <p:cNvPr id="82" name="Rectangle: Rounded Corners 81">
              <a:extLst>
                <a:ext uri="{FF2B5EF4-FFF2-40B4-BE49-F238E27FC236}">
                  <a16:creationId xmlns:a16="http://schemas.microsoft.com/office/drawing/2014/main" id="{878EE688-DD80-5FD3-3A59-B3118974932A}"/>
                </a:ext>
              </a:extLst>
            </p:cNvPr>
            <p:cNvSpPr/>
            <p:nvPr/>
          </p:nvSpPr>
          <p:spPr>
            <a:xfrm>
              <a:off x="1504368" y="2694967"/>
              <a:ext cx="533400" cy="381000"/>
            </a:xfrm>
            <a:prstGeom prst="roundRect">
              <a:avLst/>
            </a:prstGeom>
            <a:solidFill>
              <a:schemeClr val="bg1"/>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3" name="Picture 82" descr="A black computer monitor with a white screen&#10;&#10;Description automatically generated">
              <a:extLst>
                <a:ext uri="{FF2B5EF4-FFF2-40B4-BE49-F238E27FC236}">
                  <a16:creationId xmlns:a16="http://schemas.microsoft.com/office/drawing/2014/main" id="{CE0EDECB-495F-0CC0-6861-6708583B888A}"/>
                </a:ext>
              </a:extLst>
            </p:cNvPr>
            <p:cNvPicPr>
              <a:picLocks noChangeAspect="1"/>
            </p:cNvPicPr>
            <p:nvPr/>
          </p:nvPicPr>
          <p:blipFill>
            <a:blip r:embed="rId5"/>
            <a:stretch>
              <a:fillRect/>
            </a:stretch>
          </p:blipFill>
          <p:spPr>
            <a:xfrm>
              <a:off x="1620644" y="2768779"/>
              <a:ext cx="300848" cy="246075"/>
            </a:xfrm>
            <a:prstGeom prst="rect">
              <a:avLst/>
            </a:prstGeom>
          </p:spPr>
        </p:pic>
      </p:grpSp>
      <p:grpSp>
        <p:nvGrpSpPr>
          <p:cNvPr id="84" name="Group 83">
            <a:extLst>
              <a:ext uri="{FF2B5EF4-FFF2-40B4-BE49-F238E27FC236}">
                <a16:creationId xmlns:a16="http://schemas.microsoft.com/office/drawing/2014/main" id="{DA7F145D-C951-6881-68E5-88AAB28BEB20}"/>
              </a:ext>
            </a:extLst>
          </p:cNvPr>
          <p:cNvGrpSpPr/>
          <p:nvPr/>
        </p:nvGrpSpPr>
        <p:grpSpPr>
          <a:xfrm>
            <a:off x="8730572" y="5640686"/>
            <a:ext cx="308792" cy="244088"/>
            <a:chOff x="1504368" y="2694967"/>
            <a:chExt cx="533400" cy="381000"/>
          </a:xfrm>
        </p:grpSpPr>
        <p:sp>
          <p:nvSpPr>
            <p:cNvPr id="85" name="Rectangle: Rounded Corners 84">
              <a:extLst>
                <a:ext uri="{FF2B5EF4-FFF2-40B4-BE49-F238E27FC236}">
                  <a16:creationId xmlns:a16="http://schemas.microsoft.com/office/drawing/2014/main" id="{9712F058-3317-FF76-F64B-9558BB9104F2}"/>
                </a:ext>
              </a:extLst>
            </p:cNvPr>
            <p:cNvSpPr/>
            <p:nvPr/>
          </p:nvSpPr>
          <p:spPr>
            <a:xfrm>
              <a:off x="1504368" y="2694967"/>
              <a:ext cx="533400" cy="381000"/>
            </a:xfrm>
            <a:prstGeom prst="roundRect">
              <a:avLst/>
            </a:prstGeom>
            <a:solidFill>
              <a:schemeClr val="bg1"/>
            </a:solidFill>
            <a:ln>
              <a:solidFill>
                <a:srgbClr val="60C15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6" name="Picture 85" descr="A black computer monitor with a white screen&#10;&#10;Description automatically generated">
              <a:extLst>
                <a:ext uri="{FF2B5EF4-FFF2-40B4-BE49-F238E27FC236}">
                  <a16:creationId xmlns:a16="http://schemas.microsoft.com/office/drawing/2014/main" id="{06379497-8E84-BAC1-FB43-6ADF9E893425}"/>
                </a:ext>
              </a:extLst>
            </p:cNvPr>
            <p:cNvPicPr>
              <a:picLocks noChangeAspect="1"/>
            </p:cNvPicPr>
            <p:nvPr/>
          </p:nvPicPr>
          <p:blipFill>
            <a:blip r:embed="rId5"/>
            <a:stretch>
              <a:fillRect/>
            </a:stretch>
          </p:blipFill>
          <p:spPr>
            <a:xfrm>
              <a:off x="1620644" y="2768779"/>
              <a:ext cx="300848" cy="246075"/>
            </a:xfrm>
            <a:prstGeom prst="rect">
              <a:avLst/>
            </a:prstGeom>
          </p:spPr>
        </p:pic>
      </p:grpSp>
      <p:grpSp>
        <p:nvGrpSpPr>
          <p:cNvPr id="87" name="Group 86">
            <a:extLst>
              <a:ext uri="{FF2B5EF4-FFF2-40B4-BE49-F238E27FC236}">
                <a16:creationId xmlns:a16="http://schemas.microsoft.com/office/drawing/2014/main" id="{BC3D5F78-86EE-F020-E21D-758C8651974D}"/>
              </a:ext>
            </a:extLst>
          </p:cNvPr>
          <p:cNvGrpSpPr/>
          <p:nvPr/>
        </p:nvGrpSpPr>
        <p:grpSpPr>
          <a:xfrm>
            <a:off x="8389283" y="5209982"/>
            <a:ext cx="308792" cy="244088"/>
            <a:chOff x="1270000" y="1390650"/>
            <a:chExt cx="895350" cy="622300"/>
          </a:xfrm>
        </p:grpSpPr>
        <p:sp>
          <p:nvSpPr>
            <p:cNvPr id="88" name="Rectangle: Rounded Corners 87">
              <a:extLst>
                <a:ext uri="{FF2B5EF4-FFF2-40B4-BE49-F238E27FC236}">
                  <a16:creationId xmlns:a16="http://schemas.microsoft.com/office/drawing/2014/main" id="{9BF87082-6A36-EF69-D1A7-7BBD95DAE04D}"/>
                </a:ext>
              </a:extLst>
            </p:cNvPr>
            <p:cNvSpPr/>
            <p:nvPr/>
          </p:nvSpPr>
          <p:spPr>
            <a:xfrm>
              <a:off x="1270000" y="1390650"/>
              <a:ext cx="895350" cy="622300"/>
            </a:xfrm>
            <a:prstGeom prst="roundRect">
              <a:avLst/>
            </a:prstGeom>
            <a:solidFill>
              <a:schemeClr val="bg1"/>
            </a:solidFill>
            <a:ln>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9" name="Picture 88" descr="A black and white circular sign with a letter i&#10;&#10;Description automatically generated">
              <a:extLst>
                <a:ext uri="{FF2B5EF4-FFF2-40B4-BE49-F238E27FC236}">
                  <a16:creationId xmlns:a16="http://schemas.microsoft.com/office/drawing/2014/main" id="{4F704BAF-5602-9A7F-2D7F-B12771D392D2}"/>
                </a:ext>
              </a:extLst>
            </p:cNvPr>
            <p:cNvPicPr>
              <a:picLocks noChangeAspect="1"/>
            </p:cNvPicPr>
            <p:nvPr/>
          </p:nvPicPr>
          <p:blipFill>
            <a:blip r:embed="rId4"/>
            <a:stretch>
              <a:fillRect/>
            </a:stretch>
          </p:blipFill>
          <p:spPr>
            <a:xfrm>
              <a:off x="1467247" y="1451372"/>
              <a:ext cx="500856" cy="500856"/>
            </a:xfrm>
            <a:prstGeom prst="rect">
              <a:avLst/>
            </a:prstGeom>
          </p:spPr>
        </p:pic>
      </p:grpSp>
      <p:grpSp>
        <p:nvGrpSpPr>
          <p:cNvPr id="90" name="Group 89">
            <a:extLst>
              <a:ext uri="{FF2B5EF4-FFF2-40B4-BE49-F238E27FC236}">
                <a16:creationId xmlns:a16="http://schemas.microsoft.com/office/drawing/2014/main" id="{36DF809B-B7B0-DD6C-5FB9-056D71CD8A29}"/>
              </a:ext>
            </a:extLst>
          </p:cNvPr>
          <p:cNvGrpSpPr/>
          <p:nvPr/>
        </p:nvGrpSpPr>
        <p:grpSpPr>
          <a:xfrm>
            <a:off x="6295391" y="5300991"/>
            <a:ext cx="308792" cy="244088"/>
            <a:chOff x="1270000" y="1390650"/>
            <a:chExt cx="895350" cy="622300"/>
          </a:xfrm>
        </p:grpSpPr>
        <p:sp>
          <p:nvSpPr>
            <p:cNvPr id="91" name="Rectangle: Rounded Corners 90">
              <a:extLst>
                <a:ext uri="{FF2B5EF4-FFF2-40B4-BE49-F238E27FC236}">
                  <a16:creationId xmlns:a16="http://schemas.microsoft.com/office/drawing/2014/main" id="{B396084F-FD4D-E000-DF20-4A938877185A}"/>
                </a:ext>
              </a:extLst>
            </p:cNvPr>
            <p:cNvSpPr/>
            <p:nvPr/>
          </p:nvSpPr>
          <p:spPr>
            <a:xfrm>
              <a:off x="1270000" y="1390650"/>
              <a:ext cx="895350" cy="622300"/>
            </a:xfrm>
            <a:prstGeom prst="roundRect">
              <a:avLst/>
            </a:prstGeom>
            <a:ln>
              <a:solidFill>
                <a:srgbClr val="60C15B"/>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92" name="Picture 91" descr="A black and white circular sign with a letter i&#10;&#10;Description automatically generated">
              <a:extLst>
                <a:ext uri="{FF2B5EF4-FFF2-40B4-BE49-F238E27FC236}">
                  <a16:creationId xmlns:a16="http://schemas.microsoft.com/office/drawing/2014/main" id="{B0FAD332-E294-4B31-39AD-420B7FBB8261}"/>
                </a:ext>
              </a:extLst>
            </p:cNvPr>
            <p:cNvPicPr>
              <a:picLocks noChangeAspect="1"/>
            </p:cNvPicPr>
            <p:nvPr/>
          </p:nvPicPr>
          <p:blipFill>
            <a:blip r:embed="rId4"/>
            <a:stretch>
              <a:fillRect/>
            </a:stretch>
          </p:blipFill>
          <p:spPr>
            <a:xfrm>
              <a:off x="1467247" y="1451372"/>
              <a:ext cx="500856" cy="500856"/>
            </a:xfrm>
            <a:prstGeom prst="rect">
              <a:avLst/>
            </a:prstGeom>
          </p:spPr>
        </p:pic>
      </p:grpSp>
    </p:spTree>
    <p:extLst>
      <p:ext uri="{BB962C8B-B14F-4D97-AF65-F5344CB8AC3E}">
        <p14:creationId xmlns:p14="http://schemas.microsoft.com/office/powerpoint/2010/main" val="1862419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A30C3-09D0-36F2-33B4-83A24C842D5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1E46C34-7331-A4E7-D3A2-433A9D7CEF2D}"/>
              </a:ext>
            </a:extLst>
          </p:cNvPr>
          <p:cNvSpPr>
            <a:spLocks noGrp="1"/>
          </p:cNvSpPr>
          <p:nvPr>
            <p:ph type="body" sz="quarter" idx="12"/>
          </p:nvPr>
        </p:nvSpPr>
        <p:spPr>
          <a:xfrm>
            <a:off x="495299" y="355313"/>
            <a:ext cx="9810751" cy="703263"/>
          </a:xfrm>
        </p:spPr>
        <p:txBody>
          <a:bodyPr>
            <a:normAutofit/>
          </a:bodyPr>
          <a:lstStyle/>
          <a:p>
            <a:pPr marL="0" indent="0">
              <a:buNone/>
            </a:pPr>
            <a:r>
              <a:rPr lang="en-GB" dirty="0">
                <a:solidFill>
                  <a:srgbClr val="459329"/>
                </a:solidFill>
              </a:rPr>
              <a:t>‘What Good Looks Like’ Self-Assessment</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B2EB95C8-528C-2677-885C-BF91CDCB2358}"/>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4" name="Text Placeholder 3">
            <a:extLst>
              <a:ext uri="{FF2B5EF4-FFF2-40B4-BE49-F238E27FC236}">
                <a16:creationId xmlns:a16="http://schemas.microsoft.com/office/drawing/2014/main" id="{EAE4EFBB-D373-FC16-3CC5-F7786CF3A53B}"/>
              </a:ext>
            </a:extLst>
          </p:cNvPr>
          <p:cNvSpPr txBox="1">
            <a:spLocks/>
          </p:cNvSpPr>
          <p:nvPr/>
        </p:nvSpPr>
        <p:spPr>
          <a:xfrm>
            <a:off x="495299" y="1193799"/>
            <a:ext cx="8831263" cy="43243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Skills for Care is working in partnership with Partners for Care and Health, and the Digital Care Hub, to deliver the content for a self-assessment tool for a digital ‘</a:t>
            </a:r>
            <a:r>
              <a:rPr lang="en-GB" sz="2000" dirty="0">
                <a:solidFill>
                  <a:srgbClr val="0000FF"/>
                </a:solidFill>
                <a:hlinkClick r:id="rId3">
                  <a:extLst>
                    <a:ext uri="{A12FA001-AC4F-418D-AE19-62706E023703}">
                      <ahyp:hlinkClr xmlns:ahyp="http://schemas.microsoft.com/office/drawing/2018/hyperlinkcolor" val="tx"/>
                    </a:ext>
                  </a:extLst>
                </a:hlinkClick>
              </a:rPr>
              <a:t>What Good Looks Like (WGLL) Framework</a:t>
            </a:r>
            <a:r>
              <a:rPr lang="en-GB" sz="2000" dirty="0"/>
              <a:t>’</a:t>
            </a:r>
            <a:r>
              <a:rPr lang="en-GB" sz="2000" dirty="0">
                <a:latin typeface="Arial"/>
                <a:cs typeface="Arial"/>
              </a:rPr>
              <a:t> </a:t>
            </a:r>
            <a:r>
              <a:rPr lang="en-GB" dirty="0">
                <a:latin typeface="Arial"/>
                <a:cs typeface="Arial"/>
              </a:rPr>
              <a:t>for adult social care organisations. </a:t>
            </a:r>
          </a:p>
          <a:p>
            <a:pPr marL="0" indent="0">
              <a:buNone/>
            </a:pPr>
            <a:r>
              <a:rPr lang="en-GB" dirty="0">
                <a:latin typeface="Arial"/>
                <a:cs typeface="Arial"/>
              </a:rPr>
              <a:t>The self-assessment will help adult social care providers on their digital journey. It will help them to benchmark and baseline themselves around digital capabilities and improvement; understand their achievements and their gaps of digital focus; develop their digital vision; and to make the case for change.</a:t>
            </a:r>
          </a:p>
          <a:p>
            <a:pPr marL="0" indent="0">
              <a:buNone/>
            </a:pPr>
            <a:r>
              <a:rPr lang="en-GB" dirty="0">
                <a:latin typeface="Arial"/>
                <a:cs typeface="Arial"/>
              </a:rPr>
              <a:t>This self-assessment is planned to launch on the Digitising Social Care website at the end of March 2025.</a:t>
            </a:r>
          </a:p>
        </p:txBody>
      </p:sp>
    </p:spTree>
    <p:extLst>
      <p:ext uri="{BB962C8B-B14F-4D97-AF65-F5344CB8AC3E}">
        <p14:creationId xmlns:p14="http://schemas.microsoft.com/office/powerpoint/2010/main" val="4014341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5920B4-CD58-0B21-8872-774E82249AD4}"/>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B33FDAE-7D26-B0E4-8EA4-812F76186B71}"/>
              </a:ext>
            </a:extLst>
          </p:cNvPr>
          <p:cNvSpPr>
            <a:spLocks noGrp="1"/>
          </p:cNvSpPr>
          <p:nvPr>
            <p:ph type="body" sz="quarter" idx="12"/>
          </p:nvPr>
        </p:nvSpPr>
        <p:spPr/>
        <p:txBody>
          <a:bodyPr>
            <a:normAutofit/>
          </a:bodyPr>
          <a:lstStyle/>
          <a:p>
            <a:pPr marL="0" indent="0">
              <a:buNone/>
            </a:pPr>
            <a:r>
              <a:rPr lang="en-GB" dirty="0">
                <a:solidFill>
                  <a:srgbClr val="008C95"/>
                </a:solidFill>
              </a:rPr>
              <a:t>‘What Good Looks Like’ Framework</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41780610-BFFC-5D85-40D9-FDDD45FBDD4F}"/>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4" name="Text Placeholder 3">
            <a:extLst>
              <a:ext uri="{FF2B5EF4-FFF2-40B4-BE49-F238E27FC236}">
                <a16:creationId xmlns:a16="http://schemas.microsoft.com/office/drawing/2014/main" id="{766ED7FF-9F8B-7BA0-4EAE-9758B04DA749}"/>
              </a:ext>
            </a:extLst>
          </p:cNvPr>
          <p:cNvSpPr txBox="1">
            <a:spLocks/>
          </p:cNvSpPr>
          <p:nvPr/>
        </p:nvSpPr>
        <p:spPr>
          <a:xfrm>
            <a:off x="495299" y="1193799"/>
            <a:ext cx="8831263" cy="43243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The ’What Good Looks Like’ Framework for adult social care supports both care providers and local councils with the digital capabilities, competencies and training required in adult social care. </a:t>
            </a:r>
          </a:p>
          <a:p>
            <a:pPr marL="0" indent="0">
              <a:buNone/>
            </a:pPr>
            <a:r>
              <a:rPr lang="en-GB" dirty="0">
                <a:latin typeface="Arial"/>
                <a:cs typeface="Arial"/>
              </a:rPr>
              <a:t>It provides a series of common goals for all organisations to work towards that will help achieve the vision set out in </a:t>
            </a:r>
            <a:r>
              <a:rPr lang="en-GB" sz="2000" u="sng" dirty="0">
                <a:solidFill>
                  <a:srgbClr val="0000FF"/>
                </a:solidFill>
                <a:ea typeface="Times New Roman" panose="02020603050405020304" pitchFamily="18" charset="0"/>
                <a:hlinkClick r:id="rId3">
                  <a:extLst>
                    <a:ext uri="{A12FA001-AC4F-418D-AE19-62706E023703}">
                      <ahyp:hlinkClr xmlns:ahyp="http://schemas.microsoft.com/office/drawing/2018/hyperlinkcolor" val="tx"/>
                    </a:ext>
                  </a:extLst>
                </a:hlinkClick>
              </a:rPr>
              <a:t>People at the Heart of Care</a:t>
            </a:r>
            <a:r>
              <a:rPr lang="en-GB" dirty="0">
                <a:latin typeface="Arial"/>
                <a:cs typeface="Arial"/>
              </a:rPr>
              <a:t>. It is an aspirational framework designed to be used by both councils and care providers.</a:t>
            </a:r>
          </a:p>
        </p:txBody>
      </p:sp>
      <p:sp>
        <p:nvSpPr>
          <p:cNvPr id="14" name="TextBox 13">
            <a:extLst>
              <a:ext uri="{FF2B5EF4-FFF2-40B4-BE49-F238E27FC236}">
                <a16:creationId xmlns:a16="http://schemas.microsoft.com/office/drawing/2014/main" id="{BC1E9AD4-74BF-31CD-F400-8F995145C91F}"/>
              </a:ext>
            </a:extLst>
          </p:cNvPr>
          <p:cNvSpPr txBox="1"/>
          <p:nvPr/>
        </p:nvSpPr>
        <p:spPr>
          <a:xfrm>
            <a:off x="683855" y="3892232"/>
            <a:ext cx="1378198" cy="888509"/>
          </a:xfrm>
          <a:prstGeom prst="roundRect">
            <a:avLst/>
          </a:prstGeom>
          <a:solidFill>
            <a:schemeClr val="accent1">
              <a:lumMod val="60000"/>
              <a:lumOff val="40000"/>
            </a:schemeClr>
          </a:solidFill>
          <a:ln>
            <a:noFill/>
          </a:ln>
        </p:spPr>
        <p:txBody>
          <a:bodyPr wrap="square" rtlCol="0" anchor="ctr">
            <a:noAutofit/>
          </a:bodyPr>
          <a:lstStyle/>
          <a:p>
            <a:pPr algn="ctr"/>
            <a:r>
              <a:rPr lang="en-GB" sz="1100" b="1" dirty="0">
                <a:solidFill>
                  <a:schemeClr val="bg1"/>
                </a:solidFill>
              </a:rPr>
              <a:t>Well-Led</a:t>
            </a:r>
          </a:p>
        </p:txBody>
      </p:sp>
      <p:sp>
        <p:nvSpPr>
          <p:cNvPr id="15" name="TextBox 14">
            <a:extLst>
              <a:ext uri="{FF2B5EF4-FFF2-40B4-BE49-F238E27FC236}">
                <a16:creationId xmlns:a16="http://schemas.microsoft.com/office/drawing/2014/main" id="{E8080067-7044-D889-E476-583BCEDCA237}"/>
              </a:ext>
            </a:extLst>
          </p:cNvPr>
          <p:cNvSpPr txBox="1"/>
          <p:nvPr/>
        </p:nvSpPr>
        <p:spPr>
          <a:xfrm>
            <a:off x="2131655" y="3892232"/>
            <a:ext cx="1378198" cy="888509"/>
          </a:xfrm>
          <a:prstGeom prst="roundRect">
            <a:avLst/>
          </a:prstGeom>
          <a:solidFill>
            <a:schemeClr val="accent5">
              <a:lumMod val="60000"/>
              <a:lumOff val="40000"/>
            </a:schemeClr>
          </a:solidFill>
          <a:ln>
            <a:noFill/>
          </a:ln>
        </p:spPr>
        <p:txBody>
          <a:bodyPr wrap="square" rtlCol="0" anchor="ctr">
            <a:noAutofit/>
          </a:bodyPr>
          <a:lstStyle/>
          <a:p>
            <a:pPr algn="ctr"/>
            <a:r>
              <a:rPr lang="en-GB" sz="1100" b="1" dirty="0">
                <a:solidFill>
                  <a:schemeClr val="bg1"/>
                </a:solidFill>
              </a:rPr>
              <a:t>Ensure Smart Foundations</a:t>
            </a:r>
          </a:p>
        </p:txBody>
      </p:sp>
      <p:sp>
        <p:nvSpPr>
          <p:cNvPr id="16" name="TextBox 15">
            <a:extLst>
              <a:ext uri="{FF2B5EF4-FFF2-40B4-BE49-F238E27FC236}">
                <a16:creationId xmlns:a16="http://schemas.microsoft.com/office/drawing/2014/main" id="{A9693A31-4E5F-C8AA-6B2D-30AC1E4F667F}"/>
              </a:ext>
            </a:extLst>
          </p:cNvPr>
          <p:cNvSpPr txBox="1"/>
          <p:nvPr/>
        </p:nvSpPr>
        <p:spPr>
          <a:xfrm>
            <a:off x="3579455" y="3892232"/>
            <a:ext cx="1378198" cy="888509"/>
          </a:xfrm>
          <a:prstGeom prst="roundRect">
            <a:avLst/>
          </a:prstGeom>
          <a:solidFill>
            <a:schemeClr val="accent6">
              <a:lumMod val="75000"/>
            </a:schemeClr>
          </a:solidFill>
          <a:ln>
            <a:noFill/>
          </a:ln>
        </p:spPr>
        <p:txBody>
          <a:bodyPr wrap="square" rtlCol="0" anchor="ctr">
            <a:noAutofit/>
          </a:bodyPr>
          <a:lstStyle/>
          <a:p>
            <a:pPr algn="ctr"/>
            <a:r>
              <a:rPr lang="en-GB" sz="1100" b="1" dirty="0">
                <a:solidFill>
                  <a:schemeClr val="bg1"/>
                </a:solidFill>
              </a:rPr>
              <a:t>Safe Practice</a:t>
            </a:r>
          </a:p>
        </p:txBody>
      </p:sp>
      <p:sp>
        <p:nvSpPr>
          <p:cNvPr id="17" name="TextBox 16">
            <a:extLst>
              <a:ext uri="{FF2B5EF4-FFF2-40B4-BE49-F238E27FC236}">
                <a16:creationId xmlns:a16="http://schemas.microsoft.com/office/drawing/2014/main" id="{CCFF6955-FE1A-1358-340C-517BE762F311}"/>
              </a:ext>
            </a:extLst>
          </p:cNvPr>
          <p:cNvSpPr txBox="1"/>
          <p:nvPr/>
        </p:nvSpPr>
        <p:spPr>
          <a:xfrm>
            <a:off x="5027255" y="3892232"/>
            <a:ext cx="1378198" cy="888509"/>
          </a:xfrm>
          <a:prstGeom prst="roundRect">
            <a:avLst/>
          </a:prstGeom>
          <a:solidFill>
            <a:schemeClr val="tx2">
              <a:lumMod val="75000"/>
              <a:lumOff val="25000"/>
            </a:schemeClr>
          </a:solidFill>
          <a:ln>
            <a:noFill/>
          </a:ln>
        </p:spPr>
        <p:txBody>
          <a:bodyPr wrap="square" rtlCol="0" anchor="ctr">
            <a:noAutofit/>
          </a:bodyPr>
          <a:lstStyle/>
          <a:p>
            <a:pPr algn="ctr"/>
            <a:r>
              <a:rPr lang="en-GB" sz="1100" b="1" dirty="0">
                <a:solidFill>
                  <a:schemeClr val="bg1"/>
                </a:solidFill>
              </a:rPr>
              <a:t>Support Workforce</a:t>
            </a:r>
          </a:p>
        </p:txBody>
      </p:sp>
      <p:sp>
        <p:nvSpPr>
          <p:cNvPr id="18" name="TextBox 17">
            <a:extLst>
              <a:ext uri="{FF2B5EF4-FFF2-40B4-BE49-F238E27FC236}">
                <a16:creationId xmlns:a16="http://schemas.microsoft.com/office/drawing/2014/main" id="{3CC0AF82-5F98-B7CD-B4CF-31E03C1E6CE7}"/>
              </a:ext>
            </a:extLst>
          </p:cNvPr>
          <p:cNvSpPr txBox="1"/>
          <p:nvPr/>
        </p:nvSpPr>
        <p:spPr>
          <a:xfrm>
            <a:off x="7922855" y="3892231"/>
            <a:ext cx="1378198" cy="888509"/>
          </a:xfrm>
          <a:prstGeom prst="roundRect">
            <a:avLst/>
          </a:prstGeom>
          <a:solidFill>
            <a:schemeClr val="accent5">
              <a:lumMod val="75000"/>
            </a:schemeClr>
          </a:solidFill>
          <a:ln>
            <a:noFill/>
          </a:ln>
        </p:spPr>
        <p:txBody>
          <a:bodyPr wrap="square" rtlCol="0" anchor="ctr">
            <a:noAutofit/>
          </a:bodyPr>
          <a:lstStyle/>
          <a:p>
            <a:pPr algn="ctr"/>
            <a:r>
              <a:rPr lang="en-GB" sz="1100" b="1" dirty="0">
                <a:solidFill>
                  <a:schemeClr val="bg1"/>
                </a:solidFill>
              </a:rPr>
              <a:t>Improve Care</a:t>
            </a:r>
          </a:p>
        </p:txBody>
      </p:sp>
      <p:sp>
        <p:nvSpPr>
          <p:cNvPr id="19" name="TextBox 18">
            <a:extLst>
              <a:ext uri="{FF2B5EF4-FFF2-40B4-BE49-F238E27FC236}">
                <a16:creationId xmlns:a16="http://schemas.microsoft.com/office/drawing/2014/main" id="{76723CFC-64FD-7622-A128-644D1199D102}"/>
              </a:ext>
            </a:extLst>
          </p:cNvPr>
          <p:cNvSpPr txBox="1"/>
          <p:nvPr/>
        </p:nvSpPr>
        <p:spPr>
          <a:xfrm>
            <a:off x="6475055" y="3892230"/>
            <a:ext cx="1378198" cy="888509"/>
          </a:xfrm>
          <a:prstGeom prst="roundRect">
            <a:avLst/>
          </a:prstGeom>
          <a:solidFill>
            <a:schemeClr val="accent2"/>
          </a:solidFill>
          <a:ln>
            <a:noFill/>
          </a:ln>
        </p:spPr>
        <p:txBody>
          <a:bodyPr wrap="square" rtlCol="0" anchor="ctr">
            <a:noAutofit/>
          </a:bodyPr>
          <a:lstStyle/>
          <a:p>
            <a:pPr algn="ctr"/>
            <a:r>
              <a:rPr lang="en-GB" sz="1100" b="1" dirty="0">
                <a:solidFill>
                  <a:schemeClr val="bg1"/>
                </a:solidFill>
              </a:rPr>
              <a:t>Empower People</a:t>
            </a:r>
          </a:p>
        </p:txBody>
      </p:sp>
      <p:sp>
        <p:nvSpPr>
          <p:cNvPr id="20" name="TextBox 19">
            <a:extLst>
              <a:ext uri="{FF2B5EF4-FFF2-40B4-BE49-F238E27FC236}">
                <a16:creationId xmlns:a16="http://schemas.microsoft.com/office/drawing/2014/main" id="{F8067114-00B8-3270-0272-BB0D72C4ED58}"/>
              </a:ext>
            </a:extLst>
          </p:cNvPr>
          <p:cNvSpPr txBox="1"/>
          <p:nvPr/>
        </p:nvSpPr>
        <p:spPr>
          <a:xfrm>
            <a:off x="9370655" y="3892232"/>
            <a:ext cx="1378198" cy="888509"/>
          </a:xfrm>
          <a:prstGeom prst="roundRect">
            <a:avLst/>
          </a:prstGeom>
          <a:solidFill>
            <a:srgbClr val="008C95"/>
          </a:solidFill>
          <a:ln>
            <a:noFill/>
          </a:ln>
        </p:spPr>
        <p:txBody>
          <a:bodyPr wrap="square" rtlCol="0" anchor="ctr">
            <a:noAutofit/>
          </a:bodyPr>
          <a:lstStyle/>
          <a:p>
            <a:pPr algn="ctr"/>
            <a:r>
              <a:rPr lang="en-GB" sz="1100" b="1" dirty="0">
                <a:solidFill>
                  <a:schemeClr val="bg1"/>
                </a:solidFill>
              </a:rPr>
              <a:t>Healthy Populations</a:t>
            </a:r>
          </a:p>
        </p:txBody>
      </p:sp>
      <p:pic>
        <p:nvPicPr>
          <p:cNvPr id="2" name="Picture 1">
            <a:extLst>
              <a:ext uri="{FF2B5EF4-FFF2-40B4-BE49-F238E27FC236}">
                <a16:creationId xmlns:a16="http://schemas.microsoft.com/office/drawing/2014/main" id="{385A818F-8578-82CA-5892-F97668C0C645}"/>
              </a:ext>
            </a:extLst>
          </p:cNvPr>
          <p:cNvPicPr>
            <a:picLocks noChangeAspect="1"/>
          </p:cNvPicPr>
          <p:nvPr/>
        </p:nvPicPr>
        <p:blipFill>
          <a:blip r:embed="rId4"/>
          <a:stretch>
            <a:fillRect/>
          </a:stretch>
        </p:blipFill>
        <p:spPr>
          <a:xfrm>
            <a:off x="3739891" y="4847833"/>
            <a:ext cx="1057325" cy="445689"/>
          </a:xfrm>
          <a:prstGeom prst="rect">
            <a:avLst/>
          </a:prstGeom>
          <a:ln>
            <a:solidFill>
              <a:schemeClr val="accent5">
                <a:lumMod val="50000"/>
              </a:schemeClr>
            </a:solidFill>
          </a:ln>
        </p:spPr>
      </p:pic>
    </p:spTree>
    <p:extLst>
      <p:ext uri="{BB962C8B-B14F-4D97-AF65-F5344CB8AC3E}">
        <p14:creationId xmlns:p14="http://schemas.microsoft.com/office/powerpoint/2010/main" val="406743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43C58-1B90-44FA-D926-596FF0457B2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10EC6E7-E070-427E-F670-62B463532067}"/>
              </a:ext>
            </a:extLst>
          </p:cNvPr>
          <p:cNvSpPr>
            <a:spLocks noGrp="1"/>
          </p:cNvSpPr>
          <p:nvPr>
            <p:ph type="body" sz="quarter" idx="12"/>
          </p:nvPr>
        </p:nvSpPr>
        <p:spPr/>
        <p:txBody>
          <a:bodyPr/>
          <a:lstStyle/>
          <a:p>
            <a:pPr marL="0" indent="0">
              <a:buNone/>
            </a:pPr>
            <a:r>
              <a:rPr lang="en-GB" dirty="0">
                <a:solidFill>
                  <a:srgbClr val="008C95"/>
                </a:solidFill>
              </a:rPr>
              <a:t>‘What Good Looks Like’ Themes</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2808E8FD-0A2C-0D9D-F5BC-9C8AC6B9B74F}"/>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5" name="Text Placeholder 2">
            <a:extLst>
              <a:ext uri="{FF2B5EF4-FFF2-40B4-BE49-F238E27FC236}">
                <a16:creationId xmlns:a16="http://schemas.microsoft.com/office/drawing/2014/main" id="{D2EFD760-4192-1FE8-23E0-8C8C837A6D22}"/>
              </a:ext>
            </a:extLst>
          </p:cNvPr>
          <p:cNvSpPr txBox="1">
            <a:spLocks/>
          </p:cNvSpPr>
          <p:nvPr/>
        </p:nvSpPr>
        <p:spPr>
          <a:xfrm>
            <a:off x="2722501" y="1535795"/>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265B6"/>
                </a:solidFill>
                <a:latin typeface="Arial" panose="020B0604020202020204" pitchFamily="34" charset="0"/>
                <a:cs typeface="Arial" panose="020B0604020202020204" pitchFamily="34" charset="0"/>
              </a:rPr>
              <a:t>Your organisation’s leaders fully understand the benefits of digital technology and have the confidence and capability to drive forward digital transformation, sharing and learning from best practice. </a:t>
            </a:r>
            <a:endParaRPr lang="en-GB" sz="2000" b="1" dirty="0">
              <a:solidFill>
                <a:srgbClr val="0265B6"/>
              </a:solidFill>
              <a:latin typeface="Arial" panose="020B0604020202020204" pitchFamily="34" charset="0"/>
              <a:cs typeface="Arial" panose="020B0604020202020204" pitchFamily="34" charset="0"/>
            </a:endParaRPr>
          </a:p>
        </p:txBody>
      </p:sp>
      <p:sp>
        <p:nvSpPr>
          <p:cNvPr id="7" name="Text Placeholder 2">
            <a:extLst>
              <a:ext uri="{FF2B5EF4-FFF2-40B4-BE49-F238E27FC236}">
                <a16:creationId xmlns:a16="http://schemas.microsoft.com/office/drawing/2014/main" id="{2B78B63D-B44D-CBD9-6BEE-95EF10883019}"/>
              </a:ext>
            </a:extLst>
          </p:cNvPr>
          <p:cNvSpPr txBox="1">
            <a:spLocks/>
          </p:cNvSpPr>
          <p:nvPr/>
        </p:nvSpPr>
        <p:spPr>
          <a:xfrm>
            <a:off x="2722501" y="2668134"/>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AF018E"/>
                </a:solidFill>
                <a:latin typeface="Arial" panose="020B0604020202020204" pitchFamily="34" charset="0"/>
                <a:cs typeface="Arial" panose="020B0604020202020204" pitchFamily="34" charset="0"/>
              </a:rPr>
              <a:t>Your organisation has modern and secure digital infrastructure, and staff have reliable access to comprehensive and up-to-date digital records. </a:t>
            </a:r>
            <a:endParaRPr lang="en-GB" sz="2000" b="1" dirty="0">
              <a:solidFill>
                <a:srgbClr val="AF018E"/>
              </a:solidFill>
              <a:latin typeface="Arial" panose="020B0604020202020204" pitchFamily="34" charset="0"/>
              <a:cs typeface="Arial" panose="020B0604020202020204" pitchFamily="34" charset="0"/>
            </a:endParaRPr>
          </a:p>
        </p:txBody>
      </p:sp>
      <p:sp>
        <p:nvSpPr>
          <p:cNvPr id="10" name="Text Placeholder 2">
            <a:extLst>
              <a:ext uri="{FF2B5EF4-FFF2-40B4-BE49-F238E27FC236}">
                <a16:creationId xmlns:a16="http://schemas.microsoft.com/office/drawing/2014/main" id="{6D72BCC9-5DC7-B76A-86EA-6F837E77E8C6}"/>
              </a:ext>
            </a:extLst>
          </p:cNvPr>
          <p:cNvSpPr txBox="1">
            <a:spLocks/>
          </p:cNvSpPr>
          <p:nvPr/>
        </p:nvSpPr>
        <p:spPr>
          <a:xfrm>
            <a:off x="2722501" y="3764114"/>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3B7D23"/>
                </a:solidFill>
                <a:latin typeface="Arial" panose="020B0604020202020204" pitchFamily="34" charset="0"/>
                <a:cs typeface="Arial" panose="020B0604020202020204" pitchFamily="34" charset="0"/>
              </a:rPr>
              <a:t>Good data and cyber security means organisations can safely use and share information which can improve care and support for people. </a:t>
            </a:r>
          </a:p>
        </p:txBody>
      </p:sp>
      <p:sp>
        <p:nvSpPr>
          <p:cNvPr id="12" name="Text Placeholder 2">
            <a:extLst>
              <a:ext uri="{FF2B5EF4-FFF2-40B4-BE49-F238E27FC236}">
                <a16:creationId xmlns:a16="http://schemas.microsoft.com/office/drawing/2014/main" id="{AF745FDA-1D65-94D3-8816-22779CD89513}"/>
              </a:ext>
            </a:extLst>
          </p:cNvPr>
          <p:cNvSpPr txBox="1">
            <a:spLocks/>
          </p:cNvSpPr>
          <p:nvPr/>
        </p:nvSpPr>
        <p:spPr>
          <a:xfrm>
            <a:off x="2722501" y="4784827"/>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02060"/>
                </a:solidFill>
                <a:latin typeface="Arial" panose="020B0604020202020204" pitchFamily="34" charset="0"/>
                <a:cs typeface="Arial" panose="020B0604020202020204" pitchFamily="34" charset="0"/>
              </a:rPr>
              <a:t>Supporting your workforce means developing a skilled, capable workforce who can confidently identify, recommend and use appropriate technology safely and effectively for people drawing on social care. </a:t>
            </a:r>
          </a:p>
        </p:txBody>
      </p:sp>
      <p:sp>
        <p:nvSpPr>
          <p:cNvPr id="2" name="TextBox 1">
            <a:extLst>
              <a:ext uri="{FF2B5EF4-FFF2-40B4-BE49-F238E27FC236}">
                <a16:creationId xmlns:a16="http://schemas.microsoft.com/office/drawing/2014/main" id="{AAB5D2A2-7E5B-014B-9EDD-B6B7919BB076}"/>
              </a:ext>
            </a:extLst>
          </p:cNvPr>
          <p:cNvSpPr txBox="1"/>
          <p:nvPr/>
        </p:nvSpPr>
        <p:spPr>
          <a:xfrm>
            <a:off x="1040358" y="1535795"/>
            <a:ext cx="1378198" cy="888509"/>
          </a:xfrm>
          <a:prstGeom prst="roundRect">
            <a:avLst/>
          </a:prstGeom>
          <a:solidFill>
            <a:schemeClr val="accent1">
              <a:lumMod val="60000"/>
              <a:lumOff val="40000"/>
            </a:schemeClr>
          </a:solidFill>
          <a:ln>
            <a:noFill/>
          </a:ln>
        </p:spPr>
        <p:txBody>
          <a:bodyPr wrap="square" rtlCol="0" anchor="ctr">
            <a:noAutofit/>
          </a:bodyPr>
          <a:lstStyle/>
          <a:p>
            <a:pPr algn="ctr"/>
            <a:r>
              <a:rPr lang="en-GB" sz="1100" b="1" dirty="0">
                <a:solidFill>
                  <a:schemeClr val="bg1"/>
                </a:solidFill>
              </a:rPr>
              <a:t>Well-Led</a:t>
            </a:r>
          </a:p>
        </p:txBody>
      </p:sp>
      <p:sp>
        <p:nvSpPr>
          <p:cNvPr id="4" name="TextBox 3">
            <a:extLst>
              <a:ext uri="{FF2B5EF4-FFF2-40B4-BE49-F238E27FC236}">
                <a16:creationId xmlns:a16="http://schemas.microsoft.com/office/drawing/2014/main" id="{0E2F4F17-A6F5-458F-7D49-E049FD124FEF}"/>
              </a:ext>
            </a:extLst>
          </p:cNvPr>
          <p:cNvSpPr txBox="1"/>
          <p:nvPr/>
        </p:nvSpPr>
        <p:spPr>
          <a:xfrm>
            <a:off x="1040358" y="2612321"/>
            <a:ext cx="1378198" cy="888509"/>
          </a:xfrm>
          <a:prstGeom prst="roundRect">
            <a:avLst/>
          </a:prstGeom>
          <a:solidFill>
            <a:schemeClr val="accent5">
              <a:lumMod val="60000"/>
              <a:lumOff val="40000"/>
            </a:schemeClr>
          </a:solidFill>
          <a:ln>
            <a:noFill/>
          </a:ln>
        </p:spPr>
        <p:txBody>
          <a:bodyPr wrap="square" rtlCol="0" anchor="ctr">
            <a:noAutofit/>
          </a:bodyPr>
          <a:lstStyle/>
          <a:p>
            <a:pPr algn="ctr"/>
            <a:r>
              <a:rPr lang="en-GB" sz="1100" b="1" dirty="0">
                <a:solidFill>
                  <a:schemeClr val="bg1"/>
                </a:solidFill>
              </a:rPr>
              <a:t>Ensure Smart Foundations</a:t>
            </a:r>
          </a:p>
        </p:txBody>
      </p:sp>
      <p:sp>
        <p:nvSpPr>
          <p:cNvPr id="13" name="TextBox 12">
            <a:extLst>
              <a:ext uri="{FF2B5EF4-FFF2-40B4-BE49-F238E27FC236}">
                <a16:creationId xmlns:a16="http://schemas.microsoft.com/office/drawing/2014/main" id="{DD0E547B-592E-8D3E-3315-A763F451F575}"/>
              </a:ext>
            </a:extLst>
          </p:cNvPr>
          <p:cNvSpPr txBox="1"/>
          <p:nvPr/>
        </p:nvSpPr>
        <p:spPr>
          <a:xfrm>
            <a:off x="1040358" y="3708301"/>
            <a:ext cx="1378198" cy="888509"/>
          </a:xfrm>
          <a:prstGeom prst="roundRect">
            <a:avLst/>
          </a:prstGeom>
          <a:solidFill>
            <a:schemeClr val="accent6">
              <a:lumMod val="75000"/>
            </a:schemeClr>
          </a:solidFill>
          <a:ln>
            <a:noFill/>
          </a:ln>
        </p:spPr>
        <p:txBody>
          <a:bodyPr wrap="square" rtlCol="0" anchor="ctr">
            <a:noAutofit/>
          </a:bodyPr>
          <a:lstStyle/>
          <a:p>
            <a:pPr algn="ctr"/>
            <a:r>
              <a:rPr lang="en-GB" sz="1100" b="1" dirty="0">
                <a:solidFill>
                  <a:schemeClr val="bg1"/>
                </a:solidFill>
              </a:rPr>
              <a:t>Safe Practice</a:t>
            </a:r>
          </a:p>
        </p:txBody>
      </p:sp>
      <p:sp>
        <p:nvSpPr>
          <p:cNvPr id="16" name="TextBox 15">
            <a:extLst>
              <a:ext uri="{FF2B5EF4-FFF2-40B4-BE49-F238E27FC236}">
                <a16:creationId xmlns:a16="http://schemas.microsoft.com/office/drawing/2014/main" id="{1DC0E045-CA80-255F-DE30-0B61CB3F6ACD}"/>
              </a:ext>
            </a:extLst>
          </p:cNvPr>
          <p:cNvSpPr txBox="1"/>
          <p:nvPr/>
        </p:nvSpPr>
        <p:spPr>
          <a:xfrm>
            <a:off x="1040358" y="4804281"/>
            <a:ext cx="1378198" cy="888509"/>
          </a:xfrm>
          <a:prstGeom prst="roundRect">
            <a:avLst/>
          </a:prstGeom>
          <a:solidFill>
            <a:schemeClr val="tx2">
              <a:lumMod val="75000"/>
              <a:lumOff val="25000"/>
            </a:schemeClr>
          </a:solidFill>
          <a:ln>
            <a:noFill/>
          </a:ln>
        </p:spPr>
        <p:txBody>
          <a:bodyPr wrap="square" rtlCol="0" anchor="ctr">
            <a:noAutofit/>
          </a:bodyPr>
          <a:lstStyle/>
          <a:p>
            <a:pPr algn="ctr"/>
            <a:r>
              <a:rPr lang="en-GB" sz="1100" b="1" dirty="0">
                <a:solidFill>
                  <a:schemeClr val="bg1"/>
                </a:solidFill>
              </a:rPr>
              <a:t>Support Workforce</a:t>
            </a:r>
          </a:p>
        </p:txBody>
      </p:sp>
      <p:pic>
        <p:nvPicPr>
          <p:cNvPr id="11" name="Picture 10">
            <a:extLst>
              <a:ext uri="{FF2B5EF4-FFF2-40B4-BE49-F238E27FC236}">
                <a16:creationId xmlns:a16="http://schemas.microsoft.com/office/drawing/2014/main" id="{E334EF49-C713-F9EF-6671-C2F85895EF1A}"/>
              </a:ext>
            </a:extLst>
          </p:cNvPr>
          <p:cNvPicPr>
            <a:picLocks noChangeAspect="1"/>
          </p:cNvPicPr>
          <p:nvPr/>
        </p:nvPicPr>
        <p:blipFill>
          <a:blip r:embed="rId3"/>
          <a:stretch>
            <a:fillRect/>
          </a:stretch>
        </p:blipFill>
        <p:spPr>
          <a:xfrm>
            <a:off x="136188" y="3981591"/>
            <a:ext cx="831410" cy="350460"/>
          </a:xfrm>
          <a:prstGeom prst="rect">
            <a:avLst/>
          </a:prstGeom>
          <a:ln>
            <a:solidFill>
              <a:schemeClr val="accent5">
                <a:lumMod val="50000"/>
              </a:schemeClr>
            </a:solidFill>
          </a:ln>
        </p:spPr>
      </p:pic>
    </p:spTree>
    <p:extLst>
      <p:ext uri="{BB962C8B-B14F-4D97-AF65-F5344CB8AC3E}">
        <p14:creationId xmlns:p14="http://schemas.microsoft.com/office/powerpoint/2010/main" val="250150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19ACE-0670-6CF5-F731-FDFF162EE3C9}"/>
            </a:ext>
          </a:extLst>
        </p:cNvPr>
        <p:cNvGrpSpPr/>
        <p:nvPr/>
      </p:nvGrpSpPr>
      <p:grpSpPr>
        <a:xfrm>
          <a:off x="0" y="0"/>
          <a:ext cx="0" cy="0"/>
          <a:chOff x="0" y="0"/>
          <a:chExt cx="0" cy="0"/>
        </a:xfrm>
      </p:grpSpPr>
      <p:pic>
        <p:nvPicPr>
          <p:cNvPr id="9" name="Picture 8" descr="A green and white logo&#10;&#10;Description automatically generated">
            <a:extLst>
              <a:ext uri="{FF2B5EF4-FFF2-40B4-BE49-F238E27FC236}">
                <a16:creationId xmlns:a16="http://schemas.microsoft.com/office/drawing/2014/main" id="{5374BD65-6ECA-8F45-40F8-CED52D13562D}"/>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2" name="Text Placeholder 2">
            <a:extLst>
              <a:ext uri="{FF2B5EF4-FFF2-40B4-BE49-F238E27FC236}">
                <a16:creationId xmlns:a16="http://schemas.microsoft.com/office/drawing/2014/main" id="{2AAFE21B-14F6-C63C-82D7-385A247F69E7}"/>
              </a:ext>
            </a:extLst>
          </p:cNvPr>
          <p:cNvSpPr txBox="1">
            <a:spLocks/>
          </p:cNvSpPr>
          <p:nvPr/>
        </p:nvSpPr>
        <p:spPr>
          <a:xfrm>
            <a:off x="2722501" y="2617914"/>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78206E"/>
                </a:solidFill>
                <a:latin typeface="Arial" panose="020B0604020202020204" pitchFamily="34" charset="0"/>
                <a:cs typeface="Arial" panose="020B0604020202020204" pitchFamily="34" charset="0"/>
              </a:rPr>
              <a:t>Effective use of digital technology, data and processes can support the delivery of outstanding quality and personalised care and support at the right place and at the right time. </a:t>
            </a:r>
          </a:p>
        </p:txBody>
      </p:sp>
      <p:sp>
        <p:nvSpPr>
          <p:cNvPr id="14" name="Text Placeholder 2">
            <a:extLst>
              <a:ext uri="{FF2B5EF4-FFF2-40B4-BE49-F238E27FC236}">
                <a16:creationId xmlns:a16="http://schemas.microsoft.com/office/drawing/2014/main" id="{8E6A285C-993E-264E-3BA9-A25DB67B8CAC}"/>
              </a:ext>
            </a:extLst>
          </p:cNvPr>
          <p:cNvSpPr txBox="1">
            <a:spLocks/>
          </p:cNvSpPr>
          <p:nvPr/>
        </p:nvSpPr>
        <p:spPr>
          <a:xfrm>
            <a:off x="2722501" y="1538082"/>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chemeClr val="accent2">
                    <a:lumMod val="75000"/>
                  </a:schemeClr>
                </a:solidFill>
                <a:latin typeface="Arial" panose="020B0604020202020204" pitchFamily="34" charset="0"/>
                <a:cs typeface="Arial" panose="020B0604020202020204" pitchFamily="34" charset="0"/>
              </a:rPr>
              <a:t>A person-centred approach to the design and use of digital technologies can improve people’s quality of life and wellbeing and support independence. </a:t>
            </a:r>
          </a:p>
        </p:txBody>
      </p:sp>
      <p:sp>
        <p:nvSpPr>
          <p:cNvPr id="16" name="Text Placeholder 2">
            <a:extLst>
              <a:ext uri="{FF2B5EF4-FFF2-40B4-BE49-F238E27FC236}">
                <a16:creationId xmlns:a16="http://schemas.microsoft.com/office/drawing/2014/main" id="{8978B8A9-26AC-EF45-2A7B-5BCB82301E09}"/>
              </a:ext>
            </a:extLst>
          </p:cNvPr>
          <p:cNvSpPr txBox="1">
            <a:spLocks/>
          </p:cNvSpPr>
          <p:nvPr/>
        </p:nvSpPr>
        <p:spPr>
          <a:xfrm>
            <a:off x="2722501" y="3697747"/>
            <a:ext cx="7857956" cy="776882"/>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8000"/>
              </a:buClr>
            </a:pPr>
            <a:r>
              <a:rPr lang="en-GB" sz="1800" dirty="0">
                <a:solidFill>
                  <a:srgbClr val="006C74"/>
                </a:solidFill>
                <a:latin typeface="Arial" panose="020B0604020202020204" pitchFamily="34" charset="0"/>
                <a:cs typeface="Arial" panose="020B0604020202020204" pitchFamily="34" charset="0"/>
              </a:rPr>
              <a:t>Having good data to understand and plan for the needs of the population (whether at a community level or individual level) means that we can reduce inequalities and improve outcomes for all people. </a:t>
            </a:r>
            <a:endParaRPr lang="en-GB" sz="2000" b="1" dirty="0">
              <a:solidFill>
                <a:srgbClr val="006C74"/>
              </a:solidFill>
              <a:latin typeface="Arial" panose="020B0604020202020204" pitchFamily="34" charset="0"/>
              <a:cs typeface="Arial" panose="020B0604020202020204" pitchFamily="34" charset="0"/>
            </a:endParaRPr>
          </a:p>
        </p:txBody>
      </p:sp>
      <p:sp>
        <p:nvSpPr>
          <p:cNvPr id="8" name="Text Placeholder 2">
            <a:extLst>
              <a:ext uri="{FF2B5EF4-FFF2-40B4-BE49-F238E27FC236}">
                <a16:creationId xmlns:a16="http://schemas.microsoft.com/office/drawing/2014/main" id="{87273E57-666C-6B23-FF74-D7D24EB6E4A3}"/>
              </a:ext>
            </a:extLst>
          </p:cNvPr>
          <p:cNvSpPr txBox="1">
            <a:spLocks/>
          </p:cNvSpPr>
          <p:nvPr/>
        </p:nvSpPr>
        <p:spPr>
          <a:xfrm>
            <a:off x="495299" y="355313"/>
            <a:ext cx="8907463" cy="7032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600" b="1" kern="1200">
                <a:solidFill>
                  <a:srgbClr val="60606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a:solidFill>
                  <a:srgbClr val="008C95"/>
                </a:solidFill>
              </a:rPr>
              <a:t>‘What Good Looks Like’ Themes</a:t>
            </a:r>
          </a:p>
          <a:p>
            <a:pPr marL="0" indent="0">
              <a:buFont typeface="Arial" panose="020B0604020202020204" pitchFamily="34" charset="0"/>
              <a:buNone/>
            </a:pPr>
            <a:endParaRPr lang="en-GB" dirty="0"/>
          </a:p>
        </p:txBody>
      </p:sp>
      <p:sp>
        <p:nvSpPr>
          <p:cNvPr id="10" name="TextBox 9">
            <a:extLst>
              <a:ext uri="{FF2B5EF4-FFF2-40B4-BE49-F238E27FC236}">
                <a16:creationId xmlns:a16="http://schemas.microsoft.com/office/drawing/2014/main" id="{C1A1BB14-4B28-DBF4-68E6-46B6F302B161}"/>
              </a:ext>
            </a:extLst>
          </p:cNvPr>
          <p:cNvSpPr txBox="1"/>
          <p:nvPr/>
        </p:nvSpPr>
        <p:spPr>
          <a:xfrm>
            <a:off x="1040359" y="2617914"/>
            <a:ext cx="1378198" cy="888509"/>
          </a:xfrm>
          <a:prstGeom prst="roundRect">
            <a:avLst/>
          </a:prstGeom>
          <a:solidFill>
            <a:schemeClr val="accent5">
              <a:lumMod val="75000"/>
            </a:schemeClr>
          </a:solidFill>
          <a:ln>
            <a:noFill/>
          </a:ln>
        </p:spPr>
        <p:txBody>
          <a:bodyPr wrap="square" rtlCol="0" anchor="ctr">
            <a:noAutofit/>
          </a:bodyPr>
          <a:lstStyle/>
          <a:p>
            <a:pPr algn="ctr"/>
            <a:r>
              <a:rPr lang="en-GB" sz="1100" b="1" dirty="0">
                <a:solidFill>
                  <a:schemeClr val="bg1"/>
                </a:solidFill>
              </a:rPr>
              <a:t>Improve Care</a:t>
            </a:r>
          </a:p>
        </p:txBody>
      </p:sp>
      <p:sp>
        <p:nvSpPr>
          <p:cNvPr id="11" name="TextBox 10">
            <a:extLst>
              <a:ext uri="{FF2B5EF4-FFF2-40B4-BE49-F238E27FC236}">
                <a16:creationId xmlns:a16="http://schemas.microsoft.com/office/drawing/2014/main" id="{8428A95B-3058-CCA0-A7E7-BA35DD28555B}"/>
              </a:ext>
            </a:extLst>
          </p:cNvPr>
          <p:cNvSpPr txBox="1"/>
          <p:nvPr/>
        </p:nvSpPr>
        <p:spPr>
          <a:xfrm>
            <a:off x="1040359" y="1538082"/>
            <a:ext cx="1378198" cy="888509"/>
          </a:xfrm>
          <a:prstGeom prst="roundRect">
            <a:avLst/>
          </a:prstGeom>
          <a:solidFill>
            <a:schemeClr val="accent2"/>
          </a:solidFill>
          <a:ln>
            <a:noFill/>
          </a:ln>
        </p:spPr>
        <p:txBody>
          <a:bodyPr wrap="square" rtlCol="0" anchor="ctr">
            <a:noAutofit/>
          </a:bodyPr>
          <a:lstStyle/>
          <a:p>
            <a:pPr algn="ctr"/>
            <a:r>
              <a:rPr lang="en-GB" sz="1100" b="1" dirty="0">
                <a:solidFill>
                  <a:schemeClr val="bg1"/>
                </a:solidFill>
              </a:rPr>
              <a:t>Empower People</a:t>
            </a:r>
          </a:p>
        </p:txBody>
      </p:sp>
      <p:sp>
        <p:nvSpPr>
          <p:cNvPr id="12" name="TextBox 11">
            <a:extLst>
              <a:ext uri="{FF2B5EF4-FFF2-40B4-BE49-F238E27FC236}">
                <a16:creationId xmlns:a16="http://schemas.microsoft.com/office/drawing/2014/main" id="{09953C13-92C9-9432-9B32-E2F80E91FFBF}"/>
              </a:ext>
            </a:extLst>
          </p:cNvPr>
          <p:cNvSpPr txBox="1"/>
          <p:nvPr/>
        </p:nvSpPr>
        <p:spPr>
          <a:xfrm>
            <a:off x="1040359" y="3697747"/>
            <a:ext cx="1378198" cy="888509"/>
          </a:xfrm>
          <a:prstGeom prst="roundRect">
            <a:avLst/>
          </a:prstGeom>
          <a:solidFill>
            <a:srgbClr val="008C95"/>
          </a:solidFill>
          <a:ln>
            <a:noFill/>
          </a:ln>
        </p:spPr>
        <p:txBody>
          <a:bodyPr wrap="square" rtlCol="0" anchor="ctr">
            <a:noAutofit/>
          </a:bodyPr>
          <a:lstStyle/>
          <a:p>
            <a:pPr algn="ctr"/>
            <a:r>
              <a:rPr lang="en-GB" sz="1100" b="1" dirty="0">
                <a:solidFill>
                  <a:schemeClr val="bg1"/>
                </a:solidFill>
              </a:rPr>
              <a:t>Healthy Populations</a:t>
            </a:r>
          </a:p>
        </p:txBody>
      </p:sp>
    </p:spTree>
    <p:extLst>
      <p:ext uri="{BB962C8B-B14F-4D97-AF65-F5344CB8AC3E}">
        <p14:creationId xmlns:p14="http://schemas.microsoft.com/office/powerpoint/2010/main" val="197187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3F452-E44C-2010-C4E3-E3D851BA2E5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859601C7-B7EE-4B36-4E71-E9F3055F0E4C}"/>
              </a:ext>
            </a:extLst>
          </p:cNvPr>
          <p:cNvSpPr>
            <a:spLocks noGrp="1"/>
          </p:cNvSpPr>
          <p:nvPr>
            <p:ph type="body" sz="quarter" idx="12"/>
          </p:nvPr>
        </p:nvSpPr>
        <p:spPr>
          <a:xfrm>
            <a:off x="495299" y="355313"/>
            <a:ext cx="9683751" cy="703263"/>
          </a:xfrm>
        </p:spPr>
        <p:txBody>
          <a:bodyPr>
            <a:normAutofit/>
          </a:bodyPr>
          <a:lstStyle/>
          <a:p>
            <a:pPr marL="0" indent="0">
              <a:buNone/>
            </a:pPr>
            <a:r>
              <a:rPr lang="en-GB" dirty="0">
                <a:solidFill>
                  <a:srgbClr val="459329"/>
                </a:solidFill>
              </a:rPr>
              <a:t>‘What Good Looks Like’ Self-Assessment</a:t>
            </a:r>
          </a:p>
          <a:p>
            <a:pPr marL="0" indent="0">
              <a:buNone/>
            </a:pPr>
            <a:endParaRPr lang="en-GB" dirty="0"/>
          </a:p>
        </p:txBody>
      </p:sp>
      <p:grpSp>
        <p:nvGrpSpPr>
          <p:cNvPr id="80" name="Group 79">
            <a:extLst>
              <a:ext uri="{FF2B5EF4-FFF2-40B4-BE49-F238E27FC236}">
                <a16:creationId xmlns:a16="http://schemas.microsoft.com/office/drawing/2014/main" id="{E86AA4DE-FDAF-4C53-7C04-692B57B3CEF2}"/>
              </a:ext>
            </a:extLst>
          </p:cNvPr>
          <p:cNvGrpSpPr/>
          <p:nvPr/>
        </p:nvGrpSpPr>
        <p:grpSpPr>
          <a:xfrm>
            <a:off x="1681060" y="3598663"/>
            <a:ext cx="1512503" cy="363737"/>
            <a:chOff x="1681060" y="3598663"/>
            <a:chExt cx="1512503" cy="363737"/>
          </a:xfrm>
        </p:grpSpPr>
        <p:pic>
          <p:nvPicPr>
            <p:cNvPr id="49" name="Picture 48" descr="A green and white logo&#10;&#10;Description automatically generated">
              <a:extLst>
                <a:ext uri="{FF2B5EF4-FFF2-40B4-BE49-F238E27FC236}">
                  <a16:creationId xmlns:a16="http://schemas.microsoft.com/office/drawing/2014/main" id="{58F0927E-EFAF-D702-9857-1CAF21795440}"/>
                </a:ext>
              </a:extLst>
            </p:cNvPr>
            <p:cNvPicPr>
              <a:picLocks noChangeAspect="1"/>
            </p:cNvPicPr>
            <p:nvPr/>
          </p:nvPicPr>
          <p:blipFill>
            <a:blip r:embed="rId2"/>
            <a:stretch>
              <a:fillRect/>
            </a:stretch>
          </p:blipFill>
          <p:spPr>
            <a:xfrm>
              <a:off x="2013876" y="3598663"/>
              <a:ext cx="1179687" cy="363737"/>
            </a:xfrm>
            <a:prstGeom prst="rect">
              <a:avLst/>
            </a:prstGeom>
          </p:spPr>
        </p:pic>
        <p:sp>
          <p:nvSpPr>
            <p:cNvPr id="50" name="Arrow: Right 49">
              <a:extLst>
                <a:ext uri="{FF2B5EF4-FFF2-40B4-BE49-F238E27FC236}">
                  <a16:creationId xmlns:a16="http://schemas.microsoft.com/office/drawing/2014/main" id="{46FA41D5-7DD5-7DF0-CB1E-320B9EF03551}"/>
                </a:ext>
              </a:extLst>
            </p:cNvPr>
            <p:cNvSpPr/>
            <p:nvPr/>
          </p:nvSpPr>
          <p:spPr>
            <a:xfrm>
              <a:off x="1681060" y="3699335"/>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3" name="Group 62">
            <a:extLst>
              <a:ext uri="{FF2B5EF4-FFF2-40B4-BE49-F238E27FC236}">
                <a16:creationId xmlns:a16="http://schemas.microsoft.com/office/drawing/2014/main" id="{AFD964B4-3328-0F62-E512-3C57667E27A1}"/>
              </a:ext>
            </a:extLst>
          </p:cNvPr>
          <p:cNvGrpSpPr/>
          <p:nvPr/>
        </p:nvGrpSpPr>
        <p:grpSpPr>
          <a:xfrm>
            <a:off x="3277069" y="2944179"/>
            <a:ext cx="1964019" cy="1640794"/>
            <a:chOff x="3336313" y="2123782"/>
            <a:chExt cx="1964019" cy="1640794"/>
          </a:xfrm>
        </p:grpSpPr>
        <p:grpSp>
          <p:nvGrpSpPr>
            <p:cNvPr id="81" name="Group 80">
              <a:extLst>
                <a:ext uri="{FF2B5EF4-FFF2-40B4-BE49-F238E27FC236}">
                  <a16:creationId xmlns:a16="http://schemas.microsoft.com/office/drawing/2014/main" id="{A3AA4205-ECB9-8DD9-9638-255BD6E3877E}"/>
                </a:ext>
              </a:extLst>
            </p:cNvPr>
            <p:cNvGrpSpPr/>
            <p:nvPr/>
          </p:nvGrpSpPr>
          <p:grpSpPr>
            <a:xfrm>
              <a:off x="3336313" y="2123782"/>
              <a:ext cx="1964019" cy="1640794"/>
              <a:chOff x="3336313" y="2123782"/>
              <a:chExt cx="1964019" cy="1640794"/>
            </a:xfrm>
          </p:grpSpPr>
          <p:sp>
            <p:nvSpPr>
              <p:cNvPr id="4" name="Rectangle: Rounded Corners 3">
                <a:extLst>
                  <a:ext uri="{FF2B5EF4-FFF2-40B4-BE49-F238E27FC236}">
                    <a16:creationId xmlns:a16="http://schemas.microsoft.com/office/drawing/2014/main" id="{9E4625FC-C700-1E3D-79EE-D2457C51E93E}"/>
                  </a:ext>
                </a:extLst>
              </p:cNvPr>
              <p:cNvSpPr/>
              <p:nvPr/>
            </p:nvSpPr>
            <p:spPr>
              <a:xfrm>
                <a:off x="3559136" y="2123782"/>
                <a:ext cx="1741196" cy="1640794"/>
              </a:xfrm>
              <a:prstGeom prst="roundRect">
                <a:avLst/>
              </a:prstGeom>
              <a:solidFill>
                <a:schemeClr val="accent6">
                  <a:lumMod val="20000"/>
                  <a:lumOff val="80000"/>
                </a:schemeClr>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‘What Good Looks Like’</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51" name="Arrow: Right 50">
                <a:extLst>
                  <a:ext uri="{FF2B5EF4-FFF2-40B4-BE49-F238E27FC236}">
                    <a16:creationId xmlns:a16="http://schemas.microsoft.com/office/drawing/2014/main" id="{255ADAA3-3101-B23A-B1BF-F1732BC6706C}"/>
                  </a:ext>
                </a:extLst>
              </p:cNvPr>
              <p:cNvSpPr/>
              <p:nvPr/>
            </p:nvSpPr>
            <p:spPr>
              <a:xfrm>
                <a:off x="3336313" y="2900165"/>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FFD6ACD9-6617-87CF-D5A5-6B1E4F5DC7A7}"/>
                </a:ext>
              </a:extLst>
            </p:cNvPr>
            <p:cNvGrpSpPr/>
            <p:nvPr/>
          </p:nvGrpSpPr>
          <p:grpSpPr>
            <a:xfrm>
              <a:off x="3759199" y="2242503"/>
              <a:ext cx="976338" cy="135298"/>
              <a:chOff x="683855" y="3890871"/>
              <a:chExt cx="10132298" cy="889870"/>
            </a:xfrm>
          </p:grpSpPr>
          <p:sp>
            <p:nvSpPr>
              <p:cNvPr id="13" name="TextBox 12">
                <a:extLst>
                  <a:ext uri="{FF2B5EF4-FFF2-40B4-BE49-F238E27FC236}">
                    <a16:creationId xmlns:a16="http://schemas.microsoft.com/office/drawing/2014/main" id="{CD250D91-095F-2075-B413-86D37F63A46C}"/>
                  </a:ext>
                </a:extLst>
              </p:cNvPr>
              <p:cNvSpPr txBox="1"/>
              <p:nvPr/>
            </p:nvSpPr>
            <p:spPr>
              <a:xfrm>
                <a:off x="683855" y="3892232"/>
                <a:ext cx="1378198" cy="888509"/>
              </a:xfrm>
              <a:prstGeom prst="roundRect">
                <a:avLst/>
              </a:prstGeom>
              <a:solidFill>
                <a:schemeClr val="accent1">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25" name="TextBox 24">
                <a:extLst>
                  <a:ext uri="{FF2B5EF4-FFF2-40B4-BE49-F238E27FC236}">
                    <a16:creationId xmlns:a16="http://schemas.microsoft.com/office/drawing/2014/main" id="{744769EE-6A83-CC4C-CCCD-EE709D0E8416}"/>
                  </a:ext>
                </a:extLst>
              </p:cNvPr>
              <p:cNvSpPr txBox="1"/>
              <p:nvPr/>
            </p:nvSpPr>
            <p:spPr>
              <a:xfrm>
                <a:off x="2131655" y="3892232"/>
                <a:ext cx="1378198" cy="888509"/>
              </a:xfrm>
              <a:prstGeom prst="roundRect">
                <a:avLst/>
              </a:prstGeom>
              <a:solidFill>
                <a:schemeClr val="accent5">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27" name="TextBox 26">
                <a:extLst>
                  <a:ext uri="{FF2B5EF4-FFF2-40B4-BE49-F238E27FC236}">
                    <a16:creationId xmlns:a16="http://schemas.microsoft.com/office/drawing/2014/main" id="{9BE4C6EB-3F72-F6CD-CE68-EA7A0217684E}"/>
                  </a:ext>
                </a:extLst>
              </p:cNvPr>
              <p:cNvSpPr txBox="1"/>
              <p:nvPr/>
            </p:nvSpPr>
            <p:spPr>
              <a:xfrm>
                <a:off x="3579455" y="3892232"/>
                <a:ext cx="1378198" cy="888509"/>
              </a:xfrm>
              <a:prstGeom prst="roundRect">
                <a:avLst/>
              </a:prstGeom>
              <a:solidFill>
                <a:schemeClr val="accent6">
                  <a:lumMod val="75000"/>
                </a:schemeClr>
              </a:solidFill>
              <a:ln>
                <a:noFill/>
              </a:ln>
            </p:spPr>
            <p:txBody>
              <a:bodyPr wrap="square" rtlCol="0" anchor="ctr">
                <a:noAutofit/>
              </a:bodyPr>
              <a:lstStyle/>
              <a:p>
                <a:pPr algn="ctr"/>
                <a:endParaRPr lang="en-GB" sz="1100" b="1" dirty="0">
                  <a:solidFill>
                    <a:schemeClr val="bg1"/>
                  </a:solidFill>
                </a:endParaRPr>
              </a:p>
            </p:txBody>
          </p:sp>
          <p:sp>
            <p:nvSpPr>
              <p:cNvPr id="45" name="TextBox 44">
                <a:extLst>
                  <a:ext uri="{FF2B5EF4-FFF2-40B4-BE49-F238E27FC236}">
                    <a16:creationId xmlns:a16="http://schemas.microsoft.com/office/drawing/2014/main" id="{966E97FF-41F9-0E3F-7D33-B1C1528780E3}"/>
                  </a:ext>
                </a:extLst>
              </p:cNvPr>
              <p:cNvSpPr txBox="1"/>
              <p:nvPr/>
            </p:nvSpPr>
            <p:spPr>
              <a:xfrm>
                <a:off x="5027255" y="3892232"/>
                <a:ext cx="1378198" cy="888509"/>
              </a:xfrm>
              <a:prstGeom prst="roundRect">
                <a:avLst/>
              </a:prstGeom>
              <a:solidFill>
                <a:schemeClr val="tx2">
                  <a:lumMod val="75000"/>
                  <a:lumOff val="25000"/>
                </a:schemeClr>
              </a:solidFill>
              <a:ln>
                <a:noFill/>
              </a:ln>
            </p:spPr>
            <p:txBody>
              <a:bodyPr wrap="square" rtlCol="0" anchor="ctr">
                <a:noAutofit/>
              </a:bodyPr>
              <a:lstStyle/>
              <a:p>
                <a:pPr algn="ctr"/>
                <a:endParaRPr lang="en-GB" sz="1100" b="1" dirty="0">
                  <a:solidFill>
                    <a:schemeClr val="bg1"/>
                  </a:solidFill>
                </a:endParaRPr>
              </a:p>
            </p:txBody>
          </p:sp>
          <p:sp>
            <p:nvSpPr>
              <p:cNvPr id="47" name="TextBox 46">
                <a:extLst>
                  <a:ext uri="{FF2B5EF4-FFF2-40B4-BE49-F238E27FC236}">
                    <a16:creationId xmlns:a16="http://schemas.microsoft.com/office/drawing/2014/main" id="{ABF3917D-DA2A-14C7-088A-6FBA1F84743E}"/>
                  </a:ext>
                </a:extLst>
              </p:cNvPr>
              <p:cNvSpPr txBox="1"/>
              <p:nvPr/>
            </p:nvSpPr>
            <p:spPr>
              <a:xfrm>
                <a:off x="8011848" y="3890871"/>
                <a:ext cx="1378200" cy="888509"/>
              </a:xfrm>
              <a:prstGeom prst="roundRect">
                <a:avLst/>
              </a:prstGeom>
              <a:solidFill>
                <a:schemeClr val="accent5">
                  <a:lumMod val="75000"/>
                </a:schemeClr>
              </a:solidFill>
              <a:ln>
                <a:noFill/>
              </a:ln>
            </p:spPr>
            <p:txBody>
              <a:bodyPr wrap="square" rtlCol="0" anchor="ctr">
                <a:noAutofit/>
              </a:bodyPr>
              <a:lstStyle/>
              <a:p>
                <a:pPr algn="ctr"/>
                <a:endParaRPr lang="en-GB" sz="1100" b="1" dirty="0">
                  <a:solidFill>
                    <a:schemeClr val="bg1"/>
                  </a:solidFill>
                </a:endParaRPr>
              </a:p>
            </p:txBody>
          </p:sp>
          <p:sp>
            <p:nvSpPr>
              <p:cNvPr id="48" name="TextBox 47">
                <a:extLst>
                  <a:ext uri="{FF2B5EF4-FFF2-40B4-BE49-F238E27FC236}">
                    <a16:creationId xmlns:a16="http://schemas.microsoft.com/office/drawing/2014/main" id="{EEED4FEA-014B-9086-DE31-A57258E50354}"/>
                  </a:ext>
                </a:extLst>
              </p:cNvPr>
              <p:cNvSpPr txBox="1"/>
              <p:nvPr/>
            </p:nvSpPr>
            <p:spPr>
              <a:xfrm>
                <a:off x="6509549" y="3892232"/>
                <a:ext cx="1378200" cy="888509"/>
              </a:xfrm>
              <a:prstGeom prst="roundRect">
                <a:avLst/>
              </a:prstGeom>
              <a:solidFill>
                <a:schemeClr val="accent2"/>
              </a:solidFill>
              <a:ln>
                <a:noFill/>
              </a:ln>
            </p:spPr>
            <p:txBody>
              <a:bodyPr wrap="square" rtlCol="0" anchor="ctr">
                <a:noAutofit/>
              </a:bodyPr>
              <a:lstStyle/>
              <a:p>
                <a:pPr algn="ctr"/>
                <a:endParaRPr lang="en-GB" sz="1100" b="1" dirty="0">
                  <a:solidFill>
                    <a:schemeClr val="bg1"/>
                  </a:solidFill>
                </a:endParaRPr>
              </a:p>
            </p:txBody>
          </p:sp>
          <p:sp>
            <p:nvSpPr>
              <p:cNvPr id="54" name="TextBox 53">
                <a:extLst>
                  <a:ext uri="{FF2B5EF4-FFF2-40B4-BE49-F238E27FC236}">
                    <a16:creationId xmlns:a16="http://schemas.microsoft.com/office/drawing/2014/main" id="{64C35F4E-E20D-0DAD-6DA6-66FE96AB70F3}"/>
                  </a:ext>
                </a:extLst>
              </p:cNvPr>
              <p:cNvSpPr txBox="1"/>
              <p:nvPr/>
            </p:nvSpPr>
            <p:spPr>
              <a:xfrm>
                <a:off x="9437953" y="3892232"/>
                <a:ext cx="1378200" cy="888509"/>
              </a:xfrm>
              <a:prstGeom prst="roundRect">
                <a:avLst/>
              </a:prstGeom>
              <a:solidFill>
                <a:srgbClr val="008C95"/>
              </a:solidFill>
              <a:ln>
                <a:noFill/>
              </a:ln>
            </p:spPr>
            <p:txBody>
              <a:bodyPr wrap="square" rtlCol="0" anchor="ctr">
                <a:noAutofit/>
              </a:bodyPr>
              <a:lstStyle/>
              <a:p>
                <a:pPr algn="ctr"/>
                <a:endParaRPr lang="en-GB" sz="1100" b="1" dirty="0">
                  <a:solidFill>
                    <a:schemeClr val="bg1"/>
                  </a:solidFill>
                </a:endParaRPr>
              </a:p>
            </p:txBody>
          </p:sp>
        </p:grpSp>
      </p:grpSp>
      <p:grpSp>
        <p:nvGrpSpPr>
          <p:cNvPr id="86" name="Group 85">
            <a:extLst>
              <a:ext uri="{FF2B5EF4-FFF2-40B4-BE49-F238E27FC236}">
                <a16:creationId xmlns:a16="http://schemas.microsoft.com/office/drawing/2014/main" id="{89F68F43-44BA-BCEB-A593-F4570915AAB3}"/>
              </a:ext>
            </a:extLst>
          </p:cNvPr>
          <p:cNvGrpSpPr/>
          <p:nvPr/>
        </p:nvGrpSpPr>
        <p:grpSpPr>
          <a:xfrm>
            <a:off x="5298111" y="2960134"/>
            <a:ext cx="1964745" cy="1640794"/>
            <a:chOff x="5298111" y="2960134"/>
            <a:chExt cx="1964745" cy="1640794"/>
          </a:xfrm>
        </p:grpSpPr>
        <p:grpSp>
          <p:nvGrpSpPr>
            <p:cNvPr id="82" name="Group 81">
              <a:extLst>
                <a:ext uri="{FF2B5EF4-FFF2-40B4-BE49-F238E27FC236}">
                  <a16:creationId xmlns:a16="http://schemas.microsoft.com/office/drawing/2014/main" id="{9D886386-370E-52A3-58D4-BDF49FEE38C1}"/>
                </a:ext>
              </a:extLst>
            </p:cNvPr>
            <p:cNvGrpSpPr/>
            <p:nvPr/>
          </p:nvGrpSpPr>
          <p:grpSpPr>
            <a:xfrm>
              <a:off x="5298111" y="2960134"/>
              <a:ext cx="1964745" cy="1640794"/>
              <a:chOff x="5298111" y="2960134"/>
              <a:chExt cx="1964745" cy="1640794"/>
            </a:xfrm>
          </p:grpSpPr>
          <p:sp>
            <p:nvSpPr>
              <p:cNvPr id="22" name="Rectangle: Rounded Corners 21">
                <a:extLst>
                  <a:ext uri="{FF2B5EF4-FFF2-40B4-BE49-F238E27FC236}">
                    <a16:creationId xmlns:a16="http://schemas.microsoft.com/office/drawing/2014/main" id="{FD43D25E-A994-7AB3-6D8D-248EE12504D4}"/>
                  </a:ext>
                </a:extLst>
              </p:cNvPr>
              <p:cNvSpPr/>
              <p:nvPr/>
            </p:nvSpPr>
            <p:spPr>
              <a:xfrm>
                <a:off x="5521660" y="2960134"/>
                <a:ext cx="1741196" cy="1640794"/>
              </a:xfrm>
              <a:prstGeom prst="roundRect">
                <a:avLst/>
              </a:prstGeom>
              <a:solidFill>
                <a:srgbClr val="FFFFCC"/>
              </a:solidFill>
              <a:ln w="25400" cap="flat" cmpd="sng" algn="ctr">
                <a:noFill/>
                <a:prstDash val="solid"/>
              </a:ln>
              <a:effectLst/>
            </p:spPr>
            <p:txBody>
              <a:bodyPr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0"/>
                  </a:spcAft>
                </a:pPr>
                <a:r>
                  <a:rPr lang="en-GB" b="1" dirty="0">
                    <a:latin typeface="Calibri" panose="020F0502020204030204" pitchFamily="34" charset="0"/>
                    <a:ea typeface="Times New Roman" panose="02020603050405020304" pitchFamily="18" charset="0"/>
                    <a:cs typeface="Times New Roman" panose="02020603050405020304" pitchFamily="18" charset="0"/>
                  </a:rPr>
                  <a:t>Results</a:t>
                </a:r>
                <a:endParaRPr lang="en-GB"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52" name="Arrow: Right 51">
                <a:extLst>
                  <a:ext uri="{FF2B5EF4-FFF2-40B4-BE49-F238E27FC236}">
                    <a16:creationId xmlns:a16="http://schemas.microsoft.com/office/drawing/2014/main" id="{DA7C91F8-6AA4-34F1-2A71-5BF5649B76FD}"/>
                  </a:ext>
                </a:extLst>
              </p:cNvPr>
              <p:cNvSpPr/>
              <p:nvPr/>
            </p:nvSpPr>
            <p:spPr>
              <a:xfrm>
                <a:off x="5298111" y="3699440"/>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4" name="TextBox 63">
              <a:extLst>
                <a:ext uri="{FF2B5EF4-FFF2-40B4-BE49-F238E27FC236}">
                  <a16:creationId xmlns:a16="http://schemas.microsoft.com/office/drawing/2014/main" id="{4127532A-0057-E32B-BE6E-DEBA32943923}"/>
                </a:ext>
              </a:extLst>
            </p:cNvPr>
            <p:cNvSpPr txBox="1"/>
            <p:nvPr/>
          </p:nvSpPr>
          <p:spPr>
            <a:xfrm>
              <a:off x="5717358" y="3059400"/>
              <a:ext cx="132802" cy="135091"/>
            </a:xfrm>
            <a:prstGeom prst="roundRect">
              <a:avLst/>
            </a:prstGeom>
            <a:solidFill>
              <a:schemeClr val="accent1">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65" name="TextBox 64">
              <a:extLst>
                <a:ext uri="{FF2B5EF4-FFF2-40B4-BE49-F238E27FC236}">
                  <a16:creationId xmlns:a16="http://schemas.microsoft.com/office/drawing/2014/main" id="{F4D4B074-3D62-8A57-1574-D8EA6FE86150}"/>
                </a:ext>
              </a:extLst>
            </p:cNvPr>
            <p:cNvSpPr txBox="1"/>
            <p:nvPr/>
          </p:nvSpPr>
          <p:spPr>
            <a:xfrm>
              <a:off x="5852231" y="3206998"/>
              <a:ext cx="132802" cy="135091"/>
            </a:xfrm>
            <a:prstGeom prst="roundRect">
              <a:avLst/>
            </a:prstGeom>
            <a:solidFill>
              <a:schemeClr val="accent5">
                <a:lumMod val="60000"/>
                <a:lumOff val="40000"/>
              </a:schemeClr>
            </a:solidFill>
            <a:ln>
              <a:noFill/>
            </a:ln>
          </p:spPr>
          <p:txBody>
            <a:bodyPr wrap="square" rtlCol="0" anchor="ctr">
              <a:noAutofit/>
            </a:bodyPr>
            <a:lstStyle/>
            <a:p>
              <a:pPr algn="ctr"/>
              <a:endParaRPr lang="en-GB" sz="1100" b="1" dirty="0">
                <a:solidFill>
                  <a:schemeClr val="bg1"/>
                </a:solidFill>
              </a:endParaRPr>
            </a:p>
          </p:txBody>
        </p:sp>
        <p:sp>
          <p:nvSpPr>
            <p:cNvPr id="66" name="TextBox 65">
              <a:extLst>
                <a:ext uri="{FF2B5EF4-FFF2-40B4-BE49-F238E27FC236}">
                  <a16:creationId xmlns:a16="http://schemas.microsoft.com/office/drawing/2014/main" id="{30688D57-31C3-AC88-8A5F-6C0D1905C7DD}"/>
                </a:ext>
              </a:extLst>
            </p:cNvPr>
            <p:cNvSpPr txBox="1"/>
            <p:nvPr/>
          </p:nvSpPr>
          <p:spPr>
            <a:xfrm>
              <a:off x="5996375" y="3059400"/>
              <a:ext cx="132802" cy="135091"/>
            </a:xfrm>
            <a:prstGeom prst="roundRect">
              <a:avLst/>
            </a:prstGeom>
            <a:solidFill>
              <a:schemeClr val="accent6">
                <a:lumMod val="75000"/>
              </a:schemeClr>
            </a:solidFill>
            <a:ln>
              <a:noFill/>
            </a:ln>
          </p:spPr>
          <p:txBody>
            <a:bodyPr wrap="square" rtlCol="0" anchor="ctr">
              <a:noAutofit/>
            </a:bodyPr>
            <a:lstStyle/>
            <a:p>
              <a:pPr algn="ctr"/>
              <a:endParaRPr lang="en-GB" sz="1100" b="1" dirty="0">
                <a:solidFill>
                  <a:schemeClr val="bg1"/>
                </a:solidFill>
              </a:endParaRPr>
            </a:p>
          </p:txBody>
        </p:sp>
        <p:sp>
          <p:nvSpPr>
            <p:cNvPr id="67" name="TextBox 66">
              <a:extLst>
                <a:ext uri="{FF2B5EF4-FFF2-40B4-BE49-F238E27FC236}">
                  <a16:creationId xmlns:a16="http://schemas.microsoft.com/office/drawing/2014/main" id="{B518085D-8A50-E74A-8619-C3716191BDDE}"/>
                </a:ext>
              </a:extLst>
            </p:cNvPr>
            <p:cNvSpPr txBox="1"/>
            <p:nvPr/>
          </p:nvSpPr>
          <p:spPr>
            <a:xfrm>
              <a:off x="6135884" y="3059400"/>
              <a:ext cx="132802" cy="135091"/>
            </a:xfrm>
            <a:prstGeom prst="roundRect">
              <a:avLst/>
            </a:prstGeom>
            <a:solidFill>
              <a:schemeClr val="tx2">
                <a:lumMod val="50000"/>
                <a:lumOff val="50000"/>
              </a:schemeClr>
            </a:solidFill>
            <a:ln>
              <a:noFill/>
            </a:ln>
          </p:spPr>
          <p:txBody>
            <a:bodyPr wrap="square" rtlCol="0" anchor="ctr">
              <a:noAutofit/>
            </a:bodyPr>
            <a:lstStyle/>
            <a:p>
              <a:pPr algn="ctr"/>
              <a:endParaRPr lang="en-GB" sz="1100" b="1" dirty="0">
                <a:solidFill>
                  <a:schemeClr val="bg1"/>
                </a:solidFill>
              </a:endParaRPr>
            </a:p>
          </p:txBody>
        </p:sp>
        <p:sp>
          <p:nvSpPr>
            <p:cNvPr id="68" name="TextBox 67">
              <a:extLst>
                <a:ext uri="{FF2B5EF4-FFF2-40B4-BE49-F238E27FC236}">
                  <a16:creationId xmlns:a16="http://schemas.microsoft.com/office/drawing/2014/main" id="{FB5F27BF-3695-A44F-3031-E62C5607E9BB}"/>
                </a:ext>
              </a:extLst>
            </p:cNvPr>
            <p:cNvSpPr txBox="1"/>
            <p:nvPr/>
          </p:nvSpPr>
          <p:spPr>
            <a:xfrm>
              <a:off x="6411112" y="3063467"/>
              <a:ext cx="132802" cy="135091"/>
            </a:xfrm>
            <a:prstGeom prst="roundRect">
              <a:avLst/>
            </a:prstGeom>
            <a:solidFill>
              <a:schemeClr val="accent5">
                <a:lumMod val="75000"/>
              </a:schemeClr>
            </a:solidFill>
            <a:ln>
              <a:noFill/>
            </a:ln>
          </p:spPr>
          <p:txBody>
            <a:bodyPr wrap="square" rtlCol="0" anchor="ctr">
              <a:noAutofit/>
            </a:bodyPr>
            <a:lstStyle/>
            <a:p>
              <a:pPr algn="ctr"/>
              <a:endParaRPr lang="en-GB" sz="1100" b="1" dirty="0">
                <a:solidFill>
                  <a:schemeClr val="bg1"/>
                </a:solidFill>
              </a:endParaRPr>
            </a:p>
          </p:txBody>
        </p:sp>
        <p:sp>
          <p:nvSpPr>
            <p:cNvPr id="69" name="TextBox 68">
              <a:extLst>
                <a:ext uri="{FF2B5EF4-FFF2-40B4-BE49-F238E27FC236}">
                  <a16:creationId xmlns:a16="http://schemas.microsoft.com/office/drawing/2014/main" id="{D191A82C-6610-34D0-4AF6-32844B2AD356}"/>
                </a:ext>
              </a:extLst>
            </p:cNvPr>
            <p:cNvSpPr txBox="1"/>
            <p:nvPr/>
          </p:nvSpPr>
          <p:spPr>
            <a:xfrm>
              <a:off x="6277275" y="3208117"/>
              <a:ext cx="132802" cy="135091"/>
            </a:xfrm>
            <a:prstGeom prst="roundRect">
              <a:avLst/>
            </a:prstGeom>
            <a:solidFill>
              <a:schemeClr val="accent2"/>
            </a:solidFill>
            <a:ln>
              <a:noFill/>
            </a:ln>
          </p:spPr>
          <p:txBody>
            <a:bodyPr wrap="square" rtlCol="0" anchor="ctr">
              <a:noAutofit/>
            </a:bodyPr>
            <a:lstStyle/>
            <a:p>
              <a:pPr algn="ctr"/>
              <a:endParaRPr lang="en-GB" sz="1100" b="1" dirty="0">
                <a:solidFill>
                  <a:schemeClr val="bg1"/>
                </a:solidFill>
              </a:endParaRPr>
            </a:p>
          </p:txBody>
        </p:sp>
        <p:sp>
          <p:nvSpPr>
            <p:cNvPr id="70" name="TextBox 69">
              <a:extLst>
                <a:ext uri="{FF2B5EF4-FFF2-40B4-BE49-F238E27FC236}">
                  <a16:creationId xmlns:a16="http://schemas.microsoft.com/office/drawing/2014/main" id="{25811F6E-A4F0-2CB9-9303-4467F5D175E8}"/>
                </a:ext>
              </a:extLst>
            </p:cNvPr>
            <p:cNvSpPr txBox="1"/>
            <p:nvPr/>
          </p:nvSpPr>
          <p:spPr>
            <a:xfrm>
              <a:off x="6554410" y="3213348"/>
              <a:ext cx="132802" cy="135091"/>
            </a:xfrm>
            <a:prstGeom prst="roundRect">
              <a:avLst/>
            </a:prstGeom>
            <a:solidFill>
              <a:srgbClr val="008C95"/>
            </a:solidFill>
            <a:ln>
              <a:noFill/>
            </a:ln>
          </p:spPr>
          <p:txBody>
            <a:bodyPr wrap="square" rtlCol="0" anchor="ctr">
              <a:noAutofit/>
            </a:bodyPr>
            <a:lstStyle/>
            <a:p>
              <a:pPr algn="ctr"/>
              <a:endParaRPr lang="en-GB" sz="1100" b="1" dirty="0">
                <a:solidFill>
                  <a:schemeClr val="bg1"/>
                </a:solidFill>
              </a:endParaRPr>
            </a:p>
          </p:txBody>
        </p:sp>
        <p:sp>
          <p:nvSpPr>
            <p:cNvPr id="71" name="Star: 5 Points 70">
              <a:extLst>
                <a:ext uri="{FF2B5EF4-FFF2-40B4-BE49-F238E27FC236}">
                  <a16:creationId xmlns:a16="http://schemas.microsoft.com/office/drawing/2014/main" id="{95BAEF98-B24A-0DA5-AC20-FA21CD938B2F}"/>
                </a:ext>
              </a:extLst>
            </p:cNvPr>
            <p:cNvSpPr/>
            <p:nvPr/>
          </p:nvSpPr>
          <p:spPr>
            <a:xfrm>
              <a:off x="5883794" y="3240207"/>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2" name="Picture 71" descr="A white check mark in a circle&#10;&#10;Description automatically generated">
              <a:extLst>
                <a:ext uri="{FF2B5EF4-FFF2-40B4-BE49-F238E27FC236}">
                  <a16:creationId xmlns:a16="http://schemas.microsoft.com/office/drawing/2014/main" id="{40A67DA3-56B2-0EB4-B40D-0FFA9741AA7E}"/>
                </a:ext>
              </a:extLst>
            </p:cNvPr>
            <p:cNvPicPr>
              <a:picLocks noChangeAspect="1"/>
            </p:cNvPicPr>
            <p:nvPr/>
          </p:nvPicPr>
          <p:blipFill>
            <a:blip r:embed="rId3"/>
            <a:stretch>
              <a:fillRect/>
            </a:stretch>
          </p:blipFill>
          <p:spPr>
            <a:xfrm>
              <a:off x="6007148" y="3069385"/>
              <a:ext cx="111256" cy="115119"/>
            </a:xfrm>
            <a:prstGeom prst="rect">
              <a:avLst/>
            </a:prstGeom>
          </p:spPr>
        </p:pic>
        <p:pic>
          <p:nvPicPr>
            <p:cNvPr id="73" name="Picture 72" descr="A white check mark in a circle&#10;&#10;Description automatically generated">
              <a:extLst>
                <a:ext uri="{FF2B5EF4-FFF2-40B4-BE49-F238E27FC236}">
                  <a16:creationId xmlns:a16="http://schemas.microsoft.com/office/drawing/2014/main" id="{F83DEB31-FDDB-A767-5C8F-9DB38D2A157A}"/>
                </a:ext>
              </a:extLst>
            </p:cNvPr>
            <p:cNvPicPr>
              <a:picLocks noChangeAspect="1"/>
            </p:cNvPicPr>
            <p:nvPr/>
          </p:nvPicPr>
          <p:blipFill>
            <a:blip r:embed="rId3"/>
            <a:stretch>
              <a:fillRect/>
            </a:stretch>
          </p:blipFill>
          <p:spPr>
            <a:xfrm>
              <a:off x="6146657" y="3069385"/>
              <a:ext cx="111256" cy="115119"/>
            </a:xfrm>
            <a:prstGeom prst="rect">
              <a:avLst/>
            </a:prstGeom>
            <a:solidFill>
              <a:schemeClr val="tx2">
                <a:lumMod val="75000"/>
                <a:lumOff val="25000"/>
              </a:schemeClr>
            </a:solidFill>
          </p:spPr>
        </p:pic>
        <p:pic>
          <p:nvPicPr>
            <p:cNvPr id="74" name="Picture 73" descr="A white check mark in a circle&#10;&#10;Description automatically generated">
              <a:extLst>
                <a:ext uri="{FF2B5EF4-FFF2-40B4-BE49-F238E27FC236}">
                  <a16:creationId xmlns:a16="http://schemas.microsoft.com/office/drawing/2014/main" id="{AFF34759-2210-7323-D7D9-1CCF4FC4A4E1}"/>
                </a:ext>
              </a:extLst>
            </p:cNvPr>
            <p:cNvPicPr>
              <a:picLocks noChangeAspect="1"/>
            </p:cNvPicPr>
            <p:nvPr/>
          </p:nvPicPr>
          <p:blipFill>
            <a:blip r:embed="rId3"/>
            <a:stretch>
              <a:fillRect/>
            </a:stretch>
          </p:blipFill>
          <p:spPr>
            <a:xfrm>
              <a:off x="6428592" y="3069150"/>
              <a:ext cx="111256" cy="115119"/>
            </a:xfrm>
            <a:prstGeom prst="rect">
              <a:avLst/>
            </a:prstGeom>
          </p:spPr>
        </p:pic>
        <p:pic>
          <p:nvPicPr>
            <p:cNvPr id="75" name="Picture 74" descr="A white check mark in a circle&#10;&#10;Description automatically generated">
              <a:extLst>
                <a:ext uri="{FF2B5EF4-FFF2-40B4-BE49-F238E27FC236}">
                  <a16:creationId xmlns:a16="http://schemas.microsoft.com/office/drawing/2014/main" id="{8B40D66F-C691-A408-E687-15B7E2778561}"/>
                </a:ext>
              </a:extLst>
            </p:cNvPr>
            <p:cNvPicPr>
              <a:picLocks noChangeAspect="1"/>
            </p:cNvPicPr>
            <p:nvPr/>
          </p:nvPicPr>
          <p:blipFill>
            <a:blip r:embed="rId3"/>
            <a:stretch>
              <a:fillRect/>
            </a:stretch>
          </p:blipFill>
          <p:spPr>
            <a:xfrm>
              <a:off x="5727803" y="3069385"/>
              <a:ext cx="111256" cy="115119"/>
            </a:xfrm>
            <a:prstGeom prst="rect">
              <a:avLst/>
            </a:prstGeom>
          </p:spPr>
        </p:pic>
        <p:sp>
          <p:nvSpPr>
            <p:cNvPr id="84" name="Star: 5 Points 83">
              <a:extLst>
                <a:ext uri="{FF2B5EF4-FFF2-40B4-BE49-F238E27FC236}">
                  <a16:creationId xmlns:a16="http://schemas.microsoft.com/office/drawing/2014/main" id="{FC163F31-1A0B-E5B8-97A0-667499D0697E}"/>
                </a:ext>
              </a:extLst>
            </p:cNvPr>
            <p:cNvSpPr/>
            <p:nvPr/>
          </p:nvSpPr>
          <p:spPr>
            <a:xfrm>
              <a:off x="6303113" y="3241763"/>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Star: 5 Points 84">
              <a:extLst>
                <a:ext uri="{FF2B5EF4-FFF2-40B4-BE49-F238E27FC236}">
                  <a16:creationId xmlns:a16="http://schemas.microsoft.com/office/drawing/2014/main" id="{9411CB03-963F-0A4A-7FD9-3B6268A29B7B}"/>
                </a:ext>
              </a:extLst>
            </p:cNvPr>
            <p:cNvSpPr/>
            <p:nvPr/>
          </p:nvSpPr>
          <p:spPr>
            <a:xfrm>
              <a:off x="6585973" y="3240206"/>
              <a:ext cx="69675" cy="55701"/>
            </a:xfrm>
            <a:prstGeom prst="star5">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0" name="Group 89">
            <a:extLst>
              <a:ext uri="{FF2B5EF4-FFF2-40B4-BE49-F238E27FC236}">
                <a16:creationId xmlns:a16="http://schemas.microsoft.com/office/drawing/2014/main" id="{E1C89943-F562-C0D6-5DE9-51D971993160}"/>
              </a:ext>
            </a:extLst>
          </p:cNvPr>
          <p:cNvGrpSpPr/>
          <p:nvPr/>
        </p:nvGrpSpPr>
        <p:grpSpPr>
          <a:xfrm>
            <a:off x="539464" y="3380190"/>
            <a:ext cx="985959" cy="768771"/>
            <a:chOff x="539464" y="3380190"/>
            <a:chExt cx="985959" cy="768771"/>
          </a:xfrm>
        </p:grpSpPr>
        <p:pic>
          <p:nvPicPr>
            <p:cNvPr id="46" name="Picture 45" descr="A black background with a black square&#10;&#10;Description automatically generated with medium confidence">
              <a:extLst>
                <a:ext uri="{FF2B5EF4-FFF2-40B4-BE49-F238E27FC236}">
                  <a16:creationId xmlns:a16="http://schemas.microsoft.com/office/drawing/2014/main" id="{08E3023A-6D13-C1D4-C366-AB265FF15F77}"/>
                </a:ext>
              </a:extLst>
            </p:cNvPr>
            <p:cNvPicPr>
              <a:picLocks noChangeAspect="1"/>
            </p:cNvPicPr>
            <p:nvPr/>
          </p:nvPicPr>
          <p:blipFill>
            <a:blip r:embed="rId4"/>
            <a:stretch>
              <a:fillRect/>
            </a:stretch>
          </p:blipFill>
          <p:spPr>
            <a:xfrm>
              <a:off x="1139752" y="3380190"/>
              <a:ext cx="385671" cy="768771"/>
            </a:xfrm>
            <a:prstGeom prst="rect">
              <a:avLst/>
            </a:prstGeom>
          </p:spPr>
        </p:pic>
        <p:pic>
          <p:nvPicPr>
            <p:cNvPr id="88" name="Picture 87" descr="A black background with a black square&#10;&#10;Description automatically generated with medium confidence">
              <a:extLst>
                <a:ext uri="{FF2B5EF4-FFF2-40B4-BE49-F238E27FC236}">
                  <a16:creationId xmlns:a16="http://schemas.microsoft.com/office/drawing/2014/main" id="{144DA7B1-26C0-BE0C-AC59-4C3682322ABC}"/>
                </a:ext>
              </a:extLst>
            </p:cNvPr>
            <p:cNvPicPr>
              <a:picLocks noChangeAspect="1"/>
            </p:cNvPicPr>
            <p:nvPr/>
          </p:nvPicPr>
          <p:blipFill>
            <a:blip r:embed="rId5"/>
            <a:stretch>
              <a:fillRect/>
            </a:stretch>
          </p:blipFill>
          <p:spPr>
            <a:xfrm>
              <a:off x="539464" y="3593836"/>
              <a:ext cx="567079" cy="536599"/>
            </a:xfrm>
            <a:prstGeom prst="rect">
              <a:avLst/>
            </a:prstGeom>
          </p:spPr>
        </p:pic>
      </p:grpSp>
      <p:grpSp>
        <p:nvGrpSpPr>
          <p:cNvPr id="91" name="Group 90">
            <a:extLst>
              <a:ext uri="{FF2B5EF4-FFF2-40B4-BE49-F238E27FC236}">
                <a16:creationId xmlns:a16="http://schemas.microsoft.com/office/drawing/2014/main" id="{563AB12C-6E00-99D0-A7C1-C0CB013D296F}"/>
              </a:ext>
            </a:extLst>
          </p:cNvPr>
          <p:cNvGrpSpPr/>
          <p:nvPr/>
        </p:nvGrpSpPr>
        <p:grpSpPr>
          <a:xfrm>
            <a:off x="7389854" y="1983655"/>
            <a:ext cx="3593802" cy="2881762"/>
            <a:chOff x="7389854" y="1983655"/>
            <a:chExt cx="3593802" cy="2881762"/>
          </a:xfrm>
        </p:grpSpPr>
        <p:grpSp>
          <p:nvGrpSpPr>
            <p:cNvPr id="83" name="Group 82">
              <a:extLst>
                <a:ext uri="{FF2B5EF4-FFF2-40B4-BE49-F238E27FC236}">
                  <a16:creationId xmlns:a16="http://schemas.microsoft.com/office/drawing/2014/main" id="{B0D43D7B-C3F0-F7B7-2D7B-9DCD1B7F92CB}"/>
                </a:ext>
              </a:extLst>
            </p:cNvPr>
            <p:cNvGrpSpPr/>
            <p:nvPr/>
          </p:nvGrpSpPr>
          <p:grpSpPr>
            <a:xfrm>
              <a:off x="7389854" y="1983655"/>
              <a:ext cx="3593802" cy="2881762"/>
              <a:chOff x="7389854" y="1983655"/>
              <a:chExt cx="3593802" cy="2881762"/>
            </a:xfrm>
          </p:grpSpPr>
          <p:sp>
            <p:nvSpPr>
              <p:cNvPr id="8" name="Text Placeholder 3">
                <a:extLst>
                  <a:ext uri="{FF2B5EF4-FFF2-40B4-BE49-F238E27FC236}">
                    <a16:creationId xmlns:a16="http://schemas.microsoft.com/office/drawing/2014/main" id="{968BC6E6-055B-1E34-FEDF-7B17F7CBE989}"/>
                  </a:ext>
                </a:extLst>
              </p:cNvPr>
              <p:cNvSpPr txBox="1">
                <a:spLocks/>
              </p:cNvSpPr>
              <p:nvPr/>
            </p:nvSpPr>
            <p:spPr>
              <a:xfrm>
                <a:off x="8074092" y="1983655"/>
                <a:ext cx="2909564" cy="929983"/>
              </a:xfrm>
              <a:prstGeom prst="roundRect">
                <a:avLst/>
              </a:prstGeom>
              <a:ln>
                <a:solidFill>
                  <a:schemeClr val="accent6">
                    <a:lumMod val="20000"/>
                    <a:lumOff val="80000"/>
                  </a:schemeClr>
                </a:solid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
                </a:pPr>
                <a:r>
                  <a:rPr lang="en-GB" sz="1200" dirty="0">
                    <a:latin typeface="Arial"/>
                    <a:cs typeface="Arial"/>
                  </a:rPr>
                  <a:t>Building a digital strategy</a:t>
                </a:r>
              </a:p>
              <a:p>
                <a:pPr>
                  <a:buFont typeface="Wingdings" panose="05000000000000000000" pitchFamily="2" charset="2"/>
                  <a:buChar char="§"/>
                </a:pPr>
                <a:r>
                  <a:rPr lang="en-GB" sz="1200" dirty="0">
                    <a:latin typeface="Arial"/>
                    <a:cs typeface="Arial"/>
                  </a:rPr>
                  <a:t>Digital maturity and transformation</a:t>
                </a:r>
              </a:p>
              <a:p>
                <a:pPr>
                  <a:buFont typeface="Wingdings" panose="05000000000000000000" pitchFamily="2" charset="2"/>
                  <a:buChar char="§"/>
                </a:pPr>
                <a:r>
                  <a:rPr lang="en-GB" sz="1200" dirty="0">
                    <a:latin typeface="Arial"/>
                    <a:cs typeface="Arial"/>
                  </a:rPr>
                  <a:t>Identify areas for development.</a:t>
                </a:r>
              </a:p>
            </p:txBody>
          </p:sp>
          <p:pic>
            <p:nvPicPr>
              <p:cNvPr id="26" name="Picture 25" descr="A blue flag on a stick&#10;&#10;Description automatically generated">
                <a:extLst>
                  <a:ext uri="{FF2B5EF4-FFF2-40B4-BE49-F238E27FC236}">
                    <a16:creationId xmlns:a16="http://schemas.microsoft.com/office/drawing/2014/main" id="{F6E07547-4805-D64C-F40D-FCFBCEBE7350}"/>
                  </a:ext>
                </a:extLst>
              </p:cNvPr>
              <p:cNvPicPr>
                <a:picLocks noChangeAspect="1"/>
              </p:cNvPicPr>
              <p:nvPr/>
            </p:nvPicPr>
            <p:blipFill>
              <a:blip r:embed="rId6">
                <a:duotone>
                  <a:prstClr val="black"/>
                  <a:schemeClr val="accent5">
                    <a:tint val="45000"/>
                    <a:satMod val="400000"/>
                  </a:schemeClr>
                </a:duotone>
              </a:blip>
              <a:stretch>
                <a:fillRect/>
              </a:stretch>
            </p:blipFill>
            <p:spPr>
              <a:xfrm>
                <a:off x="9126411" y="3037825"/>
                <a:ext cx="552702" cy="552702"/>
              </a:xfrm>
              <a:prstGeom prst="rect">
                <a:avLst/>
              </a:prstGeom>
            </p:spPr>
          </p:pic>
          <p:pic>
            <p:nvPicPr>
              <p:cNvPr id="28" name="Picture 27" descr="A person walking up the stairs&#10;&#10;Description automatically generated">
                <a:extLst>
                  <a:ext uri="{FF2B5EF4-FFF2-40B4-BE49-F238E27FC236}">
                    <a16:creationId xmlns:a16="http://schemas.microsoft.com/office/drawing/2014/main" id="{2634A034-588F-A26B-941D-C1C0844D6329}"/>
                  </a:ext>
                </a:extLst>
              </p:cNvPr>
              <p:cNvPicPr>
                <a:picLocks noChangeAspect="1"/>
              </p:cNvPicPr>
              <p:nvPr/>
            </p:nvPicPr>
            <p:blipFill>
              <a:blip r:embed="rId7"/>
              <a:stretch>
                <a:fillRect/>
              </a:stretch>
            </p:blipFill>
            <p:spPr>
              <a:xfrm>
                <a:off x="8435139" y="3543824"/>
                <a:ext cx="795865" cy="795865"/>
              </a:xfrm>
              <a:prstGeom prst="rect">
                <a:avLst/>
              </a:prstGeom>
            </p:spPr>
          </p:pic>
          <p:pic>
            <p:nvPicPr>
              <p:cNvPr id="29" name="Picture 28" descr="A blue flag on a stick&#10;&#10;Description automatically generated">
                <a:extLst>
                  <a:ext uri="{FF2B5EF4-FFF2-40B4-BE49-F238E27FC236}">
                    <a16:creationId xmlns:a16="http://schemas.microsoft.com/office/drawing/2014/main" id="{D1299FBD-DD37-F469-3CAD-E72233CA4FA1}"/>
                  </a:ext>
                </a:extLst>
              </p:cNvPr>
              <p:cNvPicPr>
                <a:picLocks noChangeAspect="1"/>
              </p:cNvPicPr>
              <p:nvPr/>
            </p:nvPicPr>
            <p:blipFill>
              <a:blip r:embed="rId8">
                <a:duotone>
                  <a:prstClr val="black"/>
                  <a:schemeClr val="accent4">
                    <a:tint val="45000"/>
                    <a:satMod val="400000"/>
                  </a:schemeClr>
                </a:duotone>
                <a:extLst>
                  <a:ext uri="{BEBA8EAE-BF5A-486C-A8C5-ECC9F3942E4B}">
                    <a14:imgProps xmlns:a14="http://schemas.microsoft.com/office/drawing/2010/main">
                      <a14:imgLayer r:embed="rId9">
                        <a14:imgEffect>
                          <a14:saturation sat="0"/>
                        </a14:imgEffect>
                      </a14:imgLayer>
                    </a14:imgProps>
                  </a:ext>
                </a:extLst>
              </a:blip>
              <a:stretch>
                <a:fillRect/>
              </a:stretch>
            </p:blipFill>
            <p:spPr>
              <a:xfrm>
                <a:off x="7962900" y="4312715"/>
                <a:ext cx="552702" cy="552702"/>
              </a:xfrm>
              <a:prstGeom prst="rect">
                <a:avLst/>
              </a:prstGeom>
            </p:spPr>
          </p:pic>
          <p:pic>
            <p:nvPicPr>
              <p:cNvPr id="30" name="Picture 29" descr="A blue flag on a stick&#10;&#10;Description automatically generated">
                <a:extLst>
                  <a:ext uri="{FF2B5EF4-FFF2-40B4-BE49-F238E27FC236}">
                    <a16:creationId xmlns:a16="http://schemas.microsoft.com/office/drawing/2014/main" id="{4996B3CE-4A7C-9BF0-6E68-3808D982E38A}"/>
                  </a:ext>
                </a:extLst>
              </p:cNvPr>
              <p:cNvPicPr>
                <a:picLocks noChangeAspect="1"/>
              </p:cNvPicPr>
              <p:nvPr/>
            </p:nvPicPr>
            <p:blipFill>
              <a:blip r:embed="rId6">
                <a:duotone>
                  <a:prstClr val="black"/>
                  <a:schemeClr val="accent2">
                    <a:tint val="45000"/>
                    <a:satMod val="400000"/>
                  </a:schemeClr>
                </a:duotone>
              </a:blip>
              <a:stretch>
                <a:fillRect/>
              </a:stretch>
            </p:blipFill>
            <p:spPr>
              <a:xfrm>
                <a:off x="9528874" y="3665405"/>
                <a:ext cx="552702" cy="552702"/>
              </a:xfrm>
              <a:prstGeom prst="rect">
                <a:avLst/>
              </a:prstGeom>
            </p:spPr>
          </p:pic>
          <p:sp>
            <p:nvSpPr>
              <p:cNvPr id="53" name="Arrow: Right 52">
                <a:extLst>
                  <a:ext uri="{FF2B5EF4-FFF2-40B4-BE49-F238E27FC236}">
                    <a16:creationId xmlns:a16="http://schemas.microsoft.com/office/drawing/2014/main" id="{5ED2601E-CCDF-BD5F-F5FD-2BD039A793C4}"/>
                  </a:ext>
                </a:extLst>
              </p:cNvPr>
              <p:cNvSpPr/>
              <p:nvPr/>
            </p:nvSpPr>
            <p:spPr>
              <a:xfrm>
                <a:off x="7389854" y="3697028"/>
                <a:ext cx="150030" cy="135091"/>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89" name="Picture 88" descr="A black background with a black square&#10;&#10;Description automatically generated with medium confidence">
              <a:extLst>
                <a:ext uri="{FF2B5EF4-FFF2-40B4-BE49-F238E27FC236}">
                  <a16:creationId xmlns:a16="http://schemas.microsoft.com/office/drawing/2014/main" id="{AF39BAE0-EF59-5ED8-ECE7-BF482A40AE13}"/>
                </a:ext>
              </a:extLst>
            </p:cNvPr>
            <p:cNvPicPr>
              <a:picLocks noChangeAspect="1"/>
            </p:cNvPicPr>
            <p:nvPr/>
          </p:nvPicPr>
          <p:blipFill>
            <a:blip r:embed="rId5"/>
            <a:stretch>
              <a:fillRect/>
            </a:stretch>
          </p:blipFill>
          <p:spPr>
            <a:xfrm>
              <a:off x="8878574" y="3532676"/>
              <a:ext cx="304664" cy="288288"/>
            </a:xfrm>
            <a:prstGeom prst="rect">
              <a:avLst/>
            </a:prstGeom>
          </p:spPr>
        </p:pic>
      </p:grpSp>
    </p:spTree>
    <p:extLst>
      <p:ext uri="{BB962C8B-B14F-4D97-AF65-F5344CB8AC3E}">
        <p14:creationId xmlns:p14="http://schemas.microsoft.com/office/powerpoint/2010/main" val="2549493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964D2-DC29-1916-71D6-1683DC051DA6}"/>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BDBCA3D3-406B-7071-B4E6-3D1A8D34DEE8}"/>
              </a:ext>
            </a:extLst>
          </p:cNvPr>
          <p:cNvSpPr>
            <a:spLocks noGrp="1"/>
          </p:cNvSpPr>
          <p:nvPr>
            <p:ph type="body" sz="quarter" idx="12"/>
          </p:nvPr>
        </p:nvSpPr>
        <p:spPr/>
        <p:txBody>
          <a:bodyPr/>
          <a:lstStyle/>
          <a:p>
            <a:pPr marL="0" indent="0">
              <a:buNone/>
            </a:pPr>
            <a:r>
              <a:rPr lang="en-GB" dirty="0">
                <a:solidFill>
                  <a:srgbClr val="0070C0"/>
                </a:solidFill>
              </a:rPr>
              <a:t>Digital Skills Self-Assessment</a:t>
            </a:r>
          </a:p>
          <a:p>
            <a:pPr marL="0" indent="0">
              <a:buNone/>
            </a:pPr>
            <a:endParaRPr lang="en-GB" dirty="0"/>
          </a:p>
        </p:txBody>
      </p:sp>
      <p:pic>
        <p:nvPicPr>
          <p:cNvPr id="9" name="Picture 8" descr="A green and white logo&#10;&#10;Description automatically generated">
            <a:extLst>
              <a:ext uri="{FF2B5EF4-FFF2-40B4-BE49-F238E27FC236}">
                <a16:creationId xmlns:a16="http://schemas.microsoft.com/office/drawing/2014/main" id="{297BA894-0A9F-44BF-D35D-DE85535333E7}"/>
              </a:ext>
            </a:extLst>
          </p:cNvPr>
          <p:cNvPicPr>
            <a:picLocks noChangeAspect="1"/>
          </p:cNvPicPr>
          <p:nvPr/>
        </p:nvPicPr>
        <p:blipFill>
          <a:blip r:embed="rId2"/>
          <a:stretch>
            <a:fillRect/>
          </a:stretch>
        </p:blipFill>
        <p:spPr>
          <a:xfrm>
            <a:off x="10393813" y="1193800"/>
            <a:ext cx="1179687" cy="363737"/>
          </a:xfrm>
          <a:prstGeom prst="rect">
            <a:avLst/>
          </a:prstGeom>
        </p:spPr>
      </p:pic>
      <p:sp>
        <p:nvSpPr>
          <p:cNvPr id="2" name="Text Placeholder 3">
            <a:extLst>
              <a:ext uri="{FF2B5EF4-FFF2-40B4-BE49-F238E27FC236}">
                <a16:creationId xmlns:a16="http://schemas.microsoft.com/office/drawing/2014/main" id="{3EA099C8-55CE-7FC6-345E-18FDDC48D139}"/>
              </a:ext>
            </a:extLst>
          </p:cNvPr>
          <p:cNvSpPr txBox="1">
            <a:spLocks/>
          </p:cNvSpPr>
          <p:nvPr/>
        </p:nvSpPr>
        <p:spPr>
          <a:xfrm>
            <a:off x="495299" y="1193799"/>
            <a:ext cx="8831263" cy="432435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lnSpc>
                <a:spcPct val="90000"/>
              </a:lnSpc>
              <a:spcBef>
                <a:spcPts val="500"/>
              </a:spcBef>
              <a:buClr>
                <a:srgbClr val="0040BB"/>
              </a:buClr>
              <a:buFont typeface="Wingdings" pitchFamily="2" charset="2"/>
              <a:buChar char="§"/>
              <a:defRPr sz="1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Arial"/>
                <a:cs typeface="Arial"/>
              </a:rPr>
              <a:t>Skills for Care is working in partnership with Oxford Brookes to deliver the content for an online self-assessment tool for the </a:t>
            </a:r>
            <a:r>
              <a:rPr lang="en-GB" sz="2000" dirty="0">
                <a:solidFill>
                  <a:srgbClr val="0000FF"/>
                </a:solidFill>
                <a:hlinkClick r:id="rId3">
                  <a:extLst>
                    <a:ext uri="{A12FA001-AC4F-418D-AE19-62706E023703}">
                      <ahyp:hlinkClr xmlns:ahyp="http://schemas.microsoft.com/office/drawing/2018/hyperlinkcolor" val="tx"/>
                    </a:ext>
                  </a:extLst>
                </a:hlinkClick>
              </a:rPr>
              <a:t>Digital Skills Framework</a:t>
            </a:r>
            <a:r>
              <a:rPr lang="en-GB" dirty="0">
                <a:solidFill>
                  <a:srgbClr val="0000FF"/>
                </a:solidFill>
              </a:rPr>
              <a:t> </a:t>
            </a:r>
            <a:r>
              <a:rPr lang="en-GB" dirty="0">
                <a:latin typeface="Arial"/>
                <a:cs typeface="Arial"/>
              </a:rPr>
              <a:t>for adult social care. </a:t>
            </a:r>
          </a:p>
          <a:p>
            <a:pPr marL="0" indent="0">
              <a:buNone/>
            </a:pPr>
            <a:r>
              <a:rPr lang="en-GB" dirty="0">
                <a:latin typeface="Arial"/>
                <a:cs typeface="Arial"/>
              </a:rPr>
              <a:t>The self-assessment will support people working in adult social care to identify areas of learning and personal skills development, and to be steered and signposted to information, training and resources to meet their needs. </a:t>
            </a:r>
          </a:p>
          <a:p>
            <a:pPr marL="0" indent="0">
              <a:buNone/>
            </a:pPr>
            <a:r>
              <a:rPr lang="en-GB" dirty="0">
                <a:latin typeface="Arial"/>
                <a:cs typeface="Arial"/>
              </a:rPr>
              <a:t>This self-assessment is planned to launch on the Digitising Social Care website at the end of March 2025.</a:t>
            </a:r>
          </a:p>
        </p:txBody>
      </p:sp>
      <p:pic>
        <p:nvPicPr>
          <p:cNvPr id="4" name="Picture 3">
            <a:extLst>
              <a:ext uri="{FF2B5EF4-FFF2-40B4-BE49-F238E27FC236}">
                <a16:creationId xmlns:a16="http://schemas.microsoft.com/office/drawing/2014/main" id="{E7AB7209-FDCC-360F-8812-C372905225A0}"/>
              </a:ext>
            </a:extLst>
          </p:cNvPr>
          <p:cNvPicPr>
            <a:picLocks noChangeAspect="1"/>
          </p:cNvPicPr>
          <p:nvPr/>
        </p:nvPicPr>
        <p:blipFill>
          <a:blip r:embed="rId4"/>
          <a:stretch>
            <a:fillRect/>
          </a:stretch>
        </p:blipFill>
        <p:spPr>
          <a:xfrm>
            <a:off x="9798996" y="3355974"/>
            <a:ext cx="2222246" cy="2926000"/>
          </a:xfrm>
          <a:prstGeom prst="rect">
            <a:avLst/>
          </a:prstGeom>
          <a:ln>
            <a:solidFill>
              <a:schemeClr val="tx1">
                <a:lumMod val="50000"/>
                <a:lumOff val="50000"/>
              </a:schemeClr>
            </a:solidFill>
          </a:ln>
        </p:spPr>
      </p:pic>
    </p:spTree>
    <p:extLst>
      <p:ext uri="{BB962C8B-B14F-4D97-AF65-F5344CB8AC3E}">
        <p14:creationId xmlns:p14="http://schemas.microsoft.com/office/powerpoint/2010/main" val="1190039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espoke titl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Content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Bespoke content slides">
  <a:themeElements>
    <a:clrScheme name="SfC RGB colour palette">
      <a:dk1>
        <a:srgbClr val="000000"/>
      </a:dk1>
      <a:lt1>
        <a:srgbClr val="FFFFFF"/>
      </a:lt1>
      <a:dk2>
        <a:srgbClr val="44546A"/>
      </a:dk2>
      <a:lt2>
        <a:srgbClr val="E7E6E6"/>
      </a:lt2>
      <a:accent1>
        <a:srgbClr val="005EB8"/>
      </a:accent1>
      <a:accent2>
        <a:srgbClr val="008C95"/>
      </a:accent2>
      <a:accent3>
        <a:srgbClr val="3300A5"/>
      </a:accent3>
      <a:accent4>
        <a:srgbClr val="A20067"/>
      </a:accent4>
      <a:accent5>
        <a:srgbClr val="00A651"/>
      </a:accent5>
      <a:accent6>
        <a:srgbClr val="BA0C2F"/>
      </a:accent6>
      <a:hlink>
        <a:srgbClr val="005EB8"/>
      </a:hlink>
      <a:folHlink>
        <a:srgbClr val="005EB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End slides">
  <a:themeElements>
    <a:clrScheme name="SfC RGB colour palette">
      <a:dk1>
        <a:srgbClr val="000000"/>
      </a:dk1>
      <a:lt1>
        <a:srgbClr val="FFFFFF"/>
      </a:lt1>
      <a:dk2>
        <a:srgbClr val="44546A"/>
      </a:dk2>
      <a:lt2>
        <a:srgbClr val="E7E6E6"/>
      </a:lt2>
      <a:accent1>
        <a:srgbClr val="005EB8"/>
      </a:accent1>
      <a:accent2>
        <a:srgbClr val="008C95"/>
      </a:accent2>
      <a:accent3>
        <a:srgbClr val="3300A5"/>
      </a:accent3>
      <a:accent4>
        <a:srgbClr val="A20067"/>
      </a:accent4>
      <a:accent5>
        <a:srgbClr val="00A651"/>
      </a:accent5>
      <a:accent6>
        <a:srgbClr val="BA0C2F"/>
      </a:accent6>
      <a:hlink>
        <a:srgbClr val="005EB8"/>
      </a:hlink>
      <a:folHlink>
        <a:srgbClr val="005EB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itle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ustom Design">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itle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2C761082-2526-5647-8FAE-5D7CCB8CA89F}"/>
    </a:ext>
  </a:extLst>
</a:theme>
</file>

<file path=ppt/theme/theme8.xml><?xml version="1.0" encoding="utf-8"?>
<a:theme xmlns:a="http://schemas.openxmlformats.org/drawingml/2006/main" name="Body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3A06A693-87E5-E548-B635-40C77A4BC090}"/>
    </a:ext>
  </a:extLst>
</a:theme>
</file>

<file path=ppt/theme/theme9.xml><?xml version="1.0" encoding="utf-8"?>
<a:theme xmlns:a="http://schemas.openxmlformats.org/drawingml/2006/main" name="Section Master">
  <a:themeElements>
    <a:clrScheme name="Digital Care Hub">
      <a:dk1>
        <a:srgbClr val="221C34"/>
      </a:dk1>
      <a:lt1>
        <a:srgbClr val="FFFFFF"/>
      </a:lt1>
      <a:dk2>
        <a:srgbClr val="E3D6EA"/>
      </a:dk2>
      <a:lt2>
        <a:srgbClr val="CCEBF2"/>
      </a:lt2>
      <a:accent1>
        <a:srgbClr val="A12B87"/>
      </a:accent1>
      <a:accent2>
        <a:srgbClr val="69C6DD"/>
      </a:accent2>
      <a:accent3>
        <a:srgbClr val="FFA500"/>
      </a:accent3>
      <a:accent4>
        <a:srgbClr val="A12B87"/>
      </a:accent4>
      <a:accent5>
        <a:srgbClr val="69C6DD"/>
      </a:accent5>
      <a:accent6>
        <a:srgbClr val="FFA500"/>
      </a:accent6>
      <a:hlink>
        <a:srgbClr val="FFA500"/>
      </a:hlink>
      <a:folHlink>
        <a:srgbClr val="FFA500"/>
      </a:folHlink>
    </a:clrScheme>
    <a:fontScheme name="Red Hat Display">
      <a:majorFont>
        <a:latin typeface="Red Hat Display-SemiBold"/>
        <a:ea typeface=""/>
        <a:cs typeface=""/>
      </a:majorFont>
      <a:minorFont>
        <a:latin typeface="Red Hat Display-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al Care Hub Presentation Template" id="{96F12B4F-A196-DE47-9BE6-972D9B96ECB3}" vid="{8FEB94B0-642A-9546-8B44-EFB1011D5B4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14216F4C786534BABEACFBFA7F2A30E" ma:contentTypeVersion="17" ma:contentTypeDescription="Create a new document." ma:contentTypeScope="" ma:versionID="186312a1b4d09e60df40f38187e82564">
  <xsd:schema xmlns:xsd="http://www.w3.org/2001/XMLSchema" xmlns:xs="http://www.w3.org/2001/XMLSchema" xmlns:p="http://schemas.microsoft.com/office/2006/metadata/properties" xmlns:ns2="23a2a8c7-b4ad-477c-82d9-28c0a1f10cea" xmlns:ns3="8c8793b8-33d1-4bed-a7bd-50ea069f8293" targetNamespace="http://schemas.microsoft.com/office/2006/metadata/properties" ma:root="true" ma:fieldsID="0abfdf5701b11c31f07778b729961b0c" ns2:_="" ns3:_="">
    <xsd:import namespace="23a2a8c7-b4ad-477c-82d9-28c0a1f10cea"/>
    <xsd:import namespace="8c8793b8-33d1-4bed-a7bd-50ea069f829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2a8c7-b4ad-477c-82d9-28c0a1f10c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d632a18-be45-4845-9d70-900cb4dfa9b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c8793b8-33d1-4bed-a7bd-50ea069f8293"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715db86-1c1b-4960-8919-bced70bac39e}" ma:internalName="TaxCatchAll" ma:showField="CatchAllData" ma:web="8c8793b8-33d1-4bed-a7bd-50ea069f82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c8793b8-33d1-4bed-a7bd-50ea069f8293" xsi:nil="true"/>
    <lcf76f155ced4ddcb4097134ff3c332f xmlns="23a2a8c7-b4ad-477c-82d9-28c0a1f10ce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25CD5E4-39D7-4530-AFE9-DD44435E7D3C}">
  <ds:schemaRefs>
    <ds:schemaRef ds:uri="http://schemas.microsoft.com/sharepoint/v3/contenttype/forms"/>
  </ds:schemaRefs>
</ds:datastoreItem>
</file>

<file path=customXml/itemProps2.xml><?xml version="1.0" encoding="utf-8"?>
<ds:datastoreItem xmlns:ds="http://schemas.openxmlformats.org/officeDocument/2006/customXml" ds:itemID="{2B22443D-CA91-4206-A8D7-EA56E6F66F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2a8c7-b4ad-477c-82d9-28c0a1f10cea"/>
    <ds:schemaRef ds:uri="8c8793b8-33d1-4bed-a7bd-50ea069f82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BA9F76-DE66-47E6-9FB0-F166AD357142}">
  <ds:schemaRefs>
    <ds:schemaRef ds:uri="http://schemas.openxmlformats.org/package/2006/metadata/core-properties"/>
    <ds:schemaRef ds:uri="http://purl.org/dc/terms/"/>
    <ds:schemaRef ds:uri="f858f221-cc4d-412e-b341-5097b4819781"/>
    <ds:schemaRef ds:uri="http://schemas.microsoft.com/office/2006/documentManagement/types"/>
    <ds:schemaRef ds:uri="http://purl.org/dc/elements/1.1/"/>
    <ds:schemaRef ds:uri="http://schemas.microsoft.com/office/2006/metadata/properties"/>
    <ds:schemaRef ds:uri="http://www.w3.org/XML/1998/namespace"/>
    <ds:schemaRef ds:uri="http://schemas.microsoft.com/office/infopath/2007/PartnerControls"/>
    <ds:schemaRef ds:uri="http://purl.org/dc/dcmitype/"/>
    <ds:schemaRef ds:uri="8c8793b8-33d1-4bed-a7bd-50ea069f8293"/>
    <ds:schemaRef ds:uri="23a2a8c7-b4ad-477c-82d9-28c0a1f10cea"/>
  </ds:schemaRefs>
</ds:datastoreItem>
</file>

<file path=docProps/app.xml><?xml version="1.0" encoding="utf-8"?>
<Properties xmlns="http://schemas.openxmlformats.org/officeDocument/2006/extended-properties" xmlns:vt="http://schemas.openxmlformats.org/officeDocument/2006/docPropsVTypes">
  <Template>Office Theme</Template>
  <TotalTime>2370</TotalTime>
  <Words>1843</Words>
  <Application>Microsoft Office PowerPoint</Application>
  <PresentationFormat>Widescreen</PresentationFormat>
  <Paragraphs>161</Paragraphs>
  <Slides>22</Slides>
  <Notes>0</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22</vt:i4>
      </vt:variant>
    </vt:vector>
  </HeadingPairs>
  <TitlesOfParts>
    <vt:vector size="39" baseType="lpstr">
      <vt:lpstr>Aptos</vt:lpstr>
      <vt:lpstr>Aptos Display</vt:lpstr>
      <vt:lpstr>Arial</vt:lpstr>
      <vt:lpstr>Calibri</vt:lpstr>
      <vt:lpstr>Red Hat Display-Regular</vt:lpstr>
      <vt:lpstr>Times New Roman</vt:lpstr>
      <vt:lpstr>Wingdings</vt:lpstr>
      <vt:lpstr>Bespoke title slides</vt:lpstr>
      <vt:lpstr>Custom Design</vt:lpstr>
      <vt:lpstr>Bespoke content slides</vt:lpstr>
      <vt:lpstr>End slides</vt:lpstr>
      <vt:lpstr>Title slides</vt:lpstr>
      <vt:lpstr>1_Custom Design</vt:lpstr>
      <vt:lpstr>Title Master</vt:lpstr>
      <vt:lpstr>Body Master</vt:lpstr>
      <vt:lpstr>Section Master</vt:lpstr>
      <vt:lpstr>Content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Owen</dc:creator>
  <cp:lastModifiedBy>Michaela Cosway</cp:lastModifiedBy>
  <cp:revision>107</cp:revision>
  <dcterms:created xsi:type="dcterms:W3CDTF">2019-11-26T09:38:15Z</dcterms:created>
  <dcterms:modified xsi:type="dcterms:W3CDTF">2025-03-25T13:03:42Z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0x010100814216F4C786534BABEACFBFA7F2A30E</vt:lpwstr>
  </property>
  <property fmtid="{D5CDD505-2E9C-101B-9397-08002B2CF9AE}" pid="3" name="MSIP_Label_f194113b-ecba-4458-8e2e-fa038bf17a69_Enabled">
    <vt:lpwstr>true</vt:lpwstr>
  </property>
  <property fmtid="{D5CDD505-2E9C-101B-9397-08002B2CF9AE}" pid="4" name="MSIP_Label_f194113b-ecba-4458-8e2e-fa038bf17a69_SetDate">
    <vt:lpwstr>2022-07-06T12:57:10Z</vt:lpwstr>
  </property>
  <property fmtid="{D5CDD505-2E9C-101B-9397-08002B2CF9AE}" pid="5" name="MSIP_Label_f194113b-ecba-4458-8e2e-fa038bf17a69_Method">
    <vt:lpwstr>Standard</vt:lpwstr>
  </property>
  <property fmtid="{D5CDD505-2E9C-101B-9397-08002B2CF9AE}" pid="6" name="MSIP_Label_f194113b-ecba-4458-8e2e-fa038bf17a69_Name">
    <vt:lpwstr>Internal</vt:lpwstr>
  </property>
  <property fmtid="{D5CDD505-2E9C-101B-9397-08002B2CF9AE}" pid="7" name="MSIP_Label_f194113b-ecba-4458-8e2e-fa038bf17a69_SiteId">
    <vt:lpwstr>5c317017-415d-43e6-ada1-7668f9ad3f9f</vt:lpwstr>
  </property>
  <property fmtid="{D5CDD505-2E9C-101B-9397-08002B2CF9AE}" pid="8" name="MSIP_Label_f194113b-ecba-4458-8e2e-fa038bf17a69_ActionId">
    <vt:lpwstr>884c6421-63b1-46f9-8fc3-686d778215f6</vt:lpwstr>
  </property>
  <property fmtid="{D5CDD505-2E9C-101B-9397-08002B2CF9AE}" pid="9" name="MSIP_Label_f194113b-ecba-4458-8e2e-fa038bf17a69_ContentBits">
    <vt:lpwstr>2</vt:lpwstr>
  </property>
  <property fmtid="{D5CDD505-2E9C-101B-9397-08002B2CF9AE}" pid="10" name="ClassificationContentMarkingFooterLocations">
    <vt:lpwstr>Bespoke title slides:3\Bespoke content slides:3\End slides:3</vt:lpwstr>
  </property>
  <property fmtid="{D5CDD505-2E9C-101B-9397-08002B2CF9AE}" pid="11" name="ClassificationContentMarkingFooterText">
    <vt:lpwstr>Internal </vt:lpwstr>
  </property>
  <property fmtid="{D5CDD505-2E9C-101B-9397-08002B2CF9AE}" pid="12" name="MediaServiceImageTags">
    <vt:lpwstr/>
  </property>
  <property fmtid="{D5CDD505-2E9C-101B-9397-08002B2CF9AE}" pid="13" name="Order">
    <vt:r8>95100</vt:r8>
  </property>
  <property fmtid="{D5CDD505-2E9C-101B-9397-08002B2CF9AE}" pid="14" name="xd_Signature">
    <vt:bool>false</vt:bool>
  </property>
  <property fmtid="{D5CDD505-2E9C-101B-9397-08002B2CF9AE}" pid="15" name="xd_ProgID">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TriggerFlowInfo">
    <vt:lpwstr/>
  </property>
</Properties>
</file>