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0" r:id="rId1"/>
  </p:sldMasterIdLst>
  <p:sldIdLst>
    <p:sldId id="256" r:id="rId2"/>
    <p:sldId id="257" r:id="rId3"/>
    <p:sldId id="258" r:id="rId4"/>
    <p:sldId id="320" r:id="rId5"/>
    <p:sldId id="273" r:id="rId6"/>
    <p:sldId id="317" r:id="rId7"/>
    <p:sldId id="319" r:id="rId8"/>
    <p:sldId id="294" r:id="rId9"/>
    <p:sldId id="316" r:id="rId10"/>
    <p:sldId id="321" r:id="rId11"/>
    <p:sldId id="269" r:id="rId12"/>
    <p:sldId id="270" r:id="rId13"/>
    <p:sldId id="318" r:id="rId14"/>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image" Target="../media/image5.png"/><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maxserver55\Maximeyes\NEW%20NETWORK\Insight\Operations\Research\Gas%20&amp;%20Electric\Market%20trends%20and%20reporting\Market%20trends.xls" TargetMode="External"/></Relationships>
</file>

<file path=ppt/charts/_rels/chart2.xml.rels><?xml version="1.0" encoding="UTF-8" standalone="yes"?>
<Relationships xmlns="http://schemas.openxmlformats.org/package/2006/relationships"><Relationship Id="rId3" Type="http://schemas.openxmlformats.org/officeDocument/2006/relationships/image" Target="../media/image5.png"/><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maxserver55\Maximeyes\NEW%20NETWORK\Insight\Operations\Research\Gas%20&amp;%20Electric\Market%20trends%20and%20reporting\Market%20trends.xls"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swdc01\shares\sw\9.SW_Renovaveis\1.Propostas\2.Enviadas\5.%202017\SW_3688_PRP%20FernandaOliveira\2.%20Proposta\FV_UPAC_Base_corrigido_2016.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800" b="1" i="0" u="none" strike="noStrike" kern="1200" baseline="0">
                <a:solidFill>
                  <a:srgbClr val="000000"/>
                </a:solidFill>
                <a:latin typeface="Calibri"/>
                <a:ea typeface="Calibri"/>
                <a:cs typeface="Calibri"/>
              </a:defRPr>
            </a:pPr>
            <a:r>
              <a:rPr lang="en-GB"/>
              <a:t>Elec Wholesale Price</a:t>
            </a:r>
          </a:p>
        </c:rich>
      </c:tx>
      <c:layout>
        <c:manualLayout>
          <c:xMode val="edge"/>
          <c:yMode val="edge"/>
          <c:x val="0.34584525525858562"/>
          <c:y val="2.4895476300756524E-2"/>
        </c:manualLayout>
      </c:layout>
      <c:overlay val="1"/>
      <c:spPr>
        <a:noFill/>
        <a:ln>
          <a:noFill/>
        </a:ln>
        <a:effectLst/>
      </c:spPr>
      <c:txPr>
        <a:bodyPr rot="0" spcFirstLastPara="1" vertOverflow="ellipsis" vert="horz" wrap="square" anchor="ctr" anchorCtr="1"/>
        <a:lstStyle/>
        <a:p>
          <a:pPr>
            <a:defRPr sz="1800" b="1" i="0" u="none" strike="noStrike" kern="1200" baseline="0">
              <a:solidFill>
                <a:srgbClr val="000000"/>
              </a:solidFill>
              <a:latin typeface="Calibri"/>
              <a:ea typeface="Calibri"/>
              <a:cs typeface="Calibri"/>
            </a:defRPr>
          </a:pPr>
          <a:endParaRPr lang="en-US"/>
        </a:p>
      </c:txPr>
    </c:title>
    <c:autoTitleDeleted val="0"/>
    <c:plotArea>
      <c:layout>
        <c:manualLayout>
          <c:layoutTarget val="inner"/>
          <c:xMode val="edge"/>
          <c:yMode val="edge"/>
          <c:x val="7.2703225557467124E-2"/>
          <c:y val="0.16747288876863456"/>
          <c:w val="0.8823960689124386"/>
          <c:h val="0.68052314795729063"/>
        </c:manualLayout>
      </c:layout>
      <c:lineChart>
        <c:grouping val="standard"/>
        <c:varyColors val="0"/>
        <c:ser>
          <c:idx val="0"/>
          <c:order val="0"/>
          <c:tx>
            <c:strRef>
              <c:f>elec!$C$1</c:f>
              <c:strCache>
                <c:ptCount val="1"/>
                <c:pt idx="0">
                  <c:v>£/Mwh (MA)</c:v>
                </c:pt>
              </c:strCache>
            </c:strRef>
          </c:tx>
          <c:spPr>
            <a:ln w="28575" cap="rnd" cmpd="sng" algn="ctr">
              <a:solidFill>
                <a:schemeClr val="dk1">
                  <a:tint val="88500"/>
                </a:schemeClr>
              </a:solidFill>
              <a:prstDash val="solid"/>
              <a:round/>
            </a:ln>
            <a:effectLst/>
          </c:spPr>
          <c:marker>
            <c:symbol val="none"/>
          </c:marker>
          <c:cat>
            <c:numRef>
              <c:f>elec!$A$2:$A$3394</c:f>
              <c:numCache>
                <c:formatCode>m/d/yyyy</c:formatCode>
                <c:ptCount val="3369"/>
                <c:pt idx="0">
                  <c:v>39965</c:v>
                </c:pt>
                <c:pt idx="1">
                  <c:v>39965</c:v>
                </c:pt>
                <c:pt idx="2">
                  <c:v>39966</c:v>
                </c:pt>
                <c:pt idx="3">
                  <c:v>39966</c:v>
                </c:pt>
                <c:pt idx="4">
                  <c:v>39967</c:v>
                </c:pt>
                <c:pt idx="5">
                  <c:v>39967</c:v>
                </c:pt>
                <c:pt idx="6">
                  <c:v>39968</c:v>
                </c:pt>
                <c:pt idx="7">
                  <c:v>39968</c:v>
                </c:pt>
                <c:pt idx="8">
                  <c:v>39969</c:v>
                </c:pt>
                <c:pt idx="9">
                  <c:v>39969</c:v>
                </c:pt>
                <c:pt idx="10">
                  <c:v>39972</c:v>
                </c:pt>
                <c:pt idx="11">
                  <c:v>39972</c:v>
                </c:pt>
                <c:pt idx="12">
                  <c:v>39973</c:v>
                </c:pt>
                <c:pt idx="13">
                  <c:v>39973</c:v>
                </c:pt>
                <c:pt idx="14">
                  <c:v>39974</c:v>
                </c:pt>
                <c:pt idx="15">
                  <c:v>39974</c:v>
                </c:pt>
                <c:pt idx="16">
                  <c:v>39975</c:v>
                </c:pt>
                <c:pt idx="17">
                  <c:v>39975</c:v>
                </c:pt>
                <c:pt idx="18">
                  <c:v>39976</c:v>
                </c:pt>
                <c:pt idx="19">
                  <c:v>39976</c:v>
                </c:pt>
                <c:pt idx="20">
                  <c:v>39979</c:v>
                </c:pt>
                <c:pt idx="21">
                  <c:v>39979</c:v>
                </c:pt>
                <c:pt idx="22">
                  <c:v>39980</c:v>
                </c:pt>
                <c:pt idx="23">
                  <c:v>39980</c:v>
                </c:pt>
                <c:pt idx="24">
                  <c:v>39981</c:v>
                </c:pt>
                <c:pt idx="25">
                  <c:v>39981</c:v>
                </c:pt>
                <c:pt idx="26">
                  <c:v>39982</c:v>
                </c:pt>
                <c:pt idx="27">
                  <c:v>39982</c:v>
                </c:pt>
                <c:pt idx="28">
                  <c:v>39983</c:v>
                </c:pt>
                <c:pt idx="29">
                  <c:v>39983</c:v>
                </c:pt>
                <c:pt idx="30">
                  <c:v>39986</c:v>
                </c:pt>
                <c:pt idx="31">
                  <c:v>39986</c:v>
                </c:pt>
                <c:pt idx="32">
                  <c:v>39987</c:v>
                </c:pt>
                <c:pt idx="33">
                  <c:v>39987</c:v>
                </c:pt>
                <c:pt idx="34">
                  <c:v>39988</c:v>
                </c:pt>
                <c:pt idx="35">
                  <c:v>39988</c:v>
                </c:pt>
                <c:pt idx="36">
                  <c:v>39989</c:v>
                </c:pt>
                <c:pt idx="37">
                  <c:v>39989</c:v>
                </c:pt>
                <c:pt idx="38">
                  <c:v>39990</c:v>
                </c:pt>
                <c:pt idx="39">
                  <c:v>39990</c:v>
                </c:pt>
                <c:pt idx="40">
                  <c:v>39993</c:v>
                </c:pt>
                <c:pt idx="41">
                  <c:v>39993</c:v>
                </c:pt>
                <c:pt idx="42">
                  <c:v>39994</c:v>
                </c:pt>
                <c:pt idx="43">
                  <c:v>39994</c:v>
                </c:pt>
                <c:pt idx="44">
                  <c:v>39995</c:v>
                </c:pt>
                <c:pt idx="45">
                  <c:v>39995</c:v>
                </c:pt>
                <c:pt idx="46">
                  <c:v>39996</c:v>
                </c:pt>
                <c:pt idx="47">
                  <c:v>39996</c:v>
                </c:pt>
                <c:pt idx="48">
                  <c:v>39997</c:v>
                </c:pt>
                <c:pt idx="49">
                  <c:v>39997</c:v>
                </c:pt>
                <c:pt idx="50">
                  <c:v>40000</c:v>
                </c:pt>
                <c:pt idx="51">
                  <c:v>40000</c:v>
                </c:pt>
                <c:pt idx="52">
                  <c:v>40001</c:v>
                </c:pt>
                <c:pt idx="53">
                  <c:v>40001</c:v>
                </c:pt>
                <c:pt idx="54">
                  <c:v>40002</c:v>
                </c:pt>
                <c:pt idx="55">
                  <c:v>40002</c:v>
                </c:pt>
                <c:pt idx="56">
                  <c:v>40003</c:v>
                </c:pt>
                <c:pt idx="57">
                  <c:v>40004</c:v>
                </c:pt>
                <c:pt idx="58">
                  <c:v>40007</c:v>
                </c:pt>
                <c:pt idx="59">
                  <c:v>40008</c:v>
                </c:pt>
                <c:pt idx="60">
                  <c:v>40009</c:v>
                </c:pt>
                <c:pt idx="61">
                  <c:v>40010</c:v>
                </c:pt>
                <c:pt idx="62">
                  <c:v>40011</c:v>
                </c:pt>
                <c:pt idx="63">
                  <c:v>40014</c:v>
                </c:pt>
                <c:pt idx="64">
                  <c:v>40015</c:v>
                </c:pt>
                <c:pt idx="65">
                  <c:v>40016</c:v>
                </c:pt>
                <c:pt idx="66">
                  <c:v>40017</c:v>
                </c:pt>
                <c:pt idx="67">
                  <c:v>40018</c:v>
                </c:pt>
                <c:pt idx="68">
                  <c:v>40021</c:v>
                </c:pt>
                <c:pt idx="69">
                  <c:v>40022</c:v>
                </c:pt>
                <c:pt idx="70">
                  <c:v>40023</c:v>
                </c:pt>
                <c:pt idx="71">
                  <c:v>40024</c:v>
                </c:pt>
                <c:pt idx="72">
                  <c:v>40025</c:v>
                </c:pt>
                <c:pt idx="73">
                  <c:v>40026</c:v>
                </c:pt>
                <c:pt idx="74">
                  <c:v>40027</c:v>
                </c:pt>
                <c:pt idx="75">
                  <c:v>40028</c:v>
                </c:pt>
                <c:pt idx="76">
                  <c:v>40029</c:v>
                </c:pt>
                <c:pt idx="77">
                  <c:v>40030</c:v>
                </c:pt>
                <c:pt idx="78">
                  <c:v>40031</c:v>
                </c:pt>
                <c:pt idx="79">
                  <c:v>40032</c:v>
                </c:pt>
                <c:pt idx="80">
                  <c:v>40035</c:v>
                </c:pt>
                <c:pt idx="81">
                  <c:v>40036</c:v>
                </c:pt>
                <c:pt idx="82">
                  <c:v>40037</c:v>
                </c:pt>
                <c:pt idx="83">
                  <c:v>40038</c:v>
                </c:pt>
                <c:pt idx="84">
                  <c:v>40039</c:v>
                </c:pt>
                <c:pt idx="85">
                  <c:v>40040</c:v>
                </c:pt>
                <c:pt idx="86">
                  <c:v>40041</c:v>
                </c:pt>
                <c:pt idx="87">
                  <c:v>40042</c:v>
                </c:pt>
                <c:pt idx="88">
                  <c:v>40043</c:v>
                </c:pt>
                <c:pt idx="89">
                  <c:v>40044</c:v>
                </c:pt>
                <c:pt idx="90">
                  <c:v>40045</c:v>
                </c:pt>
                <c:pt idx="91">
                  <c:v>40046</c:v>
                </c:pt>
                <c:pt idx="92">
                  <c:v>40047</c:v>
                </c:pt>
                <c:pt idx="93">
                  <c:v>40048</c:v>
                </c:pt>
                <c:pt idx="94">
                  <c:v>40049</c:v>
                </c:pt>
                <c:pt idx="95">
                  <c:v>40050</c:v>
                </c:pt>
                <c:pt idx="96">
                  <c:v>40051</c:v>
                </c:pt>
                <c:pt idx="97">
                  <c:v>40052</c:v>
                </c:pt>
                <c:pt idx="98">
                  <c:v>40053</c:v>
                </c:pt>
                <c:pt idx="99">
                  <c:v>40057</c:v>
                </c:pt>
                <c:pt idx="100">
                  <c:v>40058</c:v>
                </c:pt>
                <c:pt idx="101">
                  <c:v>40059</c:v>
                </c:pt>
                <c:pt idx="102">
                  <c:v>40060</c:v>
                </c:pt>
                <c:pt idx="103">
                  <c:v>40063</c:v>
                </c:pt>
                <c:pt idx="104">
                  <c:v>40064</c:v>
                </c:pt>
                <c:pt idx="105">
                  <c:v>40065</c:v>
                </c:pt>
                <c:pt idx="106">
                  <c:v>40066</c:v>
                </c:pt>
                <c:pt idx="107">
                  <c:v>40067</c:v>
                </c:pt>
                <c:pt idx="108">
                  <c:v>40070</c:v>
                </c:pt>
                <c:pt idx="109">
                  <c:v>40071</c:v>
                </c:pt>
                <c:pt idx="110">
                  <c:v>40072</c:v>
                </c:pt>
                <c:pt idx="111">
                  <c:v>40073</c:v>
                </c:pt>
                <c:pt idx="112">
                  <c:v>40074</c:v>
                </c:pt>
                <c:pt idx="113">
                  <c:v>40077</c:v>
                </c:pt>
                <c:pt idx="114">
                  <c:v>40078</c:v>
                </c:pt>
                <c:pt idx="115">
                  <c:v>40079</c:v>
                </c:pt>
                <c:pt idx="116">
                  <c:v>40080</c:v>
                </c:pt>
                <c:pt idx="117">
                  <c:v>40081</c:v>
                </c:pt>
                <c:pt idx="118">
                  <c:v>40084</c:v>
                </c:pt>
                <c:pt idx="119">
                  <c:v>40085</c:v>
                </c:pt>
                <c:pt idx="120">
                  <c:v>40086</c:v>
                </c:pt>
                <c:pt idx="121">
                  <c:v>40087</c:v>
                </c:pt>
                <c:pt idx="122">
                  <c:v>40088</c:v>
                </c:pt>
                <c:pt idx="123">
                  <c:v>40091</c:v>
                </c:pt>
                <c:pt idx="124">
                  <c:v>40092</c:v>
                </c:pt>
                <c:pt idx="125">
                  <c:v>40093</c:v>
                </c:pt>
                <c:pt idx="126">
                  <c:v>40094</c:v>
                </c:pt>
                <c:pt idx="127">
                  <c:v>40095</c:v>
                </c:pt>
                <c:pt idx="128">
                  <c:v>40098</c:v>
                </c:pt>
                <c:pt idx="129">
                  <c:v>40099</c:v>
                </c:pt>
                <c:pt idx="130">
                  <c:v>40100</c:v>
                </c:pt>
                <c:pt idx="131">
                  <c:v>40101</c:v>
                </c:pt>
                <c:pt idx="132">
                  <c:v>40102</c:v>
                </c:pt>
                <c:pt idx="133">
                  <c:v>40105</c:v>
                </c:pt>
                <c:pt idx="134">
                  <c:v>40106</c:v>
                </c:pt>
                <c:pt idx="135">
                  <c:v>40107</c:v>
                </c:pt>
                <c:pt idx="136">
                  <c:v>40108</c:v>
                </c:pt>
                <c:pt idx="137">
                  <c:v>40109</c:v>
                </c:pt>
                <c:pt idx="138">
                  <c:v>40112</c:v>
                </c:pt>
                <c:pt idx="139">
                  <c:v>40113</c:v>
                </c:pt>
                <c:pt idx="140">
                  <c:v>40114</c:v>
                </c:pt>
                <c:pt idx="141">
                  <c:v>40115</c:v>
                </c:pt>
                <c:pt idx="142">
                  <c:v>40116</c:v>
                </c:pt>
                <c:pt idx="143">
                  <c:v>40119</c:v>
                </c:pt>
                <c:pt idx="144">
                  <c:v>40120</c:v>
                </c:pt>
                <c:pt idx="145">
                  <c:v>40121</c:v>
                </c:pt>
                <c:pt idx="146">
                  <c:v>40122</c:v>
                </c:pt>
                <c:pt idx="147">
                  <c:v>40123</c:v>
                </c:pt>
                <c:pt idx="148">
                  <c:v>40126</c:v>
                </c:pt>
                <c:pt idx="149">
                  <c:v>40127</c:v>
                </c:pt>
                <c:pt idx="150">
                  <c:v>40128</c:v>
                </c:pt>
                <c:pt idx="151">
                  <c:v>40129</c:v>
                </c:pt>
                <c:pt idx="152">
                  <c:v>40130</c:v>
                </c:pt>
                <c:pt idx="153">
                  <c:v>40133</c:v>
                </c:pt>
                <c:pt idx="154">
                  <c:v>40134</c:v>
                </c:pt>
                <c:pt idx="155">
                  <c:v>40135</c:v>
                </c:pt>
                <c:pt idx="156">
                  <c:v>40136</c:v>
                </c:pt>
                <c:pt idx="157">
                  <c:v>40137</c:v>
                </c:pt>
                <c:pt idx="158">
                  <c:v>40140</c:v>
                </c:pt>
                <c:pt idx="159">
                  <c:v>40141</c:v>
                </c:pt>
                <c:pt idx="160">
                  <c:v>40142</c:v>
                </c:pt>
                <c:pt idx="161">
                  <c:v>40143</c:v>
                </c:pt>
                <c:pt idx="162">
                  <c:v>40144</c:v>
                </c:pt>
                <c:pt idx="163">
                  <c:v>40147</c:v>
                </c:pt>
                <c:pt idx="164">
                  <c:v>40148</c:v>
                </c:pt>
                <c:pt idx="165">
                  <c:v>40149</c:v>
                </c:pt>
                <c:pt idx="166">
                  <c:v>40150</c:v>
                </c:pt>
                <c:pt idx="167">
                  <c:v>40151</c:v>
                </c:pt>
                <c:pt idx="168">
                  <c:v>40154</c:v>
                </c:pt>
                <c:pt idx="169">
                  <c:v>40155</c:v>
                </c:pt>
                <c:pt idx="170">
                  <c:v>40156</c:v>
                </c:pt>
                <c:pt idx="171">
                  <c:v>40157</c:v>
                </c:pt>
                <c:pt idx="172">
                  <c:v>40158</c:v>
                </c:pt>
                <c:pt idx="173">
                  <c:v>40161</c:v>
                </c:pt>
                <c:pt idx="174">
                  <c:v>40162</c:v>
                </c:pt>
                <c:pt idx="175">
                  <c:v>40163</c:v>
                </c:pt>
                <c:pt idx="176">
                  <c:v>40164</c:v>
                </c:pt>
                <c:pt idx="177">
                  <c:v>40165</c:v>
                </c:pt>
                <c:pt idx="178">
                  <c:v>40168</c:v>
                </c:pt>
                <c:pt idx="179">
                  <c:v>40169</c:v>
                </c:pt>
                <c:pt idx="180">
                  <c:v>40170</c:v>
                </c:pt>
                <c:pt idx="181">
                  <c:v>40176</c:v>
                </c:pt>
                <c:pt idx="182">
                  <c:v>40182</c:v>
                </c:pt>
                <c:pt idx="183">
                  <c:v>40183</c:v>
                </c:pt>
                <c:pt idx="184">
                  <c:v>40184</c:v>
                </c:pt>
                <c:pt idx="185">
                  <c:v>40185</c:v>
                </c:pt>
                <c:pt idx="186">
                  <c:v>40186</c:v>
                </c:pt>
                <c:pt idx="187">
                  <c:v>40189</c:v>
                </c:pt>
                <c:pt idx="188">
                  <c:v>40190</c:v>
                </c:pt>
                <c:pt idx="189">
                  <c:v>40191</c:v>
                </c:pt>
                <c:pt idx="190">
                  <c:v>40192</c:v>
                </c:pt>
                <c:pt idx="191">
                  <c:v>40193</c:v>
                </c:pt>
                <c:pt idx="192">
                  <c:v>40196</c:v>
                </c:pt>
                <c:pt idx="193">
                  <c:v>40197</c:v>
                </c:pt>
                <c:pt idx="194">
                  <c:v>40198</c:v>
                </c:pt>
                <c:pt idx="195">
                  <c:v>40199</c:v>
                </c:pt>
                <c:pt idx="196">
                  <c:v>40200</c:v>
                </c:pt>
                <c:pt idx="197">
                  <c:v>40203</c:v>
                </c:pt>
                <c:pt idx="198">
                  <c:v>40204</c:v>
                </c:pt>
                <c:pt idx="199">
                  <c:v>40205</c:v>
                </c:pt>
                <c:pt idx="200">
                  <c:v>40206</c:v>
                </c:pt>
                <c:pt idx="201">
                  <c:v>40207</c:v>
                </c:pt>
                <c:pt idx="202">
                  <c:v>40210</c:v>
                </c:pt>
                <c:pt idx="203">
                  <c:v>40211</c:v>
                </c:pt>
                <c:pt idx="204">
                  <c:v>40212</c:v>
                </c:pt>
                <c:pt idx="205">
                  <c:v>40213</c:v>
                </c:pt>
                <c:pt idx="206">
                  <c:v>40214</c:v>
                </c:pt>
                <c:pt idx="207">
                  <c:v>40217</c:v>
                </c:pt>
                <c:pt idx="208">
                  <c:v>40218</c:v>
                </c:pt>
                <c:pt idx="209">
                  <c:v>40219</c:v>
                </c:pt>
                <c:pt idx="210">
                  <c:v>40220</c:v>
                </c:pt>
                <c:pt idx="211">
                  <c:v>40221</c:v>
                </c:pt>
                <c:pt idx="212">
                  <c:v>40224</c:v>
                </c:pt>
                <c:pt idx="213">
                  <c:v>40225</c:v>
                </c:pt>
                <c:pt idx="214">
                  <c:v>40226</c:v>
                </c:pt>
                <c:pt idx="215">
                  <c:v>40227</c:v>
                </c:pt>
                <c:pt idx="216">
                  <c:v>40228</c:v>
                </c:pt>
                <c:pt idx="217">
                  <c:v>40231</c:v>
                </c:pt>
                <c:pt idx="218">
                  <c:v>40232</c:v>
                </c:pt>
                <c:pt idx="219">
                  <c:v>40233</c:v>
                </c:pt>
                <c:pt idx="220">
                  <c:v>40234</c:v>
                </c:pt>
                <c:pt idx="221">
                  <c:v>40235</c:v>
                </c:pt>
                <c:pt idx="222">
                  <c:v>40238</c:v>
                </c:pt>
                <c:pt idx="223">
                  <c:v>40239</c:v>
                </c:pt>
                <c:pt idx="224">
                  <c:v>40240</c:v>
                </c:pt>
                <c:pt idx="225">
                  <c:v>40241</c:v>
                </c:pt>
                <c:pt idx="226">
                  <c:v>40242</c:v>
                </c:pt>
                <c:pt idx="227">
                  <c:v>40245</c:v>
                </c:pt>
                <c:pt idx="228">
                  <c:v>40246</c:v>
                </c:pt>
                <c:pt idx="229">
                  <c:v>40247</c:v>
                </c:pt>
                <c:pt idx="230">
                  <c:v>40248</c:v>
                </c:pt>
                <c:pt idx="231">
                  <c:v>40249</c:v>
                </c:pt>
                <c:pt idx="232">
                  <c:v>40252</c:v>
                </c:pt>
                <c:pt idx="233">
                  <c:v>40253</c:v>
                </c:pt>
                <c:pt idx="234">
                  <c:v>40254</c:v>
                </c:pt>
                <c:pt idx="235">
                  <c:v>40255</c:v>
                </c:pt>
                <c:pt idx="236">
                  <c:v>40256</c:v>
                </c:pt>
                <c:pt idx="237">
                  <c:v>40259</c:v>
                </c:pt>
                <c:pt idx="238">
                  <c:v>40260</c:v>
                </c:pt>
                <c:pt idx="239">
                  <c:v>40261</c:v>
                </c:pt>
                <c:pt idx="240">
                  <c:v>40262</c:v>
                </c:pt>
                <c:pt idx="241">
                  <c:v>40263</c:v>
                </c:pt>
                <c:pt idx="242">
                  <c:v>40266</c:v>
                </c:pt>
                <c:pt idx="243">
                  <c:v>40267</c:v>
                </c:pt>
                <c:pt idx="244">
                  <c:v>40268</c:v>
                </c:pt>
                <c:pt idx="245">
                  <c:v>40269</c:v>
                </c:pt>
                <c:pt idx="246">
                  <c:v>40274</c:v>
                </c:pt>
                <c:pt idx="247">
                  <c:v>40275</c:v>
                </c:pt>
                <c:pt idx="248">
                  <c:v>40276</c:v>
                </c:pt>
                <c:pt idx="249">
                  <c:v>40277</c:v>
                </c:pt>
                <c:pt idx="250">
                  <c:v>40280</c:v>
                </c:pt>
                <c:pt idx="251">
                  <c:v>40281</c:v>
                </c:pt>
                <c:pt idx="252">
                  <c:v>40282</c:v>
                </c:pt>
                <c:pt idx="253">
                  <c:v>40283</c:v>
                </c:pt>
                <c:pt idx="254">
                  <c:v>40284</c:v>
                </c:pt>
                <c:pt idx="255">
                  <c:v>40287</c:v>
                </c:pt>
                <c:pt idx="256">
                  <c:v>40288</c:v>
                </c:pt>
                <c:pt idx="257">
                  <c:v>40289</c:v>
                </c:pt>
                <c:pt idx="258">
                  <c:v>40290</c:v>
                </c:pt>
                <c:pt idx="259">
                  <c:v>40291</c:v>
                </c:pt>
                <c:pt idx="260">
                  <c:v>40294</c:v>
                </c:pt>
                <c:pt idx="261">
                  <c:v>40295</c:v>
                </c:pt>
                <c:pt idx="262">
                  <c:v>40296</c:v>
                </c:pt>
                <c:pt idx="263">
                  <c:v>40297</c:v>
                </c:pt>
                <c:pt idx="264">
                  <c:v>40298</c:v>
                </c:pt>
                <c:pt idx="265">
                  <c:v>40302</c:v>
                </c:pt>
                <c:pt idx="266">
                  <c:v>40303</c:v>
                </c:pt>
                <c:pt idx="267">
                  <c:v>40304</c:v>
                </c:pt>
                <c:pt idx="268">
                  <c:v>40305</c:v>
                </c:pt>
                <c:pt idx="269">
                  <c:v>40308</c:v>
                </c:pt>
                <c:pt idx="270">
                  <c:v>40309</c:v>
                </c:pt>
                <c:pt idx="271">
                  <c:v>40310</c:v>
                </c:pt>
                <c:pt idx="272">
                  <c:v>40311</c:v>
                </c:pt>
                <c:pt idx="273">
                  <c:v>40312</c:v>
                </c:pt>
                <c:pt idx="274">
                  <c:v>40315</c:v>
                </c:pt>
                <c:pt idx="275">
                  <c:v>40316</c:v>
                </c:pt>
                <c:pt idx="276">
                  <c:v>40317</c:v>
                </c:pt>
                <c:pt idx="277">
                  <c:v>40318</c:v>
                </c:pt>
                <c:pt idx="278">
                  <c:v>40319</c:v>
                </c:pt>
                <c:pt idx="279">
                  <c:v>40322</c:v>
                </c:pt>
                <c:pt idx="280">
                  <c:v>40323</c:v>
                </c:pt>
                <c:pt idx="281">
                  <c:v>40324</c:v>
                </c:pt>
                <c:pt idx="282">
                  <c:v>40325</c:v>
                </c:pt>
                <c:pt idx="283">
                  <c:v>40326</c:v>
                </c:pt>
                <c:pt idx="284">
                  <c:v>40330</c:v>
                </c:pt>
                <c:pt idx="285">
                  <c:v>40331</c:v>
                </c:pt>
                <c:pt idx="286">
                  <c:v>40332</c:v>
                </c:pt>
                <c:pt idx="287">
                  <c:v>40333</c:v>
                </c:pt>
                <c:pt idx="288">
                  <c:v>40336</c:v>
                </c:pt>
                <c:pt idx="289">
                  <c:v>40337</c:v>
                </c:pt>
                <c:pt idx="290">
                  <c:v>40338</c:v>
                </c:pt>
                <c:pt idx="291">
                  <c:v>40339</c:v>
                </c:pt>
                <c:pt idx="292">
                  <c:v>40340</c:v>
                </c:pt>
                <c:pt idx="293">
                  <c:v>40343</c:v>
                </c:pt>
                <c:pt idx="294">
                  <c:v>40344</c:v>
                </c:pt>
                <c:pt idx="295">
                  <c:v>40345</c:v>
                </c:pt>
                <c:pt idx="296">
                  <c:v>40346</c:v>
                </c:pt>
                <c:pt idx="297">
                  <c:v>40347</c:v>
                </c:pt>
                <c:pt idx="298">
                  <c:v>40350</c:v>
                </c:pt>
                <c:pt idx="299">
                  <c:v>40351</c:v>
                </c:pt>
                <c:pt idx="300">
                  <c:v>40352</c:v>
                </c:pt>
                <c:pt idx="301">
                  <c:v>40353</c:v>
                </c:pt>
                <c:pt idx="302">
                  <c:v>40354</c:v>
                </c:pt>
                <c:pt idx="303">
                  <c:v>40357</c:v>
                </c:pt>
                <c:pt idx="304">
                  <c:v>40358</c:v>
                </c:pt>
                <c:pt idx="305">
                  <c:v>40359</c:v>
                </c:pt>
                <c:pt idx="306">
                  <c:v>40360</c:v>
                </c:pt>
                <c:pt idx="307">
                  <c:v>40361</c:v>
                </c:pt>
                <c:pt idx="308">
                  <c:v>40364</c:v>
                </c:pt>
                <c:pt idx="309">
                  <c:v>40365</c:v>
                </c:pt>
                <c:pt idx="310">
                  <c:v>40366</c:v>
                </c:pt>
                <c:pt idx="311">
                  <c:v>40367</c:v>
                </c:pt>
                <c:pt idx="312">
                  <c:v>40368</c:v>
                </c:pt>
                <c:pt idx="313">
                  <c:v>40371</c:v>
                </c:pt>
                <c:pt idx="314">
                  <c:v>40372</c:v>
                </c:pt>
                <c:pt idx="315">
                  <c:v>40373</c:v>
                </c:pt>
                <c:pt idx="316">
                  <c:v>40374</c:v>
                </c:pt>
                <c:pt idx="317">
                  <c:v>40375</c:v>
                </c:pt>
                <c:pt idx="318">
                  <c:v>40378</c:v>
                </c:pt>
                <c:pt idx="319">
                  <c:v>40379</c:v>
                </c:pt>
                <c:pt idx="320">
                  <c:v>40380</c:v>
                </c:pt>
                <c:pt idx="321">
                  <c:v>40381</c:v>
                </c:pt>
                <c:pt idx="322">
                  <c:v>40382</c:v>
                </c:pt>
                <c:pt idx="323">
                  <c:v>40385</c:v>
                </c:pt>
                <c:pt idx="324">
                  <c:v>40386</c:v>
                </c:pt>
                <c:pt idx="325">
                  <c:v>40387</c:v>
                </c:pt>
                <c:pt idx="326">
                  <c:v>40388</c:v>
                </c:pt>
                <c:pt idx="327">
                  <c:v>40389</c:v>
                </c:pt>
                <c:pt idx="328">
                  <c:v>40392</c:v>
                </c:pt>
                <c:pt idx="329">
                  <c:v>40393</c:v>
                </c:pt>
                <c:pt idx="330">
                  <c:v>40394</c:v>
                </c:pt>
                <c:pt idx="331">
                  <c:v>40395</c:v>
                </c:pt>
                <c:pt idx="332">
                  <c:v>40396</c:v>
                </c:pt>
                <c:pt idx="333">
                  <c:v>40399</c:v>
                </c:pt>
                <c:pt idx="334">
                  <c:v>40400</c:v>
                </c:pt>
                <c:pt idx="335">
                  <c:v>40401</c:v>
                </c:pt>
                <c:pt idx="336">
                  <c:v>40402</c:v>
                </c:pt>
                <c:pt idx="337">
                  <c:v>40403</c:v>
                </c:pt>
                <c:pt idx="338">
                  <c:v>40406</c:v>
                </c:pt>
                <c:pt idx="339">
                  <c:v>40407</c:v>
                </c:pt>
                <c:pt idx="340">
                  <c:v>40408</c:v>
                </c:pt>
                <c:pt idx="341">
                  <c:v>40409</c:v>
                </c:pt>
                <c:pt idx="342">
                  <c:v>40410</c:v>
                </c:pt>
                <c:pt idx="343">
                  <c:v>40413</c:v>
                </c:pt>
                <c:pt idx="344">
                  <c:v>40414</c:v>
                </c:pt>
                <c:pt idx="345">
                  <c:v>40415</c:v>
                </c:pt>
                <c:pt idx="346">
                  <c:v>40416</c:v>
                </c:pt>
                <c:pt idx="347">
                  <c:v>40417</c:v>
                </c:pt>
                <c:pt idx="348">
                  <c:v>40421</c:v>
                </c:pt>
                <c:pt idx="349">
                  <c:v>40422</c:v>
                </c:pt>
                <c:pt idx="350">
                  <c:v>40423</c:v>
                </c:pt>
                <c:pt idx="351">
                  <c:v>40424</c:v>
                </c:pt>
                <c:pt idx="352">
                  <c:v>40427</c:v>
                </c:pt>
                <c:pt idx="353">
                  <c:v>40428</c:v>
                </c:pt>
                <c:pt idx="354">
                  <c:v>40429</c:v>
                </c:pt>
                <c:pt idx="355">
                  <c:v>40430</c:v>
                </c:pt>
                <c:pt idx="356">
                  <c:v>40431</c:v>
                </c:pt>
                <c:pt idx="357">
                  <c:v>40434</c:v>
                </c:pt>
                <c:pt idx="358">
                  <c:v>40435</c:v>
                </c:pt>
                <c:pt idx="359">
                  <c:v>40436</c:v>
                </c:pt>
                <c:pt idx="360">
                  <c:v>40437</c:v>
                </c:pt>
                <c:pt idx="361">
                  <c:v>40438</c:v>
                </c:pt>
                <c:pt idx="362">
                  <c:v>40441</c:v>
                </c:pt>
                <c:pt idx="363">
                  <c:v>40442</c:v>
                </c:pt>
                <c:pt idx="364">
                  <c:v>40443</c:v>
                </c:pt>
                <c:pt idx="365">
                  <c:v>40444</c:v>
                </c:pt>
                <c:pt idx="366">
                  <c:v>40445</c:v>
                </c:pt>
                <c:pt idx="367">
                  <c:v>40448</c:v>
                </c:pt>
                <c:pt idx="368">
                  <c:v>40449</c:v>
                </c:pt>
                <c:pt idx="369">
                  <c:v>40450</c:v>
                </c:pt>
                <c:pt idx="370">
                  <c:v>40451</c:v>
                </c:pt>
                <c:pt idx="371">
                  <c:v>40452</c:v>
                </c:pt>
                <c:pt idx="372">
                  <c:v>40455</c:v>
                </c:pt>
                <c:pt idx="373">
                  <c:v>40456</c:v>
                </c:pt>
                <c:pt idx="374">
                  <c:v>40457</c:v>
                </c:pt>
                <c:pt idx="375">
                  <c:v>40458</c:v>
                </c:pt>
                <c:pt idx="376">
                  <c:v>40459</c:v>
                </c:pt>
                <c:pt idx="377">
                  <c:v>40462</c:v>
                </c:pt>
                <c:pt idx="378">
                  <c:v>40463</c:v>
                </c:pt>
                <c:pt idx="379">
                  <c:v>40464</c:v>
                </c:pt>
                <c:pt idx="380">
                  <c:v>40465</c:v>
                </c:pt>
                <c:pt idx="381">
                  <c:v>40466</c:v>
                </c:pt>
                <c:pt idx="382">
                  <c:v>40469</c:v>
                </c:pt>
                <c:pt idx="383">
                  <c:v>40470</c:v>
                </c:pt>
                <c:pt idx="384">
                  <c:v>40471</c:v>
                </c:pt>
                <c:pt idx="385">
                  <c:v>40472</c:v>
                </c:pt>
                <c:pt idx="386">
                  <c:v>40473</c:v>
                </c:pt>
                <c:pt idx="387">
                  <c:v>40476</c:v>
                </c:pt>
                <c:pt idx="388">
                  <c:v>40477</c:v>
                </c:pt>
                <c:pt idx="389">
                  <c:v>40478</c:v>
                </c:pt>
                <c:pt idx="390">
                  <c:v>40479</c:v>
                </c:pt>
                <c:pt idx="391">
                  <c:v>40480</c:v>
                </c:pt>
                <c:pt idx="392">
                  <c:v>40483</c:v>
                </c:pt>
                <c:pt idx="393">
                  <c:v>40484</c:v>
                </c:pt>
                <c:pt idx="394">
                  <c:v>40485</c:v>
                </c:pt>
                <c:pt idx="395">
                  <c:v>40486</c:v>
                </c:pt>
                <c:pt idx="396">
                  <c:v>40487</c:v>
                </c:pt>
                <c:pt idx="397">
                  <c:v>40490</c:v>
                </c:pt>
                <c:pt idx="398">
                  <c:v>40491</c:v>
                </c:pt>
                <c:pt idx="399">
                  <c:v>40492</c:v>
                </c:pt>
                <c:pt idx="400">
                  <c:v>40493</c:v>
                </c:pt>
                <c:pt idx="401">
                  <c:v>40494</c:v>
                </c:pt>
                <c:pt idx="402">
                  <c:v>40497</c:v>
                </c:pt>
                <c:pt idx="403">
                  <c:v>40498</c:v>
                </c:pt>
                <c:pt idx="404">
                  <c:v>40499</c:v>
                </c:pt>
                <c:pt idx="405">
                  <c:v>40500</c:v>
                </c:pt>
                <c:pt idx="406">
                  <c:v>40501</c:v>
                </c:pt>
                <c:pt idx="407">
                  <c:v>40504</c:v>
                </c:pt>
                <c:pt idx="408">
                  <c:v>40505</c:v>
                </c:pt>
                <c:pt idx="409">
                  <c:v>40506</c:v>
                </c:pt>
                <c:pt idx="410">
                  <c:v>40507</c:v>
                </c:pt>
                <c:pt idx="411">
                  <c:v>40508</c:v>
                </c:pt>
                <c:pt idx="412">
                  <c:v>40511</c:v>
                </c:pt>
                <c:pt idx="413">
                  <c:v>40512</c:v>
                </c:pt>
                <c:pt idx="414">
                  <c:v>40513</c:v>
                </c:pt>
                <c:pt idx="415">
                  <c:v>40514</c:v>
                </c:pt>
                <c:pt idx="416">
                  <c:v>40515</c:v>
                </c:pt>
                <c:pt idx="417">
                  <c:v>40518</c:v>
                </c:pt>
                <c:pt idx="418">
                  <c:v>40519</c:v>
                </c:pt>
                <c:pt idx="419">
                  <c:v>40520</c:v>
                </c:pt>
                <c:pt idx="420">
                  <c:v>40521</c:v>
                </c:pt>
                <c:pt idx="421">
                  <c:v>40522</c:v>
                </c:pt>
                <c:pt idx="422">
                  <c:v>40525</c:v>
                </c:pt>
                <c:pt idx="423">
                  <c:v>40526</c:v>
                </c:pt>
                <c:pt idx="424">
                  <c:v>40527</c:v>
                </c:pt>
                <c:pt idx="425">
                  <c:v>40528</c:v>
                </c:pt>
                <c:pt idx="426">
                  <c:v>40529</c:v>
                </c:pt>
                <c:pt idx="427">
                  <c:v>40532</c:v>
                </c:pt>
                <c:pt idx="428">
                  <c:v>40533</c:v>
                </c:pt>
                <c:pt idx="429">
                  <c:v>40534</c:v>
                </c:pt>
                <c:pt idx="430">
                  <c:v>40535</c:v>
                </c:pt>
                <c:pt idx="431">
                  <c:v>40536</c:v>
                </c:pt>
                <c:pt idx="432">
                  <c:v>40547</c:v>
                </c:pt>
                <c:pt idx="433">
                  <c:v>40548</c:v>
                </c:pt>
                <c:pt idx="434">
                  <c:v>40549</c:v>
                </c:pt>
                <c:pt idx="435">
                  <c:v>40550</c:v>
                </c:pt>
                <c:pt idx="436">
                  <c:v>40553</c:v>
                </c:pt>
                <c:pt idx="437">
                  <c:v>40554</c:v>
                </c:pt>
                <c:pt idx="438">
                  <c:v>40555</c:v>
                </c:pt>
                <c:pt idx="439">
                  <c:v>40556</c:v>
                </c:pt>
                <c:pt idx="440">
                  <c:v>40557</c:v>
                </c:pt>
                <c:pt idx="441">
                  <c:v>40560</c:v>
                </c:pt>
                <c:pt idx="442">
                  <c:v>40561</c:v>
                </c:pt>
                <c:pt idx="443">
                  <c:v>40562</c:v>
                </c:pt>
                <c:pt idx="444">
                  <c:v>40563</c:v>
                </c:pt>
                <c:pt idx="445">
                  <c:v>40564</c:v>
                </c:pt>
                <c:pt idx="446">
                  <c:v>40567</c:v>
                </c:pt>
                <c:pt idx="447">
                  <c:v>40568</c:v>
                </c:pt>
                <c:pt idx="448">
                  <c:v>40569</c:v>
                </c:pt>
                <c:pt idx="449">
                  <c:v>40570</c:v>
                </c:pt>
                <c:pt idx="450">
                  <c:v>40571</c:v>
                </c:pt>
                <c:pt idx="451">
                  <c:v>40574</c:v>
                </c:pt>
                <c:pt idx="452">
                  <c:v>40575</c:v>
                </c:pt>
                <c:pt idx="453">
                  <c:v>40576</c:v>
                </c:pt>
                <c:pt idx="454">
                  <c:v>40577</c:v>
                </c:pt>
                <c:pt idx="455">
                  <c:v>40578</c:v>
                </c:pt>
                <c:pt idx="456">
                  <c:v>40581</c:v>
                </c:pt>
                <c:pt idx="457">
                  <c:v>40582</c:v>
                </c:pt>
                <c:pt idx="458">
                  <c:v>40583</c:v>
                </c:pt>
                <c:pt idx="459">
                  <c:v>40584</c:v>
                </c:pt>
                <c:pt idx="460">
                  <c:v>40585</c:v>
                </c:pt>
                <c:pt idx="461">
                  <c:v>40588</c:v>
                </c:pt>
                <c:pt idx="462">
                  <c:v>40589</c:v>
                </c:pt>
                <c:pt idx="463">
                  <c:v>40590</c:v>
                </c:pt>
                <c:pt idx="464">
                  <c:v>40591</c:v>
                </c:pt>
                <c:pt idx="465">
                  <c:v>40592</c:v>
                </c:pt>
                <c:pt idx="466">
                  <c:v>40595</c:v>
                </c:pt>
                <c:pt idx="467">
                  <c:v>40596</c:v>
                </c:pt>
                <c:pt idx="468">
                  <c:v>40597</c:v>
                </c:pt>
                <c:pt idx="469">
                  <c:v>40598</c:v>
                </c:pt>
                <c:pt idx="470">
                  <c:v>40599</c:v>
                </c:pt>
                <c:pt idx="471">
                  <c:v>40602</c:v>
                </c:pt>
                <c:pt idx="472">
                  <c:v>40603</c:v>
                </c:pt>
                <c:pt idx="473">
                  <c:v>40604</c:v>
                </c:pt>
                <c:pt idx="474">
                  <c:v>40605</c:v>
                </c:pt>
                <c:pt idx="475">
                  <c:v>40606</c:v>
                </c:pt>
                <c:pt idx="476">
                  <c:v>40609</c:v>
                </c:pt>
                <c:pt idx="477">
                  <c:v>40610</c:v>
                </c:pt>
                <c:pt idx="478">
                  <c:v>40611</c:v>
                </c:pt>
                <c:pt idx="479">
                  <c:v>40612</c:v>
                </c:pt>
                <c:pt idx="480">
                  <c:v>40613</c:v>
                </c:pt>
                <c:pt idx="481">
                  <c:v>40616</c:v>
                </c:pt>
                <c:pt idx="482">
                  <c:v>40617</c:v>
                </c:pt>
                <c:pt idx="483">
                  <c:v>40618</c:v>
                </c:pt>
                <c:pt idx="484">
                  <c:v>40619</c:v>
                </c:pt>
                <c:pt idx="485">
                  <c:v>40620</c:v>
                </c:pt>
                <c:pt idx="486">
                  <c:v>40623</c:v>
                </c:pt>
                <c:pt idx="487">
                  <c:v>40624</c:v>
                </c:pt>
                <c:pt idx="488">
                  <c:v>40625</c:v>
                </c:pt>
                <c:pt idx="489">
                  <c:v>40626</c:v>
                </c:pt>
                <c:pt idx="490">
                  <c:v>40627</c:v>
                </c:pt>
                <c:pt idx="491">
                  <c:v>40630</c:v>
                </c:pt>
                <c:pt idx="492">
                  <c:v>40631</c:v>
                </c:pt>
                <c:pt idx="493">
                  <c:v>40632</c:v>
                </c:pt>
                <c:pt idx="494">
                  <c:v>40633</c:v>
                </c:pt>
                <c:pt idx="495">
                  <c:v>40634</c:v>
                </c:pt>
                <c:pt idx="496">
                  <c:v>40637</c:v>
                </c:pt>
                <c:pt idx="497">
                  <c:v>40638</c:v>
                </c:pt>
                <c:pt idx="498">
                  <c:v>40639</c:v>
                </c:pt>
                <c:pt idx="499">
                  <c:v>40640</c:v>
                </c:pt>
                <c:pt idx="500">
                  <c:v>40641</c:v>
                </c:pt>
                <c:pt idx="501">
                  <c:v>40644</c:v>
                </c:pt>
                <c:pt idx="502">
                  <c:v>40645</c:v>
                </c:pt>
                <c:pt idx="503">
                  <c:v>40646</c:v>
                </c:pt>
                <c:pt idx="504">
                  <c:v>40647</c:v>
                </c:pt>
                <c:pt idx="505">
                  <c:v>40648</c:v>
                </c:pt>
                <c:pt idx="506">
                  <c:v>40651</c:v>
                </c:pt>
                <c:pt idx="507">
                  <c:v>40652</c:v>
                </c:pt>
                <c:pt idx="508">
                  <c:v>40653</c:v>
                </c:pt>
                <c:pt idx="509">
                  <c:v>40654</c:v>
                </c:pt>
                <c:pt idx="510">
                  <c:v>40659</c:v>
                </c:pt>
                <c:pt idx="511">
                  <c:v>40660</c:v>
                </c:pt>
                <c:pt idx="512">
                  <c:v>40661</c:v>
                </c:pt>
                <c:pt idx="513">
                  <c:v>40666</c:v>
                </c:pt>
                <c:pt idx="514">
                  <c:v>40667</c:v>
                </c:pt>
                <c:pt idx="515">
                  <c:v>40668</c:v>
                </c:pt>
                <c:pt idx="516">
                  <c:v>40669</c:v>
                </c:pt>
                <c:pt idx="517">
                  <c:v>40672</c:v>
                </c:pt>
                <c:pt idx="518">
                  <c:v>40673</c:v>
                </c:pt>
                <c:pt idx="519">
                  <c:v>40674</c:v>
                </c:pt>
                <c:pt idx="520">
                  <c:v>40675</c:v>
                </c:pt>
                <c:pt idx="521">
                  <c:v>40676</c:v>
                </c:pt>
                <c:pt idx="522">
                  <c:v>40679</c:v>
                </c:pt>
                <c:pt idx="523">
                  <c:v>40680</c:v>
                </c:pt>
                <c:pt idx="524">
                  <c:v>40681</c:v>
                </c:pt>
                <c:pt idx="525">
                  <c:v>40682</c:v>
                </c:pt>
                <c:pt idx="526">
                  <c:v>40683</c:v>
                </c:pt>
                <c:pt idx="527">
                  <c:v>40686</c:v>
                </c:pt>
                <c:pt idx="528">
                  <c:v>40687</c:v>
                </c:pt>
                <c:pt idx="529">
                  <c:v>40688</c:v>
                </c:pt>
                <c:pt idx="530">
                  <c:v>40689</c:v>
                </c:pt>
                <c:pt idx="531">
                  <c:v>40690</c:v>
                </c:pt>
                <c:pt idx="532">
                  <c:v>40694</c:v>
                </c:pt>
                <c:pt idx="533">
                  <c:v>40695</c:v>
                </c:pt>
                <c:pt idx="534">
                  <c:v>40696</c:v>
                </c:pt>
                <c:pt idx="535">
                  <c:v>40697</c:v>
                </c:pt>
                <c:pt idx="536">
                  <c:v>40700</c:v>
                </c:pt>
                <c:pt idx="537">
                  <c:v>40701</c:v>
                </c:pt>
                <c:pt idx="538">
                  <c:v>40702</c:v>
                </c:pt>
                <c:pt idx="539">
                  <c:v>40703</c:v>
                </c:pt>
                <c:pt idx="540">
                  <c:v>40704</c:v>
                </c:pt>
                <c:pt idx="541">
                  <c:v>40707</c:v>
                </c:pt>
                <c:pt idx="542">
                  <c:v>40708</c:v>
                </c:pt>
                <c:pt idx="543">
                  <c:v>40709</c:v>
                </c:pt>
                <c:pt idx="544">
                  <c:v>40710</c:v>
                </c:pt>
                <c:pt idx="545">
                  <c:v>40711</c:v>
                </c:pt>
                <c:pt idx="546">
                  <c:v>40714</c:v>
                </c:pt>
                <c:pt idx="547">
                  <c:v>40715</c:v>
                </c:pt>
                <c:pt idx="548">
                  <c:v>40716</c:v>
                </c:pt>
                <c:pt idx="549">
                  <c:v>40717</c:v>
                </c:pt>
                <c:pt idx="550">
                  <c:v>40718</c:v>
                </c:pt>
                <c:pt idx="551">
                  <c:v>40721</c:v>
                </c:pt>
                <c:pt idx="552">
                  <c:v>40722</c:v>
                </c:pt>
                <c:pt idx="553">
                  <c:v>40723</c:v>
                </c:pt>
                <c:pt idx="554">
                  <c:v>40724</c:v>
                </c:pt>
                <c:pt idx="555">
                  <c:v>40725</c:v>
                </c:pt>
                <c:pt idx="556">
                  <c:v>40728</c:v>
                </c:pt>
                <c:pt idx="557">
                  <c:v>40729</c:v>
                </c:pt>
                <c:pt idx="558">
                  <c:v>40730</c:v>
                </c:pt>
                <c:pt idx="559">
                  <c:v>40731</c:v>
                </c:pt>
                <c:pt idx="560">
                  <c:v>40732</c:v>
                </c:pt>
                <c:pt idx="561">
                  <c:v>40735</c:v>
                </c:pt>
                <c:pt idx="562">
                  <c:v>40736</c:v>
                </c:pt>
                <c:pt idx="563">
                  <c:v>40737</c:v>
                </c:pt>
                <c:pt idx="564">
                  <c:v>40738</c:v>
                </c:pt>
                <c:pt idx="565">
                  <c:v>40739</c:v>
                </c:pt>
                <c:pt idx="566">
                  <c:v>40742</c:v>
                </c:pt>
                <c:pt idx="567">
                  <c:v>40743</c:v>
                </c:pt>
                <c:pt idx="568">
                  <c:v>40744</c:v>
                </c:pt>
                <c:pt idx="569">
                  <c:v>40745</c:v>
                </c:pt>
                <c:pt idx="570">
                  <c:v>40746</c:v>
                </c:pt>
                <c:pt idx="571">
                  <c:v>40749</c:v>
                </c:pt>
                <c:pt idx="572">
                  <c:v>40750</c:v>
                </c:pt>
                <c:pt idx="573">
                  <c:v>40751</c:v>
                </c:pt>
                <c:pt idx="574">
                  <c:v>40752</c:v>
                </c:pt>
                <c:pt idx="575">
                  <c:v>40753</c:v>
                </c:pt>
                <c:pt idx="576">
                  <c:v>40756</c:v>
                </c:pt>
                <c:pt idx="577">
                  <c:v>40757</c:v>
                </c:pt>
                <c:pt idx="578">
                  <c:v>40758</c:v>
                </c:pt>
                <c:pt idx="579">
                  <c:v>40759</c:v>
                </c:pt>
                <c:pt idx="580">
                  <c:v>40760</c:v>
                </c:pt>
                <c:pt idx="581">
                  <c:v>40763</c:v>
                </c:pt>
                <c:pt idx="582">
                  <c:v>40764</c:v>
                </c:pt>
                <c:pt idx="583">
                  <c:v>40765</c:v>
                </c:pt>
                <c:pt idx="584">
                  <c:v>40766</c:v>
                </c:pt>
                <c:pt idx="585">
                  <c:v>40767</c:v>
                </c:pt>
                <c:pt idx="586">
                  <c:v>40770</c:v>
                </c:pt>
                <c:pt idx="587">
                  <c:v>40771</c:v>
                </c:pt>
                <c:pt idx="588">
                  <c:v>40772</c:v>
                </c:pt>
                <c:pt idx="589">
                  <c:v>40773</c:v>
                </c:pt>
                <c:pt idx="590">
                  <c:v>40774</c:v>
                </c:pt>
                <c:pt idx="591">
                  <c:v>40777</c:v>
                </c:pt>
                <c:pt idx="592">
                  <c:v>40778</c:v>
                </c:pt>
                <c:pt idx="593">
                  <c:v>40779</c:v>
                </c:pt>
                <c:pt idx="594">
                  <c:v>40780</c:v>
                </c:pt>
                <c:pt idx="595">
                  <c:v>40781</c:v>
                </c:pt>
                <c:pt idx="596">
                  <c:v>40785</c:v>
                </c:pt>
                <c:pt idx="597">
                  <c:v>40786</c:v>
                </c:pt>
                <c:pt idx="598">
                  <c:v>40787</c:v>
                </c:pt>
                <c:pt idx="599">
                  <c:v>40788</c:v>
                </c:pt>
                <c:pt idx="600">
                  <c:v>40791</c:v>
                </c:pt>
                <c:pt idx="601">
                  <c:v>40792</c:v>
                </c:pt>
                <c:pt idx="602">
                  <c:v>40793</c:v>
                </c:pt>
                <c:pt idx="603">
                  <c:v>40794</c:v>
                </c:pt>
                <c:pt idx="604">
                  <c:v>40795</c:v>
                </c:pt>
                <c:pt idx="605">
                  <c:v>40798</c:v>
                </c:pt>
                <c:pt idx="606">
                  <c:v>40799</c:v>
                </c:pt>
                <c:pt idx="607">
                  <c:v>40800</c:v>
                </c:pt>
                <c:pt idx="608">
                  <c:v>40801</c:v>
                </c:pt>
                <c:pt idx="609">
                  <c:v>40802</c:v>
                </c:pt>
                <c:pt idx="610">
                  <c:v>40805</c:v>
                </c:pt>
                <c:pt idx="611">
                  <c:v>40806</c:v>
                </c:pt>
                <c:pt idx="612">
                  <c:v>40807</c:v>
                </c:pt>
                <c:pt idx="613">
                  <c:v>40808</c:v>
                </c:pt>
                <c:pt idx="614">
                  <c:v>40809</c:v>
                </c:pt>
                <c:pt idx="615">
                  <c:v>40812</c:v>
                </c:pt>
                <c:pt idx="616">
                  <c:v>40813</c:v>
                </c:pt>
                <c:pt idx="617">
                  <c:v>40814</c:v>
                </c:pt>
                <c:pt idx="618">
                  <c:v>40815</c:v>
                </c:pt>
                <c:pt idx="619">
                  <c:v>40816</c:v>
                </c:pt>
                <c:pt idx="620">
                  <c:v>40819</c:v>
                </c:pt>
                <c:pt idx="621">
                  <c:v>40820</c:v>
                </c:pt>
                <c:pt idx="622">
                  <c:v>40821</c:v>
                </c:pt>
                <c:pt idx="623">
                  <c:v>40822</c:v>
                </c:pt>
                <c:pt idx="624">
                  <c:v>40823</c:v>
                </c:pt>
                <c:pt idx="625">
                  <c:v>40826</c:v>
                </c:pt>
                <c:pt idx="626">
                  <c:v>40827</c:v>
                </c:pt>
                <c:pt idx="627">
                  <c:v>40828</c:v>
                </c:pt>
                <c:pt idx="628">
                  <c:v>40829</c:v>
                </c:pt>
                <c:pt idx="629">
                  <c:v>40830</c:v>
                </c:pt>
                <c:pt idx="630">
                  <c:v>40833</c:v>
                </c:pt>
                <c:pt idx="631">
                  <c:v>40834</c:v>
                </c:pt>
                <c:pt idx="632">
                  <c:v>40835</c:v>
                </c:pt>
                <c:pt idx="633">
                  <c:v>40836</c:v>
                </c:pt>
                <c:pt idx="634">
                  <c:v>40837</c:v>
                </c:pt>
                <c:pt idx="635">
                  <c:v>40840</c:v>
                </c:pt>
                <c:pt idx="636">
                  <c:v>40841</c:v>
                </c:pt>
                <c:pt idx="637">
                  <c:v>40842</c:v>
                </c:pt>
                <c:pt idx="638">
                  <c:v>40843</c:v>
                </c:pt>
                <c:pt idx="639">
                  <c:v>40844</c:v>
                </c:pt>
                <c:pt idx="640">
                  <c:v>40847</c:v>
                </c:pt>
                <c:pt idx="641">
                  <c:v>40848</c:v>
                </c:pt>
                <c:pt idx="642">
                  <c:v>40849</c:v>
                </c:pt>
                <c:pt idx="643">
                  <c:v>40850</c:v>
                </c:pt>
                <c:pt idx="644">
                  <c:v>40851</c:v>
                </c:pt>
                <c:pt idx="645">
                  <c:v>40854</c:v>
                </c:pt>
                <c:pt idx="646">
                  <c:v>40855</c:v>
                </c:pt>
                <c:pt idx="647">
                  <c:v>40856</c:v>
                </c:pt>
                <c:pt idx="648">
                  <c:v>40857</c:v>
                </c:pt>
                <c:pt idx="649">
                  <c:v>40858</c:v>
                </c:pt>
                <c:pt idx="650">
                  <c:v>40861</c:v>
                </c:pt>
                <c:pt idx="651">
                  <c:v>40862</c:v>
                </c:pt>
                <c:pt idx="652">
                  <c:v>40863</c:v>
                </c:pt>
                <c:pt idx="653">
                  <c:v>40864</c:v>
                </c:pt>
                <c:pt idx="654">
                  <c:v>40865</c:v>
                </c:pt>
                <c:pt idx="655">
                  <c:v>40868</c:v>
                </c:pt>
                <c:pt idx="656">
                  <c:v>40869</c:v>
                </c:pt>
                <c:pt idx="657">
                  <c:v>40870</c:v>
                </c:pt>
                <c:pt idx="658">
                  <c:v>40871</c:v>
                </c:pt>
                <c:pt idx="659">
                  <c:v>40872</c:v>
                </c:pt>
                <c:pt idx="660">
                  <c:v>40875</c:v>
                </c:pt>
                <c:pt idx="661">
                  <c:v>40876</c:v>
                </c:pt>
                <c:pt idx="662">
                  <c:v>40877</c:v>
                </c:pt>
                <c:pt idx="663">
                  <c:v>40878</c:v>
                </c:pt>
                <c:pt idx="664">
                  <c:v>40879</c:v>
                </c:pt>
                <c:pt idx="665">
                  <c:v>40882</c:v>
                </c:pt>
                <c:pt idx="666">
                  <c:v>40883</c:v>
                </c:pt>
                <c:pt idx="667">
                  <c:v>40884</c:v>
                </c:pt>
                <c:pt idx="668">
                  <c:v>40885</c:v>
                </c:pt>
                <c:pt idx="669">
                  <c:v>40886</c:v>
                </c:pt>
                <c:pt idx="670">
                  <c:v>40889</c:v>
                </c:pt>
                <c:pt idx="671">
                  <c:v>40890</c:v>
                </c:pt>
                <c:pt idx="672">
                  <c:v>40891</c:v>
                </c:pt>
                <c:pt idx="673">
                  <c:v>40892</c:v>
                </c:pt>
                <c:pt idx="674">
                  <c:v>40893</c:v>
                </c:pt>
                <c:pt idx="675">
                  <c:v>40896</c:v>
                </c:pt>
                <c:pt idx="676">
                  <c:v>40897</c:v>
                </c:pt>
                <c:pt idx="677">
                  <c:v>40898</c:v>
                </c:pt>
                <c:pt idx="678">
                  <c:v>40899</c:v>
                </c:pt>
                <c:pt idx="679">
                  <c:v>40911</c:v>
                </c:pt>
                <c:pt idx="680">
                  <c:v>40912</c:v>
                </c:pt>
                <c:pt idx="681">
                  <c:v>40913</c:v>
                </c:pt>
                <c:pt idx="682">
                  <c:v>40914</c:v>
                </c:pt>
                <c:pt idx="683">
                  <c:v>40917</c:v>
                </c:pt>
                <c:pt idx="684">
                  <c:v>40918</c:v>
                </c:pt>
                <c:pt idx="685">
                  <c:v>40919</c:v>
                </c:pt>
                <c:pt idx="686">
                  <c:v>40920</c:v>
                </c:pt>
                <c:pt idx="687">
                  <c:v>40921</c:v>
                </c:pt>
                <c:pt idx="688">
                  <c:v>40924</c:v>
                </c:pt>
                <c:pt idx="689">
                  <c:v>40925</c:v>
                </c:pt>
                <c:pt idx="690">
                  <c:v>40926</c:v>
                </c:pt>
                <c:pt idx="691">
                  <c:v>40927</c:v>
                </c:pt>
                <c:pt idx="692">
                  <c:v>40928</c:v>
                </c:pt>
                <c:pt idx="693">
                  <c:v>40931</c:v>
                </c:pt>
                <c:pt idx="694">
                  <c:v>40932</c:v>
                </c:pt>
                <c:pt idx="695">
                  <c:v>40933</c:v>
                </c:pt>
                <c:pt idx="696">
                  <c:v>40934</c:v>
                </c:pt>
                <c:pt idx="697">
                  <c:v>40935</c:v>
                </c:pt>
                <c:pt idx="698">
                  <c:v>40938</c:v>
                </c:pt>
                <c:pt idx="699">
                  <c:v>40939</c:v>
                </c:pt>
                <c:pt idx="700">
                  <c:v>40940</c:v>
                </c:pt>
                <c:pt idx="701">
                  <c:v>40941</c:v>
                </c:pt>
                <c:pt idx="702">
                  <c:v>40942</c:v>
                </c:pt>
                <c:pt idx="703">
                  <c:v>40945</c:v>
                </c:pt>
                <c:pt idx="704">
                  <c:v>40946</c:v>
                </c:pt>
                <c:pt idx="705">
                  <c:v>40947</c:v>
                </c:pt>
                <c:pt idx="706">
                  <c:v>40948</c:v>
                </c:pt>
                <c:pt idx="707">
                  <c:v>40949</c:v>
                </c:pt>
                <c:pt idx="708">
                  <c:v>40952</c:v>
                </c:pt>
                <c:pt idx="709">
                  <c:v>40953</c:v>
                </c:pt>
                <c:pt idx="710">
                  <c:v>40954</c:v>
                </c:pt>
                <c:pt idx="711">
                  <c:v>40955</c:v>
                </c:pt>
                <c:pt idx="712">
                  <c:v>40956</c:v>
                </c:pt>
                <c:pt idx="713">
                  <c:v>40959</c:v>
                </c:pt>
                <c:pt idx="714">
                  <c:v>40960</c:v>
                </c:pt>
                <c:pt idx="715">
                  <c:v>40961</c:v>
                </c:pt>
                <c:pt idx="716">
                  <c:v>40962</c:v>
                </c:pt>
                <c:pt idx="717">
                  <c:v>40963</c:v>
                </c:pt>
                <c:pt idx="718">
                  <c:v>40966</c:v>
                </c:pt>
                <c:pt idx="719">
                  <c:v>40967</c:v>
                </c:pt>
                <c:pt idx="720">
                  <c:v>40968</c:v>
                </c:pt>
                <c:pt idx="721">
                  <c:v>40969</c:v>
                </c:pt>
                <c:pt idx="722">
                  <c:v>40970</c:v>
                </c:pt>
                <c:pt idx="723">
                  <c:v>40973</c:v>
                </c:pt>
                <c:pt idx="724">
                  <c:v>40974</c:v>
                </c:pt>
                <c:pt idx="725">
                  <c:v>40975</c:v>
                </c:pt>
                <c:pt idx="726">
                  <c:v>40976</c:v>
                </c:pt>
                <c:pt idx="727">
                  <c:v>40977</c:v>
                </c:pt>
                <c:pt idx="728">
                  <c:v>40980</c:v>
                </c:pt>
                <c:pt idx="729">
                  <c:v>40981</c:v>
                </c:pt>
                <c:pt idx="730">
                  <c:v>40982</c:v>
                </c:pt>
                <c:pt idx="731">
                  <c:v>40983</c:v>
                </c:pt>
                <c:pt idx="732">
                  <c:v>40984</c:v>
                </c:pt>
                <c:pt idx="733">
                  <c:v>40987</c:v>
                </c:pt>
                <c:pt idx="734">
                  <c:v>40988</c:v>
                </c:pt>
                <c:pt idx="735">
                  <c:v>40989</c:v>
                </c:pt>
                <c:pt idx="736">
                  <c:v>40990</c:v>
                </c:pt>
                <c:pt idx="737">
                  <c:v>40991</c:v>
                </c:pt>
                <c:pt idx="738">
                  <c:v>40994</c:v>
                </c:pt>
                <c:pt idx="739">
                  <c:v>40995</c:v>
                </c:pt>
                <c:pt idx="740">
                  <c:v>40996</c:v>
                </c:pt>
                <c:pt idx="741">
                  <c:v>40997</c:v>
                </c:pt>
                <c:pt idx="742">
                  <c:v>40998</c:v>
                </c:pt>
                <c:pt idx="743">
                  <c:v>41001</c:v>
                </c:pt>
                <c:pt idx="744">
                  <c:v>41002</c:v>
                </c:pt>
                <c:pt idx="745">
                  <c:v>41003</c:v>
                </c:pt>
                <c:pt idx="746">
                  <c:v>41004</c:v>
                </c:pt>
                <c:pt idx="747">
                  <c:v>41009</c:v>
                </c:pt>
                <c:pt idx="748">
                  <c:v>41010</c:v>
                </c:pt>
                <c:pt idx="749">
                  <c:v>41011</c:v>
                </c:pt>
                <c:pt idx="750">
                  <c:v>41012</c:v>
                </c:pt>
                <c:pt idx="751">
                  <c:v>41015</c:v>
                </c:pt>
                <c:pt idx="752">
                  <c:v>41016</c:v>
                </c:pt>
                <c:pt idx="753">
                  <c:v>41017</c:v>
                </c:pt>
                <c:pt idx="754">
                  <c:v>41018</c:v>
                </c:pt>
                <c:pt idx="755">
                  <c:v>41019</c:v>
                </c:pt>
                <c:pt idx="756">
                  <c:v>41022</c:v>
                </c:pt>
                <c:pt idx="757">
                  <c:v>41023</c:v>
                </c:pt>
                <c:pt idx="758">
                  <c:v>41024</c:v>
                </c:pt>
                <c:pt idx="759">
                  <c:v>41025</c:v>
                </c:pt>
                <c:pt idx="760">
                  <c:v>41026</c:v>
                </c:pt>
                <c:pt idx="761">
                  <c:v>41029</c:v>
                </c:pt>
                <c:pt idx="762">
                  <c:v>41030</c:v>
                </c:pt>
                <c:pt idx="763">
                  <c:v>41031</c:v>
                </c:pt>
                <c:pt idx="764">
                  <c:v>41032</c:v>
                </c:pt>
                <c:pt idx="765">
                  <c:v>41033</c:v>
                </c:pt>
                <c:pt idx="766">
                  <c:v>41037</c:v>
                </c:pt>
                <c:pt idx="767">
                  <c:v>41038</c:v>
                </c:pt>
                <c:pt idx="768">
                  <c:v>41039</c:v>
                </c:pt>
                <c:pt idx="769">
                  <c:v>41040</c:v>
                </c:pt>
                <c:pt idx="770">
                  <c:v>41043</c:v>
                </c:pt>
                <c:pt idx="771">
                  <c:v>41044</c:v>
                </c:pt>
                <c:pt idx="772">
                  <c:v>41045</c:v>
                </c:pt>
                <c:pt idx="773">
                  <c:v>41046</c:v>
                </c:pt>
                <c:pt idx="774">
                  <c:v>41047</c:v>
                </c:pt>
                <c:pt idx="775">
                  <c:v>41050</c:v>
                </c:pt>
                <c:pt idx="776">
                  <c:v>41051</c:v>
                </c:pt>
                <c:pt idx="777">
                  <c:v>41052</c:v>
                </c:pt>
                <c:pt idx="778">
                  <c:v>41053</c:v>
                </c:pt>
                <c:pt idx="779">
                  <c:v>41054</c:v>
                </c:pt>
                <c:pt idx="780">
                  <c:v>41057</c:v>
                </c:pt>
                <c:pt idx="781">
                  <c:v>41058</c:v>
                </c:pt>
                <c:pt idx="782">
                  <c:v>41059</c:v>
                </c:pt>
                <c:pt idx="783">
                  <c:v>41060</c:v>
                </c:pt>
                <c:pt idx="784">
                  <c:v>41061</c:v>
                </c:pt>
                <c:pt idx="785">
                  <c:v>41066</c:v>
                </c:pt>
                <c:pt idx="786">
                  <c:v>41067</c:v>
                </c:pt>
                <c:pt idx="787">
                  <c:v>41068</c:v>
                </c:pt>
                <c:pt idx="788">
                  <c:v>41071</c:v>
                </c:pt>
                <c:pt idx="789">
                  <c:v>41072</c:v>
                </c:pt>
                <c:pt idx="790">
                  <c:v>41073</c:v>
                </c:pt>
                <c:pt idx="791">
                  <c:v>41074</c:v>
                </c:pt>
                <c:pt idx="792">
                  <c:v>41075</c:v>
                </c:pt>
                <c:pt idx="793">
                  <c:v>41078</c:v>
                </c:pt>
                <c:pt idx="794">
                  <c:v>41079</c:v>
                </c:pt>
                <c:pt idx="795">
                  <c:v>41080</c:v>
                </c:pt>
                <c:pt idx="796">
                  <c:v>41081</c:v>
                </c:pt>
                <c:pt idx="797">
                  <c:v>41082</c:v>
                </c:pt>
                <c:pt idx="798">
                  <c:v>41085</c:v>
                </c:pt>
                <c:pt idx="799">
                  <c:v>41086</c:v>
                </c:pt>
                <c:pt idx="800">
                  <c:v>41087</c:v>
                </c:pt>
                <c:pt idx="801">
                  <c:v>41088</c:v>
                </c:pt>
                <c:pt idx="802">
                  <c:v>41089</c:v>
                </c:pt>
                <c:pt idx="803">
                  <c:v>41092</c:v>
                </c:pt>
                <c:pt idx="804">
                  <c:v>41093</c:v>
                </c:pt>
                <c:pt idx="805">
                  <c:v>41094</c:v>
                </c:pt>
                <c:pt idx="806">
                  <c:v>41095</c:v>
                </c:pt>
                <c:pt idx="807">
                  <c:v>41096</c:v>
                </c:pt>
                <c:pt idx="808">
                  <c:v>41099</c:v>
                </c:pt>
                <c:pt idx="809">
                  <c:v>41100</c:v>
                </c:pt>
                <c:pt idx="810">
                  <c:v>41101</c:v>
                </c:pt>
                <c:pt idx="811">
                  <c:v>41102</c:v>
                </c:pt>
                <c:pt idx="812">
                  <c:v>41103</c:v>
                </c:pt>
                <c:pt idx="813">
                  <c:v>41106</c:v>
                </c:pt>
                <c:pt idx="814">
                  <c:v>41107</c:v>
                </c:pt>
                <c:pt idx="815">
                  <c:v>41108</c:v>
                </c:pt>
                <c:pt idx="816">
                  <c:v>41109</c:v>
                </c:pt>
                <c:pt idx="817">
                  <c:v>41110</c:v>
                </c:pt>
                <c:pt idx="818">
                  <c:v>41113</c:v>
                </c:pt>
                <c:pt idx="819">
                  <c:v>41114</c:v>
                </c:pt>
                <c:pt idx="820">
                  <c:v>41115</c:v>
                </c:pt>
                <c:pt idx="821">
                  <c:v>41116</c:v>
                </c:pt>
                <c:pt idx="822">
                  <c:v>41117</c:v>
                </c:pt>
                <c:pt idx="823">
                  <c:v>41120</c:v>
                </c:pt>
                <c:pt idx="824">
                  <c:v>41121</c:v>
                </c:pt>
                <c:pt idx="825">
                  <c:v>41122</c:v>
                </c:pt>
                <c:pt idx="826">
                  <c:v>41123</c:v>
                </c:pt>
                <c:pt idx="827">
                  <c:v>41124</c:v>
                </c:pt>
                <c:pt idx="828">
                  <c:v>41127</c:v>
                </c:pt>
                <c:pt idx="829">
                  <c:v>41128</c:v>
                </c:pt>
                <c:pt idx="830">
                  <c:v>41129</c:v>
                </c:pt>
                <c:pt idx="831">
                  <c:v>41130</c:v>
                </c:pt>
                <c:pt idx="832">
                  <c:v>41131</c:v>
                </c:pt>
                <c:pt idx="833">
                  <c:v>41134</c:v>
                </c:pt>
                <c:pt idx="834">
                  <c:v>41135</c:v>
                </c:pt>
                <c:pt idx="835">
                  <c:v>41136</c:v>
                </c:pt>
                <c:pt idx="836">
                  <c:v>41137</c:v>
                </c:pt>
                <c:pt idx="837">
                  <c:v>41138</c:v>
                </c:pt>
                <c:pt idx="838">
                  <c:v>41141</c:v>
                </c:pt>
                <c:pt idx="839">
                  <c:v>41142</c:v>
                </c:pt>
                <c:pt idx="840">
                  <c:v>41143</c:v>
                </c:pt>
                <c:pt idx="841">
                  <c:v>41144</c:v>
                </c:pt>
                <c:pt idx="842">
                  <c:v>41145</c:v>
                </c:pt>
                <c:pt idx="843">
                  <c:v>41149</c:v>
                </c:pt>
                <c:pt idx="844">
                  <c:v>41150</c:v>
                </c:pt>
                <c:pt idx="845">
                  <c:v>41151</c:v>
                </c:pt>
                <c:pt idx="846">
                  <c:v>41152</c:v>
                </c:pt>
                <c:pt idx="847">
                  <c:v>41155</c:v>
                </c:pt>
                <c:pt idx="848">
                  <c:v>41156</c:v>
                </c:pt>
                <c:pt idx="849">
                  <c:v>41157</c:v>
                </c:pt>
                <c:pt idx="850">
                  <c:v>41158</c:v>
                </c:pt>
                <c:pt idx="851">
                  <c:v>41159</c:v>
                </c:pt>
                <c:pt idx="852">
                  <c:v>41162</c:v>
                </c:pt>
                <c:pt idx="853">
                  <c:v>41163</c:v>
                </c:pt>
                <c:pt idx="854">
                  <c:v>41164</c:v>
                </c:pt>
                <c:pt idx="855">
                  <c:v>41165</c:v>
                </c:pt>
                <c:pt idx="856">
                  <c:v>41166</c:v>
                </c:pt>
                <c:pt idx="857">
                  <c:v>41169</c:v>
                </c:pt>
                <c:pt idx="858">
                  <c:v>41170</c:v>
                </c:pt>
                <c:pt idx="859">
                  <c:v>41171</c:v>
                </c:pt>
                <c:pt idx="860">
                  <c:v>41172</c:v>
                </c:pt>
                <c:pt idx="861">
                  <c:v>41173</c:v>
                </c:pt>
                <c:pt idx="862">
                  <c:v>41176</c:v>
                </c:pt>
                <c:pt idx="863">
                  <c:v>41177</c:v>
                </c:pt>
                <c:pt idx="864">
                  <c:v>41178</c:v>
                </c:pt>
                <c:pt idx="865">
                  <c:v>41179</c:v>
                </c:pt>
                <c:pt idx="866">
                  <c:v>41180</c:v>
                </c:pt>
                <c:pt idx="867">
                  <c:v>41183</c:v>
                </c:pt>
                <c:pt idx="868">
                  <c:v>41184</c:v>
                </c:pt>
                <c:pt idx="869">
                  <c:v>41185</c:v>
                </c:pt>
                <c:pt idx="870">
                  <c:v>41186</c:v>
                </c:pt>
                <c:pt idx="871">
                  <c:v>41187</c:v>
                </c:pt>
                <c:pt idx="872">
                  <c:v>41190</c:v>
                </c:pt>
                <c:pt idx="873">
                  <c:v>41191</c:v>
                </c:pt>
                <c:pt idx="874">
                  <c:v>41192</c:v>
                </c:pt>
                <c:pt idx="875">
                  <c:v>41193</c:v>
                </c:pt>
                <c:pt idx="876">
                  <c:v>41194</c:v>
                </c:pt>
                <c:pt idx="877">
                  <c:v>41197</c:v>
                </c:pt>
                <c:pt idx="878">
                  <c:v>41198</c:v>
                </c:pt>
                <c:pt idx="879">
                  <c:v>41199</c:v>
                </c:pt>
                <c:pt idx="880">
                  <c:v>41200</c:v>
                </c:pt>
                <c:pt idx="881">
                  <c:v>41201</c:v>
                </c:pt>
                <c:pt idx="882">
                  <c:v>41204</c:v>
                </c:pt>
                <c:pt idx="883">
                  <c:v>41205</c:v>
                </c:pt>
                <c:pt idx="884">
                  <c:v>41206</c:v>
                </c:pt>
                <c:pt idx="885">
                  <c:v>41207</c:v>
                </c:pt>
                <c:pt idx="886">
                  <c:v>41208</c:v>
                </c:pt>
                <c:pt idx="887">
                  <c:v>41211</c:v>
                </c:pt>
                <c:pt idx="888">
                  <c:v>41212</c:v>
                </c:pt>
                <c:pt idx="889">
                  <c:v>41213</c:v>
                </c:pt>
                <c:pt idx="890">
                  <c:v>41214</c:v>
                </c:pt>
                <c:pt idx="891">
                  <c:v>41215</c:v>
                </c:pt>
                <c:pt idx="892">
                  <c:v>41218</c:v>
                </c:pt>
                <c:pt idx="893">
                  <c:v>41219</c:v>
                </c:pt>
                <c:pt idx="894">
                  <c:v>41220</c:v>
                </c:pt>
                <c:pt idx="895">
                  <c:v>41221</c:v>
                </c:pt>
                <c:pt idx="896">
                  <c:v>41222</c:v>
                </c:pt>
                <c:pt idx="897">
                  <c:v>41225</c:v>
                </c:pt>
                <c:pt idx="898">
                  <c:v>41226</c:v>
                </c:pt>
                <c:pt idx="899">
                  <c:v>41227</c:v>
                </c:pt>
                <c:pt idx="900">
                  <c:v>41228</c:v>
                </c:pt>
                <c:pt idx="901">
                  <c:v>41229</c:v>
                </c:pt>
                <c:pt idx="902">
                  <c:v>41232</c:v>
                </c:pt>
                <c:pt idx="903">
                  <c:v>41233</c:v>
                </c:pt>
                <c:pt idx="904">
                  <c:v>41234</c:v>
                </c:pt>
                <c:pt idx="905">
                  <c:v>41235</c:v>
                </c:pt>
                <c:pt idx="906">
                  <c:v>41236</c:v>
                </c:pt>
                <c:pt idx="907">
                  <c:v>41239</c:v>
                </c:pt>
                <c:pt idx="908">
                  <c:v>41240</c:v>
                </c:pt>
                <c:pt idx="909">
                  <c:v>41241</c:v>
                </c:pt>
                <c:pt idx="910">
                  <c:v>41242</c:v>
                </c:pt>
                <c:pt idx="911">
                  <c:v>41243</c:v>
                </c:pt>
                <c:pt idx="912">
                  <c:v>41246</c:v>
                </c:pt>
                <c:pt idx="913">
                  <c:v>41247</c:v>
                </c:pt>
                <c:pt idx="914">
                  <c:v>41248</c:v>
                </c:pt>
                <c:pt idx="915">
                  <c:v>41249</c:v>
                </c:pt>
                <c:pt idx="916">
                  <c:v>41250</c:v>
                </c:pt>
                <c:pt idx="917">
                  <c:v>41253</c:v>
                </c:pt>
                <c:pt idx="918">
                  <c:v>41254</c:v>
                </c:pt>
                <c:pt idx="919">
                  <c:v>41255</c:v>
                </c:pt>
                <c:pt idx="920">
                  <c:v>41256</c:v>
                </c:pt>
                <c:pt idx="921">
                  <c:v>41257</c:v>
                </c:pt>
                <c:pt idx="922">
                  <c:v>41260</c:v>
                </c:pt>
                <c:pt idx="923">
                  <c:v>41261</c:v>
                </c:pt>
                <c:pt idx="924">
                  <c:v>41262</c:v>
                </c:pt>
                <c:pt idx="925">
                  <c:v>41263</c:v>
                </c:pt>
                <c:pt idx="926">
                  <c:v>41264</c:v>
                </c:pt>
                <c:pt idx="927">
                  <c:v>41267</c:v>
                </c:pt>
                <c:pt idx="928">
                  <c:v>41270</c:v>
                </c:pt>
                <c:pt idx="929">
                  <c:v>41271</c:v>
                </c:pt>
                <c:pt idx="930">
                  <c:v>41274</c:v>
                </c:pt>
                <c:pt idx="931">
                  <c:v>41276</c:v>
                </c:pt>
                <c:pt idx="932">
                  <c:v>41277</c:v>
                </c:pt>
                <c:pt idx="933">
                  <c:v>41278</c:v>
                </c:pt>
                <c:pt idx="934">
                  <c:v>41281</c:v>
                </c:pt>
                <c:pt idx="935">
                  <c:v>41282</c:v>
                </c:pt>
                <c:pt idx="936">
                  <c:v>41283</c:v>
                </c:pt>
                <c:pt idx="937">
                  <c:v>41284</c:v>
                </c:pt>
                <c:pt idx="938">
                  <c:v>41285</c:v>
                </c:pt>
                <c:pt idx="939">
                  <c:v>41288</c:v>
                </c:pt>
                <c:pt idx="940">
                  <c:v>41289</c:v>
                </c:pt>
                <c:pt idx="941">
                  <c:v>41290</c:v>
                </c:pt>
                <c:pt idx="942">
                  <c:v>41291</c:v>
                </c:pt>
                <c:pt idx="943">
                  <c:v>41292</c:v>
                </c:pt>
                <c:pt idx="944">
                  <c:v>41295</c:v>
                </c:pt>
                <c:pt idx="945">
                  <c:v>41296</c:v>
                </c:pt>
                <c:pt idx="946">
                  <c:v>41297</c:v>
                </c:pt>
                <c:pt idx="947">
                  <c:v>41298</c:v>
                </c:pt>
                <c:pt idx="948">
                  <c:v>41299</c:v>
                </c:pt>
                <c:pt idx="949">
                  <c:v>41302</c:v>
                </c:pt>
                <c:pt idx="950">
                  <c:v>41303</c:v>
                </c:pt>
                <c:pt idx="951">
                  <c:v>41304</c:v>
                </c:pt>
                <c:pt idx="952">
                  <c:v>41305</c:v>
                </c:pt>
                <c:pt idx="953">
                  <c:v>41306</c:v>
                </c:pt>
                <c:pt idx="954">
                  <c:v>41309</c:v>
                </c:pt>
                <c:pt idx="955">
                  <c:v>41310</c:v>
                </c:pt>
                <c:pt idx="956">
                  <c:v>41311</c:v>
                </c:pt>
                <c:pt idx="957">
                  <c:v>41312</c:v>
                </c:pt>
                <c:pt idx="958">
                  <c:v>41313</c:v>
                </c:pt>
                <c:pt idx="959">
                  <c:v>41316</c:v>
                </c:pt>
                <c:pt idx="960">
                  <c:v>41317</c:v>
                </c:pt>
                <c:pt idx="961">
                  <c:v>41318</c:v>
                </c:pt>
                <c:pt idx="962">
                  <c:v>41319</c:v>
                </c:pt>
                <c:pt idx="963">
                  <c:v>41320</c:v>
                </c:pt>
                <c:pt idx="964">
                  <c:v>41323</c:v>
                </c:pt>
                <c:pt idx="965">
                  <c:v>41324</c:v>
                </c:pt>
                <c:pt idx="966">
                  <c:v>41325</c:v>
                </c:pt>
                <c:pt idx="967">
                  <c:v>41326</c:v>
                </c:pt>
                <c:pt idx="968">
                  <c:v>41327</c:v>
                </c:pt>
                <c:pt idx="969">
                  <c:v>41330</c:v>
                </c:pt>
                <c:pt idx="970">
                  <c:v>41331</c:v>
                </c:pt>
                <c:pt idx="971">
                  <c:v>41332</c:v>
                </c:pt>
                <c:pt idx="972">
                  <c:v>41333</c:v>
                </c:pt>
                <c:pt idx="973">
                  <c:v>41334</c:v>
                </c:pt>
                <c:pt idx="974">
                  <c:v>41337</c:v>
                </c:pt>
                <c:pt idx="975">
                  <c:v>41338</c:v>
                </c:pt>
                <c:pt idx="976">
                  <c:v>41339</c:v>
                </c:pt>
                <c:pt idx="977">
                  <c:v>41340</c:v>
                </c:pt>
                <c:pt idx="978">
                  <c:v>41341</c:v>
                </c:pt>
                <c:pt idx="979">
                  <c:v>41344</c:v>
                </c:pt>
                <c:pt idx="980">
                  <c:v>41345</c:v>
                </c:pt>
                <c:pt idx="981">
                  <c:v>41346</c:v>
                </c:pt>
                <c:pt idx="982">
                  <c:v>41347</c:v>
                </c:pt>
                <c:pt idx="983">
                  <c:v>41348</c:v>
                </c:pt>
                <c:pt idx="984">
                  <c:v>41351</c:v>
                </c:pt>
                <c:pt idx="985">
                  <c:v>41352</c:v>
                </c:pt>
                <c:pt idx="986">
                  <c:v>41353</c:v>
                </c:pt>
                <c:pt idx="987">
                  <c:v>41354</c:v>
                </c:pt>
                <c:pt idx="988">
                  <c:v>41355</c:v>
                </c:pt>
                <c:pt idx="989">
                  <c:v>41358</c:v>
                </c:pt>
                <c:pt idx="990">
                  <c:v>41359</c:v>
                </c:pt>
                <c:pt idx="991">
                  <c:v>41360</c:v>
                </c:pt>
                <c:pt idx="992">
                  <c:v>41361</c:v>
                </c:pt>
                <c:pt idx="993">
                  <c:v>41366</c:v>
                </c:pt>
                <c:pt idx="994">
                  <c:v>41367</c:v>
                </c:pt>
                <c:pt idx="995">
                  <c:v>41368</c:v>
                </c:pt>
                <c:pt idx="996">
                  <c:v>41369</c:v>
                </c:pt>
                <c:pt idx="997">
                  <c:v>41372</c:v>
                </c:pt>
                <c:pt idx="998">
                  <c:v>41373</c:v>
                </c:pt>
                <c:pt idx="999">
                  <c:v>41374</c:v>
                </c:pt>
                <c:pt idx="1000">
                  <c:v>41375</c:v>
                </c:pt>
                <c:pt idx="1001">
                  <c:v>41376</c:v>
                </c:pt>
                <c:pt idx="1002">
                  <c:v>41379</c:v>
                </c:pt>
                <c:pt idx="1003">
                  <c:v>41380</c:v>
                </c:pt>
                <c:pt idx="1004">
                  <c:v>41381</c:v>
                </c:pt>
                <c:pt idx="1005">
                  <c:v>41382</c:v>
                </c:pt>
                <c:pt idx="1006">
                  <c:v>41383</c:v>
                </c:pt>
                <c:pt idx="1007">
                  <c:v>41386</c:v>
                </c:pt>
                <c:pt idx="1008">
                  <c:v>41387</c:v>
                </c:pt>
                <c:pt idx="1009">
                  <c:v>41388</c:v>
                </c:pt>
                <c:pt idx="1010">
                  <c:v>41389</c:v>
                </c:pt>
                <c:pt idx="1011">
                  <c:v>41390</c:v>
                </c:pt>
                <c:pt idx="1012">
                  <c:v>41393</c:v>
                </c:pt>
                <c:pt idx="1013">
                  <c:v>41394</c:v>
                </c:pt>
                <c:pt idx="1014">
                  <c:v>41395</c:v>
                </c:pt>
                <c:pt idx="1015">
                  <c:v>41396</c:v>
                </c:pt>
                <c:pt idx="1016">
                  <c:v>41397</c:v>
                </c:pt>
                <c:pt idx="1017">
                  <c:v>41401</c:v>
                </c:pt>
                <c:pt idx="1018">
                  <c:v>41402</c:v>
                </c:pt>
                <c:pt idx="1019">
                  <c:v>41403</c:v>
                </c:pt>
                <c:pt idx="1020">
                  <c:v>41404</c:v>
                </c:pt>
                <c:pt idx="1021">
                  <c:v>41407</c:v>
                </c:pt>
                <c:pt idx="1022">
                  <c:v>41408</c:v>
                </c:pt>
                <c:pt idx="1023">
                  <c:v>41409</c:v>
                </c:pt>
                <c:pt idx="1024">
                  <c:v>41410</c:v>
                </c:pt>
                <c:pt idx="1025">
                  <c:v>41411</c:v>
                </c:pt>
                <c:pt idx="1026">
                  <c:v>41414</c:v>
                </c:pt>
                <c:pt idx="1027">
                  <c:v>41415</c:v>
                </c:pt>
                <c:pt idx="1028">
                  <c:v>41416</c:v>
                </c:pt>
                <c:pt idx="1029">
                  <c:v>41417</c:v>
                </c:pt>
                <c:pt idx="1030">
                  <c:v>41418</c:v>
                </c:pt>
                <c:pt idx="1031">
                  <c:v>41422</c:v>
                </c:pt>
                <c:pt idx="1032">
                  <c:v>41423</c:v>
                </c:pt>
                <c:pt idx="1033">
                  <c:v>41424</c:v>
                </c:pt>
                <c:pt idx="1034">
                  <c:v>41425</c:v>
                </c:pt>
                <c:pt idx="1035">
                  <c:v>41428</c:v>
                </c:pt>
                <c:pt idx="1036">
                  <c:v>41429</c:v>
                </c:pt>
                <c:pt idx="1037">
                  <c:v>41430</c:v>
                </c:pt>
                <c:pt idx="1038">
                  <c:v>41431</c:v>
                </c:pt>
                <c:pt idx="1039">
                  <c:v>41432</c:v>
                </c:pt>
                <c:pt idx="1040">
                  <c:v>41435</c:v>
                </c:pt>
                <c:pt idx="1041">
                  <c:v>41436</c:v>
                </c:pt>
                <c:pt idx="1042">
                  <c:v>41437</c:v>
                </c:pt>
                <c:pt idx="1043">
                  <c:v>41438</c:v>
                </c:pt>
                <c:pt idx="1044">
                  <c:v>41439</c:v>
                </c:pt>
                <c:pt idx="1045">
                  <c:v>41442</c:v>
                </c:pt>
                <c:pt idx="1046">
                  <c:v>41443</c:v>
                </c:pt>
                <c:pt idx="1047">
                  <c:v>41444</c:v>
                </c:pt>
                <c:pt idx="1048">
                  <c:v>41445</c:v>
                </c:pt>
                <c:pt idx="1049">
                  <c:v>41446</c:v>
                </c:pt>
                <c:pt idx="1050">
                  <c:v>41449</c:v>
                </c:pt>
                <c:pt idx="1051">
                  <c:v>41450</c:v>
                </c:pt>
                <c:pt idx="1052">
                  <c:v>41451</c:v>
                </c:pt>
                <c:pt idx="1053">
                  <c:v>41452</c:v>
                </c:pt>
                <c:pt idx="1054">
                  <c:v>41453</c:v>
                </c:pt>
                <c:pt idx="1055">
                  <c:v>41456</c:v>
                </c:pt>
                <c:pt idx="1056">
                  <c:v>41457</c:v>
                </c:pt>
                <c:pt idx="1057">
                  <c:v>41458</c:v>
                </c:pt>
                <c:pt idx="1058">
                  <c:v>41459</c:v>
                </c:pt>
                <c:pt idx="1059">
                  <c:v>41460</c:v>
                </c:pt>
                <c:pt idx="1060">
                  <c:v>41463</c:v>
                </c:pt>
                <c:pt idx="1061">
                  <c:v>41464</c:v>
                </c:pt>
                <c:pt idx="1062">
                  <c:v>41465</c:v>
                </c:pt>
                <c:pt idx="1063">
                  <c:v>41466</c:v>
                </c:pt>
                <c:pt idx="1064">
                  <c:v>41467</c:v>
                </c:pt>
                <c:pt idx="1065">
                  <c:v>41470</c:v>
                </c:pt>
                <c:pt idx="1066">
                  <c:v>41471</c:v>
                </c:pt>
                <c:pt idx="1067">
                  <c:v>41472</c:v>
                </c:pt>
                <c:pt idx="1068">
                  <c:v>41473</c:v>
                </c:pt>
                <c:pt idx="1069">
                  <c:v>41474</c:v>
                </c:pt>
                <c:pt idx="1070">
                  <c:v>41477</c:v>
                </c:pt>
                <c:pt idx="1071">
                  <c:v>41478</c:v>
                </c:pt>
                <c:pt idx="1072">
                  <c:v>41479</c:v>
                </c:pt>
                <c:pt idx="1073">
                  <c:v>41480</c:v>
                </c:pt>
                <c:pt idx="1074">
                  <c:v>41481</c:v>
                </c:pt>
                <c:pt idx="1075">
                  <c:v>41484</c:v>
                </c:pt>
                <c:pt idx="1076">
                  <c:v>41485</c:v>
                </c:pt>
                <c:pt idx="1077">
                  <c:v>41486</c:v>
                </c:pt>
                <c:pt idx="1078">
                  <c:v>41487</c:v>
                </c:pt>
                <c:pt idx="1079">
                  <c:v>41488</c:v>
                </c:pt>
                <c:pt idx="1080">
                  <c:v>41491</c:v>
                </c:pt>
                <c:pt idx="1081">
                  <c:v>41492</c:v>
                </c:pt>
                <c:pt idx="1082">
                  <c:v>41493</c:v>
                </c:pt>
                <c:pt idx="1083">
                  <c:v>41494</c:v>
                </c:pt>
                <c:pt idx="1084">
                  <c:v>41495</c:v>
                </c:pt>
                <c:pt idx="1085">
                  <c:v>41498</c:v>
                </c:pt>
                <c:pt idx="1086">
                  <c:v>41499</c:v>
                </c:pt>
                <c:pt idx="1087">
                  <c:v>41500</c:v>
                </c:pt>
                <c:pt idx="1088">
                  <c:v>41501</c:v>
                </c:pt>
                <c:pt idx="1089">
                  <c:v>41502</c:v>
                </c:pt>
                <c:pt idx="1090">
                  <c:v>41505</c:v>
                </c:pt>
                <c:pt idx="1091">
                  <c:v>41506</c:v>
                </c:pt>
                <c:pt idx="1092">
                  <c:v>41507</c:v>
                </c:pt>
                <c:pt idx="1093">
                  <c:v>41508</c:v>
                </c:pt>
                <c:pt idx="1094">
                  <c:v>41509</c:v>
                </c:pt>
                <c:pt idx="1095">
                  <c:v>41513</c:v>
                </c:pt>
                <c:pt idx="1096">
                  <c:v>41514</c:v>
                </c:pt>
                <c:pt idx="1097">
                  <c:v>41515</c:v>
                </c:pt>
                <c:pt idx="1098">
                  <c:v>41516</c:v>
                </c:pt>
                <c:pt idx="1099">
                  <c:v>41519</c:v>
                </c:pt>
                <c:pt idx="1100">
                  <c:v>41520</c:v>
                </c:pt>
                <c:pt idx="1101">
                  <c:v>41521</c:v>
                </c:pt>
                <c:pt idx="1102">
                  <c:v>41522</c:v>
                </c:pt>
                <c:pt idx="1103">
                  <c:v>41523</c:v>
                </c:pt>
                <c:pt idx="1104">
                  <c:v>41526</c:v>
                </c:pt>
                <c:pt idx="1105">
                  <c:v>41527</c:v>
                </c:pt>
                <c:pt idx="1106">
                  <c:v>41528</c:v>
                </c:pt>
                <c:pt idx="1107">
                  <c:v>41529</c:v>
                </c:pt>
                <c:pt idx="1108">
                  <c:v>41530</c:v>
                </c:pt>
                <c:pt idx="1109">
                  <c:v>41533</c:v>
                </c:pt>
                <c:pt idx="1110">
                  <c:v>41534</c:v>
                </c:pt>
                <c:pt idx="1111">
                  <c:v>41535</c:v>
                </c:pt>
                <c:pt idx="1112">
                  <c:v>41536</c:v>
                </c:pt>
                <c:pt idx="1113">
                  <c:v>41537</c:v>
                </c:pt>
                <c:pt idx="1114">
                  <c:v>41540</c:v>
                </c:pt>
                <c:pt idx="1115">
                  <c:v>41541</c:v>
                </c:pt>
                <c:pt idx="1116">
                  <c:v>41542</c:v>
                </c:pt>
                <c:pt idx="1117">
                  <c:v>41543</c:v>
                </c:pt>
                <c:pt idx="1118">
                  <c:v>41544</c:v>
                </c:pt>
                <c:pt idx="1119">
                  <c:v>41547</c:v>
                </c:pt>
                <c:pt idx="1120">
                  <c:v>41548</c:v>
                </c:pt>
                <c:pt idx="1121">
                  <c:v>41549</c:v>
                </c:pt>
                <c:pt idx="1122">
                  <c:v>41550</c:v>
                </c:pt>
                <c:pt idx="1123">
                  <c:v>41551</c:v>
                </c:pt>
                <c:pt idx="1124">
                  <c:v>41554</c:v>
                </c:pt>
                <c:pt idx="1125">
                  <c:v>41555</c:v>
                </c:pt>
                <c:pt idx="1126">
                  <c:v>41556</c:v>
                </c:pt>
                <c:pt idx="1127">
                  <c:v>41557</c:v>
                </c:pt>
                <c:pt idx="1128">
                  <c:v>41558</c:v>
                </c:pt>
                <c:pt idx="1129">
                  <c:v>41561</c:v>
                </c:pt>
                <c:pt idx="1130">
                  <c:v>41562</c:v>
                </c:pt>
                <c:pt idx="1131">
                  <c:v>41563</c:v>
                </c:pt>
                <c:pt idx="1132">
                  <c:v>41564</c:v>
                </c:pt>
                <c:pt idx="1133">
                  <c:v>41565</c:v>
                </c:pt>
                <c:pt idx="1134">
                  <c:v>41568</c:v>
                </c:pt>
                <c:pt idx="1135">
                  <c:v>41569</c:v>
                </c:pt>
                <c:pt idx="1136">
                  <c:v>41570</c:v>
                </c:pt>
                <c:pt idx="1137">
                  <c:v>41571</c:v>
                </c:pt>
                <c:pt idx="1138">
                  <c:v>41572</c:v>
                </c:pt>
                <c:pt idx="1139">
                  <c:v>41575</c:v>
                </c:pt>
                <c:pt idx="1140">
                  <c:v>41576</c:v>
                </c:pt>
                <c:pt idx="1141">
                  <c:v>41577</c:v>
                </c:pt>
                <c:pt idx="1142">
                  <c:v>41578</c:v>
                </c:pt>
                <c:pt idx="1143">
                  <c:v>41579</c:v>
                </c:pt>
                <c:pt idx="1144">
                  <c:v>41582</c:v>
                </c:pt>
                <c:pt idx="1145">
                  <c:v>41583</c:v>
                </c:pt>
                <c:pt idx="1146">
                  <c:v>41584</c:v>
                </c:pt>
                <c:pt idx="1147">
                  <c:v>41585</c:v>
                </c:pt>
                <c:pt idx="1148">
                  <c:v>41586</c:v>
                </c:pt>
                <c:pt idx="1149">
                  <c:v>41589</c:v>
                </c:pt>
                <c:pt idx="1150">
                  <c:v>41590</c:v>
                </c:pt>
                <c:pt idx="1151">
                  <c:v>41591</c:v>
                </c:pt>
                <c:pt idx="1152">
                  <c:v>41592</c:v>
                </c:pt>
                <c:pt idx="1153">
                  <c:v>41593</c:v>
                </c:pt>
                <c:pt idx="1154">
                  <c:v>41596</c:v>
                </c:pt>
                <c:pt idx="1155">
                  <c:v>41597</c:v>
                </c:pt>
                <c:pt idx="1156">
                  <c:v>41598</c:v>
                </c:pt>
                <c:pt idx="1157">
                  <c:v>41599</c:v>
                </c:pt>
                <c:pt idx="1158">
                  <c:v>41600</c:v>
                </c:pt>
                <c:pt idx="1159">
                  <c:v>41603</c:v>
                </c:pt>
                <c:pt idx="1160">
                  <c:v>41604</c:v>
                </c:pt>
                <c:pt idx="1161">
                  <c:v>41605</c:v>
                </c:pt>
                <c:pt idx="1162">
                  <c:v>41606</c:v>
                </c:pt>
                <c:pt idx="1163">
                  <c:v>41607</c:v>
                </c:pt>
                <c:pt idx="1164">
                  <c:v>41610</c:v>
                </c:pt>
                <c:pt idx="1165">
                  <c:v>41611</c:v>
                </c:pt>
                <c:pt idx="1166">
                  <c:v>41612</c:v>
                </c:pt>
                <c:pt idx="1167">
                  <c:v>41613</c:v>
                </c:pt>
                <c:pt idx="1168">
                  <c:v>41614</c:v>
                </c:pt>
                <c:pt idx="1169">
                  <c:v>41617</c:v>
                </c:pt>
                <c:pt idx="1170">
                  <c:v>41618</c:v>
                </c:pt>
                <c:pt idx="1171">
                  <c:v>41619</c:v>
                </c:pt>
                <c:pt idx="1172">
                  <c:v>41620</c:v>
                </c:pt>
                <c:pt idx="1173">
                  <c:v>41621</c:v>
                </c:pt>
                <c:pt idx="1174">
                  <c:v>41624</c:v>
                </c:pt>
                <c:pt idx="1175">
                  <c:v>41625</c:v>
                </c:pt>
                <c:pt idx="1176">
                  <c:v>41626</c:v>
                </c:pt>
                <c:pt idx="1177">
                  <c:v>41627</c:v>
                </c:pt>
                <c:pt idx="1178">
                  <c:v>41628</c:v>
                </c:pt>
                <c:pt idx="1179">
                  <c:v>41631</c:v>
                </c:pt>
                <c:pt idx="1180">
                  <c:v>41632</c:v>
                </c:pt>
                <c:pt idx="1181">
                  <c:v>41635</c:v>
                </c:pt>
                <c:pt idx="1182">
                  <c:v>41638</c:v>
                </c:pt>
                <c:pt idx="1183">
                  <c:v>41639</c:v>
                </c:pt>
                <c:pt idx="1184">
                  <c:v>41641</c:v>
                </c:pt>
                <c:pt idx="1185">
                  <c:v>41642</c:v>
                </c:pt>
                <c:pt idx="1186">
                  <c:v>41645</c:v>
                </c:pt>
                <c:pt idx="1187">
                  <c:v>41646</c:v>
                </c:pt>
                <c:pt idx="1188">
                  <c:v>41647</c:v>
                </c:pt>
                <c:pt idx="1189">
                  <c:v>41648</c:v>
                </c:pt>
                <c:pt idx="1190">
                  <c:v>41649</c:v>
                </c:pt>
                <c:pt idx="1191">
                  <c:v>41652</c:v>
                </c:pt>
                <c:pt idx="1192">
                  <c:v>41653</c:v>
                </c:pt>
                <c:pt idx="1193">
                  <c:v>41654</c:v>
                </c:pt>
                <c:pt idx="1194">
                  <c:v>41655</c:v>
                </c:pt>
                <c:pt idx="1195">
                  <c:v>41656</c:v>
                </c:pt>
                <c:pt idx="1196">
                  <c:v>41659</c:v>
                </c:pt>
                <c:pt idx="1197">
                  <c:v>41660</c:v>
                </c:pt>
                <c:pt idx="1198">
                  <c:v>41661</c:v>
                </c:pt>
                <c:pt idx="1199">
                  <c:v>41662</c:v>
                </c:pt>
                <c:pt idx="1200">
                  <c:v>41663</c:v>
                </c:pt>
                <c:pt idx="1201">
                  <c:v>41666</c:v>
                </c:pt>
                <c:pt idx="1202">
                  <c:v>41667</c:v>
                </c:pt>
                <c:pt idx="1203">
                  <c:v>41668</c:v>
                </c:pt>
                <c:pt idx="1204">
                  <c:v>41669</c:v>
                </c:pt>
                <c:pt idx="1205">
                  <c:v>41670</c:v>
                </c:pt>
                <c:pt idx="1206">
                  <c:v>41673</c:v>
                </c:pt>
                <c:pt idx="1207">
                  <c:v>41674</c:v>
                </c:pt>
                <c:pt idx="1208">
                  <c:v>41675</c:v>
                </c:pt>
                <c:pt idx="1209">
                  <c:v>41676</c:v>
                </c:pt>
                <c:pt idx="1210">
                  <c:v>41677</c:v>
                </c:pt>
                <c:pt idx="1211">
                  <c:v>41680</c:v>
                </c:pt>
                <c:pt idx="1212">
                  <c:v>41681</c:v>
                </c:pt>
                <c:pt idx="1213">
                  <c:v>41682</c:v>
                </c:pt>
                <c:pt idx="1214">
                  <c:v>41683</c:v>
                </c:pt>
                <c:pt idx="1215">
                  <c:v>41684</c:v>
                </c:pt>
                <c:pt idx="1216">
                  <c:v>41687</c:v>
                </c:pt>
                <c:pt idx="1217">
                  <c:v>41688</c:v>
                </c:pt>
                <c:pt idx="1218">
                  <c:v>41689</c:v>
                </c:pt>
                <c:pt idx="1219">
                  <c:v>41690</c:v>
                </c:pt>
                <c:pt idx="1220">
                  <c:v>41691</c:v>
                </c:pt>
                <c:pt idx="1221">
                  <c:v>41694</c:v>
                </c:pt>
                <c:pt idx="1222">
                  <c:v>41695</c:v>
                </c:pt>
                <c:pt idx="1223">
                  <c:v>41696</c:v>
                </c:pt>
                <c:pt idx="1224">
                  <c:v>41697</c:v>
                </c:pt>
                <c:pt idx="1225">
                  <c:v>41698</c:v>
                </c:pt>
                <c:pt idx="1226">
                  <c:v>41701</c:v>
                </c:pt>
                <c:pt idx="1227">
                  <c:v>41702</c:v>
                </c:pt>
                <c:pt idx="1228">
                  <c:v>41703</c:v>
                </c:pt>
                <c:pt idx="1229">
                  <c:v>41704</c:v>
                </c:pt>
                <c:pt idx="1230">
                  <c:v>41705</c:v>
                </c:pt>
                <c:pt idx="1231">
                  <c:v>41708</c:v>
                </c:pt>
                <c:pt idx="1232">
                  <c:v>41709</c:v>
                </c:pt>
                <c:pt idx="1233">
                  <c:v>41710</c:v>
                </c:pt>
                <c:pt idx="1234">
                  <c:v>41711</c:v>
                </c:pt>
                <c:pt idx="1235">
                  <c:v>41712</c:v>
                </c:pt>
                <c:pt idx="1236">
                  <c:v>41715</c:v>
                </c:pt>
                <c:pt idx="1237">
                  <c:v>41716</c:v>
                </c:pt>
                <c:pt idx="1238">
                  <c:v>41717</c:v>
                </c:pt>
                <c:pt idx="1239">
                  <c:v>41718</c:v>
                </c:pt>
                <c:pt idx="1240">
                  <c:v>41719</c:v>
                </c:pt>
                <c:pt idx="1241">
                  <c:v>41722</c:v>
                </c:pt>
                <c:pt idx="1242">
                  <c:v>41723</c:v>
                </c:pt>
                <c:pt idx="1243">
                  <c:v>41724</c:v>
                </c:pt>
                <c:pt idx="1244">
                  <c:v>41725</c:v>
                </c:pt>
                <c:pt idx="1245">
                  <c:v>41726</c:v>
                </c:pt>
                <c:pt idx="1246">
                  <c:v>41729</c:v>
                </c:pt>
                <c:pt idx="1247">
                  <c:v>41730</c:v>
                </c:pt>
                <c:pt idx="1248">
                  <c:v>41731</c:v>
                </c:pt>
                <c:pt idx="1249">
                  <c:v>41732</c:v>
                </c:pt>
                <c:pt idx="1250">
                  <c:v>41733</c:v>
                </c:pt>
                <c:pt idx="1251">
                  <c:v>41736</c:v>
                </c:pt>
                <c:pt idx="1252">
                  <c:v>41737</c:v>
                </c:pt>
                <c:pt idx="1253">
                  <c:v>41738</c:v>
                </c:pt>
                <c:pt idx="1254">
                  <c:v>41739</c:v>
                </c:pt>
                <c:pt idx="1255">
                  <c:v>41740</c:v>
                </c:pt>
                <c:pt idx="1256">
                  <c:v>41743</c:v>
                </c:pt>
                <c:pt idx="1257">
                  <c:v>41744</c:v>
                </c:pt>
                <c:pt idx="1258">
                  <c:v>41745</c:v>
                </c:pt>
                <c:pt idx="1259">
                  <c:v>41746</c:v>
                </c:pt>
                <c:pt idx="1260">
                  <c:v>41751</c:v>
                </c:pt>
                <c:pt idx="1261">
                  <c:v>41752</c:v>
                </c:pt>
                <c:pt idx="1262">
                  <c:v>41753</c:v>
                </c:pt>
                <c:pt idx="1263">
                  <c:v>41754</c:v>
                </c:pt>
                <c:pt idx="1264">
                  <c:v>41757</c:v>
                </c:pt>
                <c:pt idx="1265">
                  <c:v>41758</c:v>
                </c:pt>
                <c:pt idx="1266">
                  <c:v>41759</c:v>
                </c:pt>
                <c:pt idx="1267">
                  <c:v>41760</c:v>
                </c:pt>
                <c:pt idx="1268">
                  <c:v>41761</c:v>
                </c:pt>
                <c:pt idx="1269">
                  <c:v>41765</c:v>
                </c:pt>
                <c:pt idx="1270">
                  <c:v>41766</c:v>
                </c:pt>
                <c:pt idx="1271">
                  <c:v>41767</c:v>
                </c:pt>
                <c:pt idx="1272">
                  <c:v>41768</c:v>
                </c:pt>
                <c:pt idx="1273">
                  <c:v>41771</c:v>
                </c:pt>
                <c:pt idx="1274">
                  <c:v>41772</c:v>
                </c:pt>
                <c:pt idx="1275">
                  <c:v>41773</c:v>
                </c:pt>
                <c:pt idx="1276">
                  <c:v>41774</c:v>
                </c:pt>
                <c:pt idx="1277">
                  <c:v>41775</c:v>
                </c:pt>
                <c:pt idx="1278">
                  <c:v>41778</c:v>
                </c:pt>
                <c:pt idx="1279">
                  <c:v>41779</c:v>
                </c:pt>
                <c:pt idx="1280">
                  <c:v>41780</c:v>
                </c:pt>
                <c:pt idx="1281">
                  <c:v>41781</c:v>
                </c:pt>
                <c:pt idx="1282">
                  <c:v>41782</c:v>
                </c:pt>
                <c:pt idx="1283">
                  <c:v>41786</c:v>
                </c:pt>
                <c:pt idx="1284">
                  <c:v>41787</c:v>
                </c:pt>
                <c:pt idx="1285">
                  <c:v>41788</c:v>
                </c:pt>
                <c:pt idx="1286">
                  <c:v>41789</c:v>
                </c:pt>
                <c:pt idx="1287">
                  <c:v>41792</c:v>
                </c:pt>
                <c:pt idx="1288">
                  <c:v>41793</c:v>
                </c:pt>
                <c:pt idx="1289">
                  <c:v>41794</c:v>
                </c:pt>
                <c:pt idx="1290">
                  <c:v>41795</c:v>
                </c:pt>
                <c:pt idx="1291">
                  <c:v>41796</c:v>
                </c:pt>
                <c:pt idx="1292">
                  <c:v>41799</c:v>
                </c:pt>
                <c:pt idx="1293">
                  <c:v>41800</c:v>
                </c:pt>
                <c:pt idx="1294">
                  <c:v>41801</c:v>
                </c:pt>
                <c:pt idx="1295">
                  <c:v>41802</c:v>
                </c:pt>
                <c:pt idx="1296">
                  <c:v>41803</c:v>
                </c:pt>
                <c:pt idx="1297">
                  <c:v>41806</c:v>
                </c:pt>
                <c:pt idx="1298">
                  <c:v>41807</c:v>
                </c:pt>
                <c:pt idx="1299">
                  <c:v>41808</c:v>
                </c:pt>
                <c:pt idx="1300">
                  <c:v>41809</c:v>
                </c:pt>
                <c:pt idx="1301">
                  <c:v>41810</c:v>
                </c:pt>
                <c:pt idx="1302">
                  <c:v>41813</c:v>
                </c:pt>
                <c:pt idx="1303">
                  <c:v>41814</c:v>
                </c:pt>
                <c:pt idx="1304">
                  <c:v>41815</c:v>
                </c:pt>
                <c:pt idx="1305">
                  <c:v>41816</c:v>
                </c:pt>
                <c:pt idx="1306">
                  <c:v>41817</c:v>
                </c:pt>
                <c:pt idx="1307">
                  <c:v>41820</c:v>
                </c:pt>
                <c:pt idx="1308">
                  <c:v>41821</c:v>
                </c:pt>
                <c:pt idx="1309">
                  <c:v>41822</c:v>
                </c:pt>
                <c:pt idx="1310">
                  <c:v>41823</c:v>
                </c:pt>
                <c:pt idx="1311">
                  <c:v>41824</c:v>
                </c:pt>
                <c:pt idx="1312">
                  <c:v>41827</c:v>
                </c:pt>
                <c:pt idx="1313">
                  <c:v>41828</c:v>
                </c:pt>
                <c:pt idx="1314">
                  <c:v>41829</c:v>
                </c:pt>
                <c:pt idx="1315">
                  <c:v>41830</c:v>
                </c:pt>
                <c:pt idx="1316">
                  <c:v>41831</c:v>
                </c:pt>
                <c:pt idx="1317">
                  <c:v>41834</c:v>
                </c:pt>
                <c:pt idx="1318">
                  <c:v>41835</c:v>
                </c:pt>
                <c:pt idx="1319">
                  <c:v>41836</c:v>
                </c:pt>
                <c:pt idx="1320">
                  <c:v>41837</c:v>
                </c:pt>
                <c:pt idx="1321">
                  <c:v>41838</c:v>
                </c:pt>
                <c:pt idx="1322">
                  <c:v>41841</c:v>
                </c:pt>
                <c:pt idx="1323">
                  <c:v>41842</c:v>
                </c:pt>
                <c:pt idx="1324">
                  <c:v>41843</c:v>
                </c:pt>
                <c:pt idx="1325">
                  <c:v>41844</c:v>
                </c:pt>
                <c:pt idx="1326">
                  <c:v>41845</c:v>
                </c:pt>
                <c:pt idx="1327">
                  <c:v>41848</c:v>
                </c:pt>
                <c:pt idx="1328">
                  <c:v>41849</c:v>
                </c:pt>
                <c:pt idx="1329">
                  <c:v>41850</c:v>
                </c:pt>
                <c:pt idx="1330">
                  <c:v>41851</c:v>
                </c:pt>
                <c:pt idx="1331">
                  <c:v>41852</c:v>
                </c:pt>
                <c:pt idx="1332">
                  <c:v>41855</c:v>
                </c:pt>
                <c:pt idx="1333">
                  <c:v>41856</c:v>
                </c:pt>
                <c:pt idx="1334">
                  <c:v>41857</c:v>
                </c:pt>
                <c:pt idx="1335">
                  <c:v>41858</c:v>
                </c:pt>
                <c:pt idx="1336">
                  <c:v>41859</c:v>
                </c:pt>
                <c:pt idx="1337">
                  <c:v>41862</c:v>
                </c:pt>
                <c:pt idx="1338">
                  <c:v>41863</c:v>
                </c:pt>
                <c:pt idx="1339">
                  <c:v>41864</c:v>
                </c:pt>
                <c:pt idx="1340">
                  <c:v>41865</c:v>
                </c:pt>
                <c:pt idx="1341">
                  <c:v>41866</c:v>
                </c:pt>
                <c:pt idx="1342">
                  <c:v>41869</c:v>
                </c:pt>
                <c:pt idx="1343">
                  <c:v>41870</c:v>
                </c:pt>
                <c:pt idx="1344">
                  <c:v>41871</c:v>
                </c:pt>
                <c:pt idx="1345">
                  <c:v>41872</c:v>
                </c:pt>
                <c:pt idx="1346">
                  <c:v>41873</c:v>
                </c:pt>
                <c:pt idx="1347">
                  <c:v>41877</c:v>
                </c:pt>
                <c:pt idx="1348">
                  <c:v>41878</c:v>
                </c:pt>
                <c:pt idx="1349">
                  <c:v>41879</c:v>
                </c:pt>
                <c:pt idx="1350">
                  <c:v>41880</c:v>
                </c:pt>
                <c:pt idx="1351">
                  <c:v>41883</c:v>
                </c:pt>
                <c:pt idx="1352">
                  <c:v>41884</c:v>
                </c:pt>
                <c:pt idx="1353">
                  <c:v>41885</c:v>
                </c:pt>
                <c:pt idx="1354">
                  <c:v>41886</c:v>
                </c:pt>
                <c:pt idx="1355">
                  <c:v>41887</c:v>
                </c:pt>
                <c:pt idx="1356">
                  <c:v>41890</c:v>
                </c:pt>
                <c:pt idx="1357">
                  <c:v>41891</c:v>
                </c:pt>
                <c:pt idx="1358">
                  <c:v>41892</c:v>
                </c:pt>
                <c:pt idx="1359">
                  <c:v>41893</c:v>
                </c:pt>
                <c:pt idx="1360">
                  <c:v>41894</c:v>
                </c:pt>
                <c:pt idx="1361">
                  <c:v>41897</c:v>
                </c:pt>
                <c:pt idx="1362">
                  <c:v>41898</c:v>
                </c:pt>
                <c:pt idx="1363">
                  <c:v>41899</c:v>
                </c:pt>
                <c:pt idx="1364">
                  <c:v>41900</c:v>
                </c:pt>
                <c:pt idx="1365">
                  <c:v>41901</c:v>
                </c:pt>
                <c:pt idx="1366">
                  <c:v>41904</c:v>
                </c:pt>
                <c:pt idx="1367">
                  <c:v>41905</c:v>
                </c:pt>
                <c:pt idx="1368">
                  <c:v>41906</c:v>
                </c:pt>
                <c:pt idx="1369">
                  <c:v>41907</c:v>
                </c:pt>
                <c:pt idx="1370">
                  <c:v>41908</c:v>
                </c:pt>
                <c:pt idx="1371">
                  <c:v>41911</c:v>
                </c:pt>
                <c:pt idx="1372">
                  <c:v>41912</c:v>
                </c:pt>
                <c:pt idx="1373">
                  <c:v>41913</c:v>
                </c:pt>
                <c:pt idx="1374">
                  <c:v>41914</c:v>
                </c:pt>
                <c:pt idx="1375">
                  <c:v>41915</c:v>
                </c:pt>
                <c:pt idx="1376">
                  <c:v>41918</c:v>
                </c:pt>
                <c:pt idx="1377">
                  <c:v>41919</c:v>
                </c:pt>
                <c:pt idx="1378">
                  <c:v>41920</c:v>
                </c:pt>
                <c:pt idx="1379">
                  <c:v>41921</c:v>
                </c:pt>
                <c:pt idx="1380">
                  <c:v>41922</c:v>
                </c:pt>
                <c:pt idx="1381">
                  <c:v>41925</c:v>
                </c:pt>
                <c:pt idx="1382">
                  <c:v>41926</c:v>
                </c:pt>
                <c:pt idx="1383">
                  <c:v>41927</c:v>
                </c:pt>
                <c:pt idx="1384">
                  <c:v>41928</c:v>
                </c:pt>
                <c:pt idx="1385">
                  <c:v>41929</c:v>
                </c:pt>
                <c:pt idx="1386">
                  <c:v>41932</c:v>
                </c:pt>
                <c:pt idx="1387">
                  <c:v>41933</c:v>
                </c:pt>
                <c:pt idx="1388">
                  <c:v>41934</c:v>
                </c:pt>
                <c:pt idx="1389">
                  <c:v>41935</c:v>
                </c:pt>
                <c:pt idx="1390">
                  <c:v>41936</c:v>
                </c:pt>
                <c:pt idx="1391">
                  <c:v>41939</c:v>
                </c:pt>
                <c:pt idx="1392">
                  <c:v>41940</c:v>
                </c:pt>
                <c:pt idx="1393">
                  <c:v>41941</c:v>
                </c:pt>
                <c:pt idx="1394">
                  <c:v>41942</c:v>
                </c:pt>
                <c:pt idx="1395">
                  <c:v>41943</c:v>
                </c:pt>
                <c:pt idx="1396">
                  <c:v>41946</c:v>
                </c:pt>
                <c:pt idx="1397">
                  <c:v>41947</c:v>
                </c:pt>
                <c:pt idx="1398">
                  <c:v>41948</c:v>
                </c:pt>
                <c:pt idx="1399">
                  <c:v>41949</c:v>
                </c:pt>
                <c:pt idx="1400">
                  <c:v>41950</c:v>
                </c:pt>
                <c:pt idx="1401">
                  <c:v>41953</c:v>
                </c:pt>
                <c:pt idx="1402">
                  <c:v>41954</c:v>
                </c:pt>
                <c:pt idx="1403">
                  <c:v>41955</c:v>
                </c:pt>
                <c:pt idx="1404">
                  <c:v>41956</c:v>
                </c:pt>
                <c:pt idx="1405">
                  <c:v>41957</c:v>
                </c:pt>
                <c:pt idx="1406">
                  <c:v>41960</c:v>
                </c:pt>
                <c:pt idx="1407">
                  <c:v>41961</c:v>
                </c:pt>
                <c:pt idx="1408">
                  <c:v>41962</c:v>
                </c:pt>
                <c:pt idx="1409">
                  <c:v>41963</c:v>
                </c:pt>
                <c:pt idx="1410">
                  <c:v>41964</c:v>
                </c:pt>
                <c:pt idx="1411">
                  <c:v>41967</c:v>
                </c:pt>
                <c:pt idx="1412">
                  <c:v>41968</c:v>
                </c:pt>
                <c:pt idx="1413">
                  <c:v>41969</c:v>
                </c:pt>
                <c:pt idx="1414">
                  <c:v>41970</c:v>
                </c:pt>
                <c:pt idx="1415">
                  <c:v>41971</c:v>
                </c:pt>
                <c:pt idx="1416">
                  <c:v>41974</c:v>
                </c:pt>
                <c:pt idx="1417">
                  <c:v>41975</c:v>
                </c:pt>
                <c:pt idx="1418">
                  <c:v>41976</c:v>
                </c:pt>
                <c:pt idx="1419">
                  <c:v>41977</c:v>
                </c:pt>
                <c:pt idx="1420">
                  <c:v>41978</c:v>
                </c:pt>
                <c:pt idx="1421">
                  <c:v>41981</c:v>
                </c:pt>
                <c:pt idx="1422">
                  <c:v>41982</c:v>
                </c:pt>
                <c:pt idx="1423">
                  <c:v>41983</c:v>
                </c:pt>
                <c:pt idx="1424">
                  <c:v>41984</c:v>
                </c:pt>
                <c:pt idx="1425">
                  <c:v>41985</c:v>
                </c:pt>
                <c:pt idx="1426">
                  <c:v>41988</c:v>
                </c:pt>
                <c:pt idx="1427">
                  <c:v>41989</c:v>
                </c:pt>
                <c:pt idx="1428">
                  <c:v>41990</c:v>
                </c:pt>
                <c:pt idx="1429">
                  <c:v>41991</c:v>
                </c:pt>
                <c:pt idx="1430">
                  <c:v>41992</c:v>
                </c:pt>
                <c:pt idx="1431">
                  <c:v>41995</c:v>
                </c:pt>
                <c:pt idx="1432">
                  <c:v>41996</c:v>
                </c:pt>
                <c:pt idx="1433">
                  <c:v>41997</c:v>
                </c:pt>
                <c:pt idx="1434">
                  <c:v>42002</c:v>
                </c:pt>
                <c:pt idx="1435">
                  <c:v>42003</c:v>
                </c:pt>
                <c:pt idx="1436">
                  <c:v>42004</c:v>
                </c:pt>
                <c:pt idx="1437">
                  <c:v>42006</c:v>
                </c:pt>
                <c:pt idx="1438">
                  <c:v>42009</c:v>
                </c:pt>
                <c:pt idx="1439">
                  <c:v>42010</c:v>
                </c:pt>
                <c:pt idx="1440">
                  <c:v>42011</c:v>
                </c:pt>
                <c:pt idx="1441">
                  <c:v>42012</c:v>
                </c:pt>
                <c:pt idx="1442">
                  <c:v>42013</c:v>
                </c:pt>
                <c:pt idx="1443">
                  <c:v>42016</c:v>
                </c:pt>
                <c:pt idx="1444">
                  <c:v>42017</c:v>
                </c:pt>
                <c:pt idx="1445">
                  <c:v>42018</c:v>
                </c:pt>
                <c:pt idx="1446">
                  <c:v>42019</c:v>
                </c:pt>
                <c:pt idx="1447">
                  <c:v>42020</c:v>
                </c:pt>
                <c:pt idx="1448">
                  <c:v>42023</c:v>
                </c:pt>
                <c:pt idx="1449">
                  <c:v>42024</c:v>
                </c:pt>
                <c:pt idx="1450">
                  <c:v>42025</c:v>
                </c:pt>
                <c:pt idx="1451">
                  <c:v>42026</c:v>
                </c:pt>
                <c:pt idx="1452">
                  <c:v>42027</c:v>
                </c:pt>
                <c:pt idx="1453">
                  <c:v>42030</c:v>
                </c:pt>
                <c:pt idx="1454">
                  <c:v>42031</c:v>
                </c:pt>
                <c:pt idx="1455">
                  <c:v>42032</c:v>
                </c:pt>
                <c:pt idx="1456">
                  <c:v>42033</c:v>
                </c:pt>
                <c:pt idx="1457">
                  <c:v>42034</c:v>
                </c:pt>
                <c:pt idx="1458">
                  <c:v>42037</c:v>
                </c:pt>
                <c:pt idx="1459">
                  <c:v>42038</c:v>
                </c:pt>
                <c:pt idx="1460">
                  <c:v>42039</c:v>
                </c:pt>
                <c:pt idx="1461">
                  <c:v>42040</c:v>
                </c:pt>
                <c:pt idx="1462">
                  <c:v>42041</c:v>
                </c:pt>
                <c:pt idx="1463">
                  <c:v>42044</c:v>
                </c:pt>
                <c:pt idx="1464">
                  <c:v>42045</c:v>
                </c:pt>
                <c:pt idx="1465">
                  <c:v>42046</c:v>
                </c:pt>
                <c:pt idx="1466">
                  <c:v>42047</c:v>
                </c:pt>
                <c:pt idx="1467">
                  <c:v>42048</c:v>
                </c:pt>
                <c:pt idx="1468">
                  <c:v>42051</c:v>
                </c:pt>
                <c:pt idx="1469">
                  <c:v>42052</c:v>
                </c:pt>
                <c:pt idx="1470">
                  <c:v>42053</c:v>
                </c:pt>
                <c:pt idx="1471">
                  <c:v>42054</c:v>
                </c:pt>
                <c:pt idx="1472">
                  <c:v>42055</c:v>
                </c:pt>
                <c:pt idx="1473">
                  <c:v>42058</c:v>
                </c:pt>
                <c:pt idx="1474">
                  <c:v>42059</c:v>
                </c:pt>
                <c:pt idx="1475">
                  <c:v>42060</c:v>
                </c:pt>
                <c:pt idx="1476">
                  <c:v>42061</c:v>
                </c:pt>
                <c:pt idx="1477">
                  <c:v>42062</c:v>
                </c:pt>
                <c:pt idx="1478">
                  <c:v>42065</c:v>
                </c:pt>
                <c:pt idx="1479">
                  <c:v>42066</c:v>
                </c:pt>
                <c:pt idx="1480">
                  <c:v>42067</c:v>
                </c:pt>
                <c:pt idx="1481">
                  <c:v>42068</c:v>
                </c:pt>
                <c:pt idx="1482">
                  <c:v>42069</c:v>
                </c:pt>
                <c:pt idx="1483">
                  <c:v>42072</c:v>
                </c:pt>
                <c:pt idx="1484">
                  <c:v>42073</c:v>
                </c:pt>
                <c:pt idx="1485">
                  <c:v>42074</c:v>
                </c:pt>
                <c:pt idx="1486">
                  <c:v>42075</c:v>
                </c:pt>
                <c:pt idx="1487">
                  <c:v>42076</c:v>
                </c:pt>
                <c:pt idx="1488">
                  <c:v>42079</c:v>
                </c:pt>
                <c:pt idx="1489">
                  <c:v>42080</c:v>
                </c:pt>
                <c:pt idx="1490">
                  <c:v>42081</c:v>
                </c:pt>
                <c:pt idx="1491">
                  <c:v>42082</c:v>
                </c:pt>
                <c:pt idx="1492">
                  <c:v>42083</c:v>
                </c:pt>
                <c:pt idx="1493">
                  <c:v>42086</c:v>
                </c:pt>
                <c:pt idx="1494">
                  <c:v>42087</c:v>
                </c:pt>
                <c:pt idx="1495">
                  <c:v>42088</c:v>
                </c:pt>
                <c:pt idx="1496">
                  <c:v>42089</c:v>
                </c:pt>
                <c:pt idx="1497">
                  <c:v>42090</c:v>
                </c:pt>
                <c:pt idx="1498">
                  <c:v>42093</c:v>
                </c:pt>
                <c:pt idx="1499">
                  <c:v>42094</c:v>
                </c:pt>
                <c:pt idx="1500">
                  <c:v>42095</c:v>
                </c:pt>
                <c:pt idx="1501">
                  <c:v>42096</c:v>
                </c:pt>
                <c:pt idx="1502">
                  <c:v>42101</c:v>
                </c:pt>
                <c:pt idx="1503">
                  <c:v>42102</c:v>
                </c:pt>
                <c:pt idx="1504">
                  <c:v>42103</c:v>
                </c:pt>
                <c:pt idx="1505">
                  <c:v>42104</c:v>
                </c:pt>
                <c:pt idx="1506">
                  <c:v>42107</c:v>
                </c:pt>
                <c:pt idx="1507">
                  <c:v>42108</c:v>
                </c:pt>
                <c:pt idx="1508">
                  <c:v>42109</c:v>
                </c:pt>
                <c:pt idx="1509">
                  <c:v>42110</c:v>
                </c:pt>
                <c:pt idx="1510">
                  <c:v>42111</c:v>
                </c:pt>
                <c:pt idx="1511">
                  <c:v>42114</c:v>
                </c:pt>
                <c:pt idx="1512">
                  <c:v>42115</c:v>
                </c:pt>
                <c:pt idx="1513">
                  <c:v>42116</c:v>
                </c:pt>
                <c:pt idx="1514">
                  <c:v>42117</c:v>
                </c:pt>
                <c:pt idx="1515">
                  <c:v>42118</c:v>
                </c:pt>
                <c:pt idx="1516">
                  <c:v>42121</c:v>
                </c:pt>
                <c:pt idx="1517">
                  <c:v>42122</c:v>
                </c:pt>
                <c:pt idx="1518">
                  <c:v>42123</c:v>
                </c:pt>
                <c:pt idx="1519">
                  <c:v>42124</c:v>
                </c:pt>
                <c:pt idx="1520">
                  <c:v>42125</c:v>
                </c:pt>
                <c:pt idx="1521">
                  <c:v>42129</c:v>
                </c:pt>
                <c:pt idx="1522">
                  <c:v>42130</c:v>
                </c:pt>
                <c:pt idx="1523">
                  <c:v>42131</c:v>
                </c:pt>
                <c:pt idx="1524">
                  <c:v>42132</c:v>
                </c:pt>
                <c:pt idx="1525">
                  <c:v>42135</c:v>
                </c:pt>
                <c:pt idx="1526">
                  <c:v>42136</c:v>
                </c:pt>
                <c:pt idx="1527">
                  <c:v>42137</c:v>
                </c:pt>
                <c:pt idx="1528">
                  <c:v>42138</c:v>
                </c:pt>
                <c:pt idx="1529">
                  <c:v>42139</c:v>
                </c:pt>
                <c:pt idx="1530">
                  <c:v>42142</c:v>
                </c:pt>
                <c:pt idx="1531">
                  <c:v>42143</c:v>
                </c:pt>
                <c:pt idx="1532">
                  <c:v>42144</c:v>
                </c:pt>
                <c:pt idx="1533">
                  <c:v>42145</c:v>
                </c:pt>
                <c:pt idx="1534">
                  <c:v>42146</c:v>
                </c:pt>
                <c:pt idx="1535">
                  <c:v>42150</c:v>
                </c:pt>
                <c:pt idx="1536">
                  <c:v>42151</c:v>
                </c:pt>
                <c:pt idx="1537">
                  <c:v>42152</c:v>
                </c:pt>
                <c:pt idx="1538">
                  <c:v>42153</c:v>
                </c:pt>
                <c:pt idx="1539">
                  <c:v>42156</c:v>
                </c:pt>
                <c:pt idx="1540">
                  <c:v>42157</c:v>
                </c:pt>
                <c:pt idx="1541">
                  <c:v>42158</c:v>
                </c:pt>
                <c:pt idx="1542">
                  <c:v>42159</c:v>
                </c:pt>
                <c:pt idx="1543">
                  <c:v>42160</c:v>
                </c:pt>
                <c:pt idx="1544">
                  <c:v>42163</c:v>
                </c:pt>
                <c:pt idx="1545">
                  <c:v>42164</c:v>
                </c:pt>
                <c:pt idx="1546">
                  <c:v>42165</c:v>
                </c:pt>
                <c:pt idx="1547">
                  <c:v>42166</c:v>
                </c:pt>
                <c:pt idx="1548">
                  <c:v>42167</c:v>
                </c:pt>
                <c:pt idx="1549">
                  <c:v>42170</c:v>
                </c:pt>
                <c:pt idx="1550">
                  <c:v>42171</c:v>
                </c:pt>
                <c:pt idx="1551">
                  <c:v>42172</c:v>
                </c:pt>
                <c:pt idx="1552">
                  <c:v>42173</c:v>
                </c:pt>
                <c:pt idx="1553">
                  <c:v>42174</c:v>
                </c:pt>
                <c:pt idx="1554">
                  <c:v>42177</c:v>
                </c:pt>
                <c:pt idx="1555">
                  <c:v>42178</c:v>
                </c:pt>
                <c:pt idx="1556">
                  <c:v>42179</c:v>
                </c:pt>
                <c:pt idx="1557">
                  <c:v>42180</c:v>
                </c:pt>
                <c:pt idx="1558">
                  <c:v>42181</c:v>
                </c:pt>
                <c:pt idx="1559">
                  <c:v>42184</c:v>
                </c:pt>
                <c:pt idx="1560">
                  <c:v>42185</c:v>
                </c:pt>
                <c:pt idx="1561">
                  <c:v>42186</c:v>
                </c:pt>
                <c:pt idx="1562">
                  <c:v>42187</c:v>
                </c:pt>
                <c:pt idx="1563">
                  <c:v>42188</c:v>
                </c:pt>
                <c:pt idx="1564">
                  <c:v>42191</c:v>
                </c:pt>
                <c:pt idx="1565">
                  <c:v>42192</c:v>
                </c:pt>
                <c:pt idx="1566">
                  <c:v>42193</c:v>
                </c:pt>
                <c:pt idx="1567">
                  <c:v>42194</c:v>
                </c:pt>
                <c:pt idx="1568">
                  <c:v>42195</c:v>
                </c:pt>
                <c:pt idx="1569">
                  <c:v>42198</c:v>
                </c:pt>
                <c:pt idx="1570">
                  <c:v>42199</c:v>
                </c:pt>
                <c:pt idx="1571">
                  <c:v>42200</c:v>
                </c:pt>
                <c:pt idx="1572">
                  <c:v>42201</c:v>
                </c:pt>
                <c:pt idx="1573">
                  <c:v>42202</c:v>
                </c:pt>
                <c:pt idx="1574">
                  <c:v>42205</c:v>
                </c:pt>
                <c:pt idx="1575">
                  <c:v>42206</c:v>
                </c:pt>
                <c:pt idx="1576">
                  <c:v>42207</c:v>
                </c:pt>
                <c:pt idx="1577">
                  <c:v>42208</c:v>
                </c:pt>
                <c:pt idx="1578">
                  <c:v>42209</c:v>
                </c:pt>
                <c:pt idx="1579">
                  <c:v>42212</c:v>
                </c:pt>
                <c:pt idx="1580">
                  <c:v>42213</c:v>
                </c:pt>
                <c:pt idx="1581">
                  <c:v>42214</c:v>
                </c:pt>
                <c:pt idx="1582">
                  <c:v>42215</c:v>
                </c:pt>
                <c:pt idx="1583">
                  <c:v>42216</c:v>
                </c:pt>
                <c:pt idx="1584">
                  <c:v>42219</c:v>
                </c:pt>
                <c:pt idx="1585">
                  <c:v>42220</c:v>
                </c:pt>
                <c:pt idx="1586">
                  <c:v>42221</c:v>
                </c:pt>
                <c:pt idx="1587">
                  <c:v>42222</c:v>
                </c:pt>
                <c:pt idx="1588">
                  <c:v>42223</c:v>
                </c:pt>
                <c:pt idx="1589">
                  <c:v>42226</c:v>
                </c:pt>
                <c:pt idx="1590">
                  <c:v>42227</c:v>
                </c:pt>
                <c:pt idx="1591">
                  <c:v>42228</c:v>
                </c:pt>
                <c:pt idx="1592">
                  <c:v>42229</c:v>
                </c:pt>
                <c:pt idx="1593">
                  <c:v>42235</c:v>
                </c:pt>
                <c:pt idx="1594">
                  <c:v>42236</c:v>
                </c:pt>
                <c:pt idx="1595">
                  <c:v>42237</c:v>
                </c:pt>
                <c:pt idx="1596">
                  <c:v>42240</c:v>
                </c:pt>
                <c:pt idx="1597">
                  <c:v>42241</c:v>
                </c:pt>
                <c:pt idx="1598">
                  <c:v>42242</c:v>
                </c:pt>
                <c:pt idx="1599">
                  <c:v>42243</c:v>
                </c:pt>
                <c:pt idx="1600">
                  <c:v>42244</c:v>
                </c:pt>
                <c:pt idx="1601">
                  <c:v>42248</c:v>
                </c:pt>
                <c:pt idx="1602">
                  <c:v>42249</c:v>
                </c:pt>
                <c:pt idx="1603">
                  <c:v>42250</c:v>
                </c:pt>
                <c:pt idx="1604">
                  <c:v>42251</c:v>
                </c:pt>
                <c:pt idx="1605">
                  <c:v>42254</c:v>
                </c:pt>
                <c:pt idx="1606">
                  <c:v>42255</c:v>
                </c:pt>
                <c:pt idx="1607">
                  <c:v>42256</c:v>
                </c:pt>
                <c:pt idx="1608">
                  <c:v>42257</c:v>
                </c:pt>
                <c:pt idx="1609">
                  <c:v>42258</c:v>
                </c:pt>
                <c:pt idx="1610">
                  <c:v>42261</c:v>
                </c:pt>
                <c:pt idx="1611">
                  <c:v>42262</c:v>
                </c:pt>
                <c:pt idx="1612">
                  <c:v>42263</c:v>
                </c:pt>
                <c:pt idx="1613">
                  <c:v>42264</c:v>
                </c:pt>
                <c:pt idx="1614">
                  <c:v>42265</c:v>
                </c:pt>
                <c:pt idx="1615">
                  <c:v>42268</c:v>
                </c:pt>
                <c:pt idx="1616">
                  <c:v>42269</c:v>
                </c:pt>
                <c:pt idx="1617">
                  <c:v>42270</c:v>
                </c:pt>
                <c:pt idx="1618">
                  <c:v>42271</c:v>
                </c:pt>
                <c:pt idx="1619">
                  <c:v>42272</c:v>
                </c:pt>
                <c:pt idx="1620">
                  <c:v>42275</c:v>
                </c:pt>
                <c:pt idx="1621">
                  <c:v>42276</c:v>
                </c:pt>
                <c:pt idx="1622">
                  <c:v>42277</c:v>
                </c:pt>
                <c:pt idx="1623">
                  <c:v>42278</c:v>
                </c:pt>
                <c:pt idx="1624">
                  <c:v>42279</c:v>
                </c:pt>
                <c:pt idx="1625">
                  <c:v>42282</c:v>
                </c:pt>
                <c:pt idx="1626">
                  <c:v>42283</c:v>
                </c:pt>
                <c:pt idx="1627">
                  <c:v>42284</c:v>
                </c:pt>
                <c:pt idx="1628">
                  <c:v>42285</c:v>
                </c:pt>
                <c:pt idx="1629">
                  <c:v>42286</c:v>
                </c:pt>
                <c:pt idx="1630">
                  <c:v>42289</c:v>
                </c:pt>
                <c:pt idx="1631">
                  <c:v>42290</c:v>
                </c:pt>
                <c:pt idx="1632">
                  <c:v>42291</c:v>
                </c:pt>
                <c:pt idx="1633">
                  <c:v>42292</c:v>
                </c:pt>
                <c:pt idx="1634">
                  <c:v>42293</c:v>
                </c:pt>
                <c:pt idx="1635">
                  <c:v>42296</c:v>
                </c:pt>
                <c:pt idx="1636">
                  <c:v>42297</c:v>
                </c:pt>
                <c:pt idx="1637">
                  <c:v>42298</c:v>
                </c:pt>
                <c:pt idx="1638">
                  <c:v>42299</c:v>
                </c:pt>
                <c:pt idx="1639">
                  <c:v>42300</c:v>
                </c:pt>
                <c:pt idx="1640">
                  <c:v>42303</c:v>
                </c:pt>
                <c:pt idx="1641">
                  <c:v>42304</c:v>
                </c:pt>
                <c:pt idx="1642">
                  <c:v>42305</c:v>
                </c:pt>
                <c:pt idx="1643">
                  <c:v>42306</c:v>
                </c:pt>
                <c:pt idx="1644">
                  <c:v>42307</c:v>
                </c:pt>
                <c:pt idx="1645">
                  <c:v>42310</c:v>
                </c:pt>
                <c:pt idx="1646">
                  <c:v>42311</c:v>
                </c:pt>
                <c:pt idx="1647">
                  <c:v>42312</c:v>
                </c:pt>
                <c:pt idx="1648">
                  <c:v>42313</c:v>
                </c:pt>
                <c:pt idx="1649">
                  <c:v>42314</c:v>
                </c:pt>
                <c:pt idx="1650">
                  <c:v>42317</c:v>
                </c:pt>
                <c:pt idx="1651">
                  <c:v>42318</c:v>
                </c:pt>
                <c:pt idx="1652">
                  <c:v>42319</c:v>
                </c:pt>
                <c:pt idx="1653">
                  <c:v>42320</c:v>
                </c:pt>
                <c:pt idx="1654">
                  <c:v>42321</c:v>
                </c:pt>
                <c:pt idx="1655">
                  <c:v>42324</c:v>
                </c:pt>
                <c:pt idx="1656">
                  <c:v>42325</c:v>
                </c:pt>
                <c:pt idx="1657">
                  <c:v>42326</c:v>
                </c:pt>
                <c:pt idx="1658">
                  <c:v>42327</c:v>
                </c:pt>
                <c:pt idx="1659">
                  <c:v>42328</c:v>
                </c:pt>
                <c:pt idx="1660">
                  <c:v>42331</c:v>
                </c:pt>
                <c:pt idx="1661">
                  <c:v>42332</c:v>
                </c:pt>
                <c:pt idx="1662">
                  <c:v>42333</c:v>
                </c:pt>
                <c:pt idx="1663">
                  <c:v>42334</c:v>
                </c:pt>
                <c:pt idx="1664">
                  <c:v>42335</c:v>
                </c:pt>
                <c:pt idx="1665">
                  <c:v>42338</c:v>
                </c:pt>
                <c:pt idx="1666">
                  <c:v>42339</c:v>
                </c:pt>
                <c:pt idx="1667">
                  <c:v>42340</c:v>
                </c:pt>
                <c:pt idx="1668">
                  <c:v>42341</c:v>
                </c:pt>
                <c:pt idx="1669">
                  <c:v>42342</c:v>
                </c:pt>
                <c:pt idx="1670">
                  <c:v>42345</c:v>
                </c:pt>
                <c:pt idx="1671">
                  <c:v>42346</c:v>
                </c:pt>
                <c:pt idx="1672">
                  <c:v>42347</c:v>
                </c:pt>
                <c:pt idx="1673">
                  <c:v>42348</c:v>
                </c:pt>
                <c:pt idx="1674">
                  <c:v>42349</c:v>
                </c:pt>
                <c:pt idx="1675">
                  <c:v>42352</c:v>
                </c:pt>
                <c:pt idx="1676">
                  <c:v>42353</c:v>
                </c:pt>
                <c:pt idx="1677">
                  <c:v>42354</c:v>
                </c:pt>
                <c:pt idx="1678">
                  <c:v>42355</c:v>
                </c:pt>
                <c:pt idx="1679">
                  <c:v>42356</c:v>
                </c:pt>
                <c:pt idx="1680">
                  <c:v>42359</c:v>
                </c:pt>
                <c:pt idx="1681">
                  <c:v>42360</c:v>
                </c:pt>
                <c:pt idx="1682">
                  <c:v>42361</c:v>
                </c:pt>
                <c:pt idx="1683">
                  <c:v>42362</c:v>
                </c:pt>
                <c:pt idx="1684">
                  <c:v>42367</c:v>
                </c:pt>
                <c:pt idx="1685">
                  <c:v>42368</c:v>
                </c:pt>
                <c:pt idx="1686">
                  <c:v>42369</c:v>
                </c:pt>
                <c:pt idx="1687">
                  <c:v>42373</c:v>
                </c:pt>
                <c:pt idx="1688">
                  <c:v>42374</c:v>
                </c:pt>
                <c:pt idx="1689">
                  <c:v>42375</c:v>
                </c:pt>
                <c:pt idx="1690">
                  <c:v>42376</c:v>
                </c:pt>
                <c:pt idx="1691">
                  <c:v>42377</c:v>
                </c:pt>
                <c:pt idx="1692">
                  <c:v>42380</c:v>
                </c:pt>
                <c:pt idx="1693">
                  <c:v>42381</c:v>
                </c:pt>
                <c:pt idx="1694">
                  <c:v>42382</c:v>
                </c:pt>
                <c:pt idx="1695">
                  <c:v>42383</c:v>
                </c:pt>
                <c:pt idx="1696">
                  <c:v>42384</c:v>
                </c:pt>
                <c:pt idx="1697">
                  <c:v>42387</c:v>
                </c:pt>
                <c:pt idx="1698">
                  <c:v>42388</c:v>
                </c:pt>
                <c:pt idx="1699">
                  <c:v>42389</c:v>
                </c:pt>
                <c:pt idx="1700">
                  <c:v>42390</c:v>
                </c:pt>
                <c:pt idx="1701">
                  <c:v>42391</c:v>
                </c:pt>
                <c:pt idx="1702">
                  <c:v>42394</c:v>
                </c:pt>
                <c:pt idx="1703">
                  <c:v>42395</c:v>
                </c:pt>
                <c:pt idx="1704">
                  <c:v>42396</c:v>
                </c:pt>
                <c:pt idx="1705">
                  <c:v>42397</c:v>
                </c:pt>
                <c:pt idx="1706">
                  <c:v>42398</c:v>
                </c:pt>
                <c:pt idx="1707">
                  <c:v>42401</c:v>
                </c:pt>
                <c:pt idx="1708">
                  <c:v>42402</c:v>
                </c:pt>
                <c:pt idx="1709">
                  <c:v>42403</c:v>
                </c:pt>
                <c:pt idx="1710">
                  <c:v>42404</c:v>
                </c:pt>
                <c:pt idx="1711">
                  <c:v>42405</c:v>
                </c:pt>
                <c:pt idx="1712">
                  <c:v>42408</c:v>
                </c:pt>
                <c:pt idx="1713">
                  <c:v>42409</c:v>
                </c:pt>
                <c:pt idx="1714">
                  <c:v>42410</c:v>
                </c:pt>
                <c:pt idx="1715">
                  <c:v>42411</c:v>
                </c:pt>
                <c:pt idx="1716">
                  <c:v>42412</c:v>
                </c:pt>
                <c:pt idx="1717">
                  <c:v>42415</c:v>
                </c:pt>
                <c:pt idx="1718">
                  <c:v>42416</c:v>
                </c:pt>
                <c:pt idx="1719">
                  <c:v>42417</c:v>
                </c:pt>
                <c:pt idx="1720">
                  <c:v>42418</c:v>
                </c:pt>
                <c:pt idx="1721">
                  <c:v>42419</c:v>
                </c:pt>
                <c:pt idx="1722">
                  <c:v>42422</c:v>
                </c:pt>
                <c:pt idx="1723">
                  <c:v>42423</c:v>
                </c:pt>
                <c:pt idx="1724">
                  <c:v>42424</c:v>
                </c:pt>
                <c:pt idx="1725">
                  <c:v>42425</c:v>
                </c:pt>
                <c:pt idx="1726">
                  <c:v>42426</c:v>
                </c:pt>
                <c:pt idx="1727">
                  <c:v>42429</c:v>
                </c:pt>
                <c:pt idx="1728">
                  <c:v>42430</c:v>
                </c:pt>
                <c:pt idx="1729">
                  <c:v>42431</c:v>
                </c:pt>
                <c:pt idx="1730">
                  <c:v>42432</c:v>
                </c:pt>
                <c:pt idx="1731">
                  <c:v>42433</c:v>
                </c:pt>
                <c:pt idx="1732">
                  <c:v>42436</c:v>
                </c:pt>
                <c:pt idx="1733">
                  <c:v>42437</c:v>
                </c:pt>
                <c:pt idx="1734">
                  <c:v>42438</c:v>
                </c:pt>
                <c:pt idx="1735">
                  <c:v>42439</c:v>
                </c:pt>
                <c:pt idx="1736">
                  <c:v>42440</c:v>
                </c:pt>
                <c:pt idx="1737">
                  <c:v>42443</c:v>
                </c:pt>
                <c:pt idx="1738">
                  <c:v>42444</c:v>
                </c:pt>
                <c:pt idx="1739">
                  <c:v>42445</c:v>
                </c:pt>
                <c:pt idx="1740">
                  <c:v>42446</c:v>
                </c:pt>
                <c:pt idx="1741">
                  <c:v>42447</c:v>
                </c:pt>
                <c:pt idx="1742">
                  <c:v>42450</c:v>
                </c:pt>
                <c:pt idx="1743">
                  <c:v>42451</c:v>
                </c:pt>
                <c:pt idx="1744">
                  <c:v>42452</c:v>
                </c:pt>
                <c:pt idx="1745">
                  <c:v>42453</c:v>
                </c:pt>
                <c:pt idx="1746">
                  <c:v>42458</c:v>
                </c:pt>
                <c:pt idx="1747">
                  <c:v>42459</c:v>
                </c:pt>
                <c:pt idx="1748">
                  <c:v>42460</c:v>
                </c:pt>
                <c:pt idx="1749">
                  <c:v>42461</c:v>
                </c:pt>
                <c:pt idx="1750">
                  <c:v>42464</c:v>
                </c:pt>
                <c:pt idx="1751">
                  <c:v>42465</c:v>
                </c:pt>
                <c:pt idx="1752">
                  <c:v>42466</c:v>
                </c:pt>
                <c:pt idx="1753">
                  <c:v>42467</c:v>
                </c:pt>
                <c:pt idx="1754">
                  <c:v>42468</c:v>
                </c:pt>
                <c:pt idx="1755">
                  <c:v>42471</c:v>
                </c:pt>
                <c:pt idx="1756">
                  <c:v>42472</c:v>
                </c:pt>
                <c:pt idx="1757">
                  <c:v>42473</c:v>
                </c:pt>
                <c:pt idx="1758">
                  <c:v>42474</c:v>
                </c:pt>
                <c:pt idx="1759">
                  <c:v>42475</c:v>
                </c:pt>
                <c:pt idx="1760">
                  <c:v>42478</c:v>
                </c:pt>
                <c:pt idx="1761">
                  <c:v>42479</c:v>
                </c:pt>
                <c:pt idx="1762">
                  <c:v>42480</c:v>
                </c:pt>
                <c:pt idx="1763">
                  <c:v>42481</c:v>
                </c:pt>
                <c:pt idx="1764">
                  <c:v>42482</c:v>
                </c:pt>
                <c:pt idx="1765">
                  <c:v>42485</c:v>
                </c:pt>
                <c:pt idx="1766">
                  <c:v>42486</c:v>
                </c:pt>
                <c:pt idx="1767">
                  <c:v>42487</c:v>
                </c:pt>
                <c:pt idx="1768">
                  <c:v>42488</c:v>
                </c:pt>
                <c:pt idx="1769">
                  <c:v>42489</c:v>
                </c:pt>
                <c:pt idx="1770">
                  <c:v>42493</c:v>
                </c:pt>
                <c:pt idx="1771">
                  <c:v>42494</c:v>
                </c:pt>
                <c:pt idx="1772">
                  <c:v>42495</c:v>
                </c:pt>
                <c:pt idx="1773">
                  <c:v>42496</c:v>
                </c:pt>
                <c:pt idx="1774">
                  <c:v>42499</c:v>
                </c:pt>
                <c:pt idx="1775">
                  <c:v>42500</c:v>
                </c:pt>
                <c:pt idx="1776">
                  <c:v>42501</c:v>
                </c:pt>
                <c:pt idx="1777">
                  <c:v>42502</c:v>
                </c:pt>
                <c:pt idx="1778">
                  <c:v>42503</c:v>
                </c:pt>
                <c:pt idx="1779">
                  <c:v>42506</c:v>
                </c:pt>
                <c:pt idx="1780">
                  <c:v>42507</c:v>
                </c:pt>
                <c:pt idx="1781">
                  <c:v>42508</c:v>
                </c:pt>
                <c:pt idx="1782">
                  <c:v>42509</c:v>
                </c:pt>
                <c:pt idx="1783">
                  <c:v>42510</c:v>
                </c:pt>
                <c:pt idx="1784">
                  <c:v>42513</c:v>
                </c:pt>
                <c:pt idx="1785">
                  <c:v>42514</c:v>
                </c:pt>
                <c:pt idx="1786">
                  <c:v>42515</c:v>
                </c:pt>
                <c:pt idx="1787">
                  <c:v>42516</c:v>
                </c:pt>
                <c:pt idx="1788">
                  <c:v>42517</c:v>
                </c:pt>
                <c:pt idx="1789">
                  <c:v>42521</c:v>
                </c:pt>
                <c:pt idx="1790">
                  <c:v>42522</c:v>
                </c:pt>
                <c:pt idx="1791">
                  <c:v>42523</c:v>
                </c:pt>
                <c:pt idx="1792">
                  <c:v>42524</c:v>
                </c:pt>
                <c:pt idx="1793">
                  <c:v>42527</c:v>
                </c:pt>
                <c:pt idx="1794">
                  <c:v>42528</c:v>
                </c:pt>
                <c:pt idx="1795">
                  <c:v>42529</c:v>
                </c:pt>
                <c:pt idx="1796">
                  <c:v>42530</c:v>
                </c:pt>
                <c:pt idx="1797">
                  <c:v>42531</c:v>
                </c:pt>
                <c:pt idx="1798">
                  <c:v>42534</c:v>
                </c:pt>
                <c:pt idx="1799">
                  <c:v>42535</c:v>
                </c:pt>
                <c:pt idx="1800">
                  <c:v>42536</c:v>
                </c:pt>
                <c:pt idx="1801">
                  <c:v>42537</c:v>
                </c:pt>
                <c:pt idx="1802">
                  <c:v>42538</c:v>
                </c:pt>
                <c:pt idx="1803">
                  <c:v>42541</c:v>
                </c:pt>
                <c:pt idx="1804">
                  <c:v>42542</c:v>
                </c:pt>
                <c:pt idx="1805">
                  <c:v>42543</c:v>
                </c:pt>
                <c:pt idx="1806">
                  <c:v>42544</c:v>
                </c:pt>
                <c:pt idx="1807">
                  <c:v>42545</c:v>
                </c:pt>
                <c:pt idx="1808">
                  <c:v>42548</c:v>
                </c:pt>
                <c:pt idx="1809">
                  <c:v>42549</c:v>
                </c:pt>
                <c:pt idx="1810">
                  <c:v>42550</c:v>
                </c:pt>
                <c:pt idx="1811">
                  <c:v>42551</c:v>
                </c:pt>
                <c:pt idx="1812">
                  <c:v>42552</c:v>
                </c:pt>
                <c:pt idx="1813">
                  <c:v>42555</c:v>
                </c:pt>
                <c:pt idx="1814">
                  <c:v>42556</c:v>
                </c:pt>
                <c:pt idx="1815">
                  <c:v>42557</c:v>
                </c:pt>
                <c:pt idx="1816">
                  <c:v>42558</c:v>
                </c:pt>
                <c:pt idx="1817">
                  <c:v>42559</c:v>
                </c:pt>
                <c:pt idx="1818">
                  <c:v>42562</c:v>
                </c:pt>
                <c:pt idx="1819">
                  <c:v>42563</c:v>
                </c:pt>
                <c:pt idx="1820">
                  <c:v>42564</c:v>
                </c:pt>
                <c:pt idx="1821">
                  <c:v>42565</c:v>
                </c:pt>
                <c:pt idx="1822">
                  <c:v>42566</c:v>
                </c:pt>
                <c:pt idx="1823">
                  <c:v>42569</c:v>
                </c:pt>
                <c:pt idx="1824">
                  <c:v>42570</c:v>
                </c:pt>
                <c:pt idx="1825">
                  <c:v>42571</c:v>
                </c:pt>
                <c:pt idx="1826">
                  <c:v>42572</c:v>
                </c:pt>
                <c:pt idx="1827">
                  <c:v>42573</c:v>
                </c:pt>
                <c:pt idx="1828">
                  <c:v>42576</c:v>
                </c:pt>
                <c:pt idx="1829">
                  <c:v>42577</c:v>
                </c:pt>
                <c:pt idx="1830">
                  <c:v>42578</c:v>
                </c:pt>
                <c:pt idx="1831">
                  <c:v>42579</c:v>
                </c:pt>
                <c:pt idx="1832">
                  <c:v>42580</c:v>
                </c:pt>
                <c:pt idx="1833">
                  <c:v>42583</c:v>
                </c:pt>
                <c:pt idx="1834">
                  <c:v>42584</c:v>
                </c:pt>
                <c:pt idx="1835">
                  <c:v>42585</c:v>
                </c:pt>
                <c:pt idx="1836">
                  <c:v>42586</c:v>
                </c:pt>
                <c:pt idx="1837">
                  <c:v>42587</c:v>
                </c:pt>
                <c:pt idx="1838">
                  <c:v>42590</c:v>
                </c:pt>
                <c:pt idx="1839">
                  <c:v>42591</c:v>
                </c:pt>
                <c:pt idx="1840">
                  <c:v>42592</c:v>
                </c:pt>
                <c:pt idx="1841">
                  <c:v>42593</c:v>
                </c:pt>
                <c:pt idx="1842">
                  <c:v>42594</c:v>
                </c:pt>
                <c:pt idx="1843">
                  <c:v>42597</c:v>
                </c:pt>
                <c:pt idx="1844">
                  <c:v>42598</c:v>
                </c:pt>
                <c:pt idx="1845">
                  <c:v>42599</c:v>
                </c:pt>
                <c:pt idx="1846">
                  <c:v>42600</c:v>
                </c:pt>
                <c:pt idx="1847">
                  <c:v>42601</c:v>
                </c:pt>
                <c:pt idx="1848">
                  <c:v>42604</c:v>
                </c:pt>
                <c:pt idx="1849">
                  <c:v>42605</c:v>
                </c:pt>
                <c:pt idx="1850">
                  <c:v>42606</c:v>
                </c:pt>
                <c:pt idx="1851">
                  <c:v>42607</c:v>
                </c:pt>
                <c:pt idx="1852">
                  <c:v>42608</c:v>
                </c:pt>
                <c:pt idx="1853">
                  <c:v>42612</c:v>
                </c:pt>
                <c:pt idx="1854">
                  <c:v>42613</c:v>
                </c:pt>
                <c:pt idx="1855">
                  <c:v>42614</c:v>
                </c:pt>
                <c:pt idx="1856">
                  <c:v>42615</c:v>
                </c:pt>
                <c:pt idx="1857">
                  <c:v>42618</c:v>
                </c:pt>
                <c:pt idx="1858">
                  <c:v>42619</c:v>
                </c:pt>
                <c:pt idx="1859">
                  <c:v>42620</c:v>
                </c:pt>
                <c:pt idx="1860">
                  <c:v>42621</c:v>
                </c:pt>
                <c:pt idx="1861">
                  <c:v>42622</c:v>
                </c:pt>
                <c:pt idx="1862">
                  <c:v>42625</c:v>
                </c:pt>
                <c:pt idx="1863">
                  <c:v>42626</c:v>
                </c:pt>
                <c:pt idx="1864">
                  <c:v>42627</c:v>
                </c:pt>
                <c:pt idx="1865">
                  <c:v>42628</c:v>
                </c:pt>
                <c:pt idx="1866">
                  <c:v>42629</c:v>
                </c:pt>
                <c:pt idx="1867">
                  <c:v>42632</c:v>
                </c:pt>
                <c:pt idx="1868">
                  <c:v>42633</c:v>
                </c:pt>
                <c:pt idx="1869">
                  <c:v>42634</c:v>
                </c:pt>
                <c:pt idx="1870">
                  <c:v>42635</c:v>
                </c:pt>
                <c:pt idx="1871">
                  <c:v>42636</c:v>
                </c:pt>
                <c:pt idx="1872">
                  <c:v>42639</c:v>
                </c:pt>
                <c:pt idx="1873">
                  <c:v>42640</c:v>
                </c:pt>
                <c:pt idx="1874">
                  <c:v>42641</c:v>
                </c:pt>
                <c:pt idx="1875">
                  <c:v>42642</c:v>
                </c:pt>
                <c:pt idx="1876">
                  <c:v>42643</c:v>
                </c:pt>
                <c:pt idx="1877">
                  <c:v>42646</c:v>
                </c:pt>
                <c:pt idx="1878">
                  <c:v>42647</c:v>
                </c:pt>
                <c:pt idx="1879">
                  <c:v>42648</c:v>
                </c:pt>
                <c:pt idx="1880">
                  <c:v>42649</c:v>
                </c:pt>
                <c:pt idx="1881">
                  <c:v>42650</c:v>
                </c:pt>
                <c:pt idx="1882">
                  <c:v>42653</c:v>
                </c:pt>
                <c:pt idx="1883">
                  <c:v>42654</c:v>
                </c:pt>
                <c:pt idx="1884">
                  <c:v>42655</c:v>
                </c:pt>
                <c:pt idx="1885">
                  <c:v>42656</c:v>
                </c:pt>
                <c:pt idx="1886">
                  <c:v>42657</c:v>
                </c:pt>
                <c:pt idx="1887">
                  <c:v>42660</c:v>
                </c:pt>
                <c:pt idx="1888">
                  <c:v>42661</c:v>
                </c:pt>
                <c:pt idx="1889">
                  <c:v>42662</c:v>
                </c:pt>
                <c:pt idx="1890">
                  <c:v>42663</c:v>
                </c:pt>
                <c:pt idx="1891">
                  <c:v>42664</c:v>
                </c:pt>
                <c:pt idx="1892">
                  <c:v>42667</c:v>
                </c:pt>
                <c:pt idx="1893">
                  <c:v>42668</c:v>
                </c:pt>
                <c:pt idx="1894">
                  <c:v>42669</c:v>
                </c:pt>
                <c:pt idx="1895">
                  <c:v>42670</c:v>
                </c:pt>
                <c:pt idx="1896">
                  <c:v>42671</c:v>
                </c:pt>
                <c:pt idx="1897">
                  <c:v>42674</c:v>
                </c:pt>
                <c:pt idx="1898">
                  <c:v>42675</c:v>
                </c:pt>
                <c:pt idx="1899">
                  <c:v>42676</c:v>
                </c:pt>
                <c:pt idx="1900">
                  <c:v>42677</c:v>
                </c:pt>
                <c:pt idx="1901">
                  <c:v>42678</c:v>
                </c:pt>
                <c:pt idx="1902">
                  <c:v>42681</c:v>
                </c:pt>
                <c:pt idx="1903">
                  <c:v>42682</c:v>
                </c:pt>
                <c:pt idx="1904">
                  <c:v>42683</c:v>
                </c:pt>
                <c:pt idx="1905">
                  <c:v>42684</c:v>
                </c:pt>
                <c:pt idx="1906">
                  <c:v>42685</c:v>
                </c:pt>
                <c:pt idx="1907">
                  <c:v>42688</c:v>
                </c:pt>
                <c:pt idx="1908">
                  <c:v>42689</c:v>
                </c:pt>
                <c:pt idx="1909">
                  <c:v>42690</c:v>
                </c:pt>
                <c:pt idx="1910">
                  <c:v>42691</c:v>
                </c:pt>
                <c:pt idx="1911">
                  <c:v>42692</c:v>
                </c:pt>
                <c:pt idx="1912">
                  <c:v>42695</c:v>
                </c:pt>
                <c:pt idx="1913">
                  <c:v>42696</c:v>
                </c:pt>
                <c:pt idx="1914">
                  <c:v>42697</c:v>
                </c:pt>
                <c:pt idx="1915">
                  <c:v>42698</c:v>
                </c:pt>
                <c:pt idx="1916">
                  <c:v>42699</c:v>
                </c:pt>
                <c:pt idx="1917">
                  <c:v>42702</c:v>
                </c:pt>
                <c:pt idx="1918">
                  <c:v>42703</c:v>
                </c:pt>
                <c:pt idx="1919">
                  <c:v>42704</c:v>
                </c:pt>
                <c:pt idx="1920">
                  <c:v>42705</c:v>
                </c:pt>
                <c:pt idx="1921">
                  <c:v>42706</c:v>
                </c:pt>
                <c:pt idx="1922">
                  <c:v>42707</c:v>
                </c:pt>
                <c:pt idx="1923">
                  <c:v>42709</c:v>
                </c:pt>
                <c:pt idx="1924">
                  <c:v>42711</c:v>
                </c:pt>
                <c:pt idx="1925">
                  <c:v>42712</c:v>
                </c:pt>
                <c:pt idx="1926">
                  <c:v>42713</c:v>
                </c:pt>
                <c:pt idx="1927">
                  <c:v>42716</c:v>
                </c:pt>
                <c:pt idx="1928">
                  <c:v>42717</c:v>
                </c:pt>
                <c:pt idx="1929">
                  <c:v>42718</c:v>
                </c:pt>
                <c:pt idx="1930">
                  <c:v>42719</c:v>
                </c:pt>
                <c:pt idx="1931">
                  <c:v>42720</c:v>
                </c:pt>
                <c:pt idx="1932">
                  <c:v>42723</c:v>
                </c:pt>
                <c:pt idx="1933">
                  <c:v>42724</c:v>
                </c:pt>
                <c:pt idx="1934">
                  <c:v>42725</c:v>
                </c:pt>
                <c:pt idx="1935">
                  <c:v>42726</c:v>
                </c:pt>
                <c:pt idx="1936">
                  <c:v>42727</c:v>
                </c:pt>
                <c:pt idx="1937">
                  <c:v>42732</c:v>
                </c:pt>
                <c:pt idx="1938">
                  <c:v>42733</c:v>
                </c:pt>
                <c:pt idx="1939">
                  <c:v>42734</c:v>
                </c:pt>
                <c:pt idx="1940">
                  <c:v>42738</c:v>
                </c:pt>
                <c:pt idx="1941">
                  <c:v>42739</c:v>
                </c:pt>
                <c:pt idx="1942">
                  <c:v>42740</c:v>
                </c:pt>
                <c:pt idx="1943">
                  <c:v>42741</c:v>
                </c:pt>
                <c:pt idx="1944">
                  <c:v>42744</c:v>
                </c:pt>
                <c:pt idx="1945">
                  <c:v>42745</c:v>
                </c:pt>
                <c:pt idx="1946">
                  <c:v>42746</c:v>
                </c:pt>
                <c:pt idx="1947">
                  <c:v>42747</c:v>
                </c:pt>
                <c:pt idx="1948">
                  <c:v>42748</c:v>
                </c:pt>
                <c:pt idx="1949">
                  <c:v>42751</c:v>
                </c:pt>
                <c:pt idx="1950">
                  <c:v>42752</c:v>
                </c:pt>
                <c:pt idx="1951">
                  <c:v>42753</c:v>
                </c:pt>
                <c:pt idx="1952">
                  <c:v>42754</c:v>
                </c:pt>
                <c:pt idx="1953">
                  <c:v>42755</c:v>
                </c:pt>
                <c:pt idx="1954">
                  <c:v>42758</c:v>
                </c:pt>
                <c:pt idx="1955">
                  <c:v>42759</c:v>
                </c:pt>
                <c:pt idx="1956">
                  <c:v>42760</c:v>
                </c:pt>
                <c:pt idx="1957">
                  <c:v>42761</c:v>
                </c:pt>
                <c:pt idx="1958">
                  <c:v>42762</c:v>
                </c:pt>
                <c:pt idx="1959">
                  <c:v>42765</c:v>
                </c:pt>
                <c:pt idx="1960">
                  <c:v>42766</c:v>
                </c:pt>
                <c:pt idx="1961">
                  <c:v>42767</c:v>
                </c:pt>
                <c:pt idx="1962">
                  <c:v>42768</c:v>
                </c:pt>
                <c:pt idx="1963">
                  <c:v>42769</c:v>
                </c:pt>
                <c:pt idx="1964">
                  <c:v>42772</c:v>
                </c:pt>
                <c:pt idx="1965">
                  <c:v>42773</c:v>
                </c:pt>
                <c:pt idx="1966">
                  <c:v>42774</c:v>
                </c:pt>
                <c:pt idx="1967">
                  <c:v>42775</c:v>
                </c:pt>
                <c:pt idx="1968">
                  <c:v>42776</c:v>
                </c:pt>
                <c:pt idx="1969">
                  <c:v>42779</c:v>
                </c:pt>
                <c:pt idx="1970">
                  <c:v>42780</c:v>
                </c:pt>
                <c:pt idx="1971">
                  <c:v>42781</c:v>
                </c:pt>
                <c:pt idx="1972">
                  <c:v>42782</c:v>
                </c:pt>
                <c:pt idx="1973">
                  <c:v>42783</c:v>
                </c:pt>
                <c:pt idx="1974">
                  <c:v>42786</c:v>
                </c:pt>
                <c:pt idx="1975">
                  <c:v>42787</c:v>
                </c:pt>
                <c:pt idx="1976">
                  <c:v>42788</c:v>
                </c:pt>
                <c:pt idx="1977">
                  <c:v>42789</c:v>
                </c:pt>
                <c:pt idx="1978">
                  <c:v>42790</c:v>
                </c:pt>
                <c:pt idx="1979">
                  <c:v>42793</c:v>
                </c:pt>
                <c:pt idx="1980">
                  <c:v>42794</c:v>
                </c:pt>
                <c:pt idx="1981">
                  <c:v>42795</c:v>
                </c:pt>
                <c:pt idx="1982">
                  <c:v>42796</c:v>
                </c:pt>
                <c:pt idx="1983">
                  <c:v>42797</c:v>
                </c:pt>
                <c:pt idx="1984">
                  <c:v>42800</c:v>
                </c:pt>
                <c:pt idx="1985">
                  <c:v>42801</c:v>
                </c:pt>
                <c:pt idx="1986">
                  <c:v>42802</c:v>
                </c:pt>
                <c:pt idx="1987">
                  <c:v>42803</c:v>
                </c:pt>
                <c:pt idx="1988">
                  <c:v>42804</c:v>
                </c:pt>
                <c:pt idx="1989">
                  <c:v>42807</c:v>
                </c:pt>
                <c:pt idx="1990">
                  <c:v>42808</c:v>
                </c:pt>
                <c:pt idx="1991">
                  <c:v>42809</c:v>
                </c:pt>
                <c:pt idx="1992">
                  <c:v>42810</c:v>
                </c:pt>
                <c:pt idx="1993">
                  <c:v>42811</c:v>
                </c:pt>
                <c:pt idx="1994">
                  <c:v>42814</c:v>
                </c:pt>
                <c:pt idx="1995">
                  <c:v>42815</c:v>
                </c:pt>
                <c:pt idx="1996">
                  <c:v>42816</c:v>
                </c:pt>
                <c:pt idx="1997">
                  <c:v>42817</c:v>
                </c:pt>
                <c:pt idx="1998">
                  <c:v>42818</c:v>
                </c:pt>
                <c:pt idx="1999">
                  <c:v>42821</c:v>
                </c:pt>
                <c:pt idx="2000">
                  <c:v>42822</c:v>
                </c:pt>
                <c:pt idx="2001">
                  <c:v>42823</c:v>
                </c:pt>
                <c:pt idx="2002">
                  <c:v>42824</c:v>
                </c:pt>
                <c:pt idx="2003">
                  <c:v>42825</c:v>
                </c:pt>
                <c:pt idx="2004">
                  <c:v>42828</c:v>
                </c:pt>
                <c:pt idx="2005">
                  <c:v>42829</c:v>
                </c:pt>
                <c:pt idx="2006">
                  <c:v>42830</c:v>
                </c:pt>
                <c:pt idx="2007">
                  <c:v>42831</c:v>
                </c:pt>
                <c:pt idx="2008">
                  <c:v>42832</c:v>
                </c:pt>
                <c:pt idx="2009">
                  <c:v>42835</c:v>
                </c:pt>
                <c:pt idx="2010">
                  <c:v>42836</c:v>
                </c:pt>
                <c:pt idx="2011">
                  <c:v>42837</c:v>
                </c:pt>
                <c:pt idx="2012">
                  <c:v>42838</c:v>
                </c:pt>
                <c:pt idx="2013">
                  <c:v>42843</c:v>
                </c:pt>
                <c:pt idx="2014">
                  <c:v>42844</c:v>
                </c:pt>
                <c:pt idx="2015">
                  <c:v>42845</c:v>
                </c:pt>
                <c:pt idx="2016">
                  <c:v>42846</c:v>
                </c:pt>
                <c:pt idx="2017">
                  <c:v>42849</c:v>
                </c:pt>
                <c:pt idx="2018">
                  <c:v>42850</c:v>
                </c:pt>
                <c:pt idx="2019">
                  <c:v>42851</c:v>
                </c:pt>
                <c:pt idx="2020">
                  <c:v>42852</c:v>
                </c:pt>
                <c:pt idx="2021">
                  <c:v>42853</c:v>
                </c:pt>
                <c:pt idx="2022">
                  <c:v>42857</c:v>
                </c:pt>
                <c:pt idx="2023">
                  <c:v>42858</c:v>
                </c:pt>
                <c:pt idx="2024">
                  <c:v>42859</c:v>
                </c:pt>
                <c:pt idx="2025">
                  <c:v>42860</c:v>
                </c:pt>
                <c:pt idx="2026">
                  <c:v>42863</c:v>
                </c:pt>
                <c:pt idx="2027">
                  <c:v>42864</c:v>
                </c:pt>
                <c:pt idx="2028">
                  <c:v>42865</c:v>
                </c:pt>
                <c:pt idx="2029">
                  <c:v>42866</c:v>
                </c:pt>
                <c:pt idx="2030">
                  <c:v>42867</c:v>
                </c:pt>
                <c:pt idx="2031">
                  <c:v>42870</c:v>
                </c:pt>
                <c:pt idx="2032">
                  <c:v>42871</c:v>
                </c:pt>
                <c:pt idx="2033">
                  <c:v>42872</c:v>
                </c:pt>
                <c:pt idx="2034">
                  <c:v>42873</c:v>
                </c:pt>
                <c:pt idx="2035">
                  <c:v>42874</c:v>
                </c:pt>
                <c:pt idx="2036">
                  <c:v>42877</c:v>
                </c:pt>
                <c:pt idx="2037">
                  <c:v>42878</c:v>
                </c:pt>
                <c:pt idx="2038">
                  <c:v>42879</c:v>
                </c:pt>
                <c:pt idx="2039">
                  <c:v>42880</c:v>
                </c:pt>
                <c:pt idx="2040">
                  <c:v>42881</c:v>
                </c:pt>
                <c:pt idx="2041">
                  <c:v>42885</c:v>
                </c:pt>
                <c:pt idx="2042">
                  <c:v>42886</c:v>
                </c:pt>
                <c:pt idx="2043">
                  <c:v>42887</c:v>
                </c:pt>
                <c:pt idx="2044">
                  <c:v>42888</c:v>
                </c:pt>
                <c:pt idx="2045">
                  <c:v>42891</c:v>
                </c:pt>
                <c:pt idx="2046">
                  <c:v>42892</c:v>
                </c:pt>
                <c:pt idx="2047">
                  <c:v>42893</c:v>
                </c:pt>
                <c:pt idx="2048">
                  <c:v>42894</c:v>
                </c:pt>
                <c:pt idx="2049">
                  <c:v>42895</c:v>
                </c:pt>
                <c:pt idx="2050">
                  <c:v>42898</c:v>
                </c:pt>
                <c:pt idx="2051">
                  <c:v>42899</c:v>
                </c:pt>
                <c:pt idx="2052">
                  <c:v>42900</c:v>
                </c:pt>
                <c:pt idx="2053">
                  <c:v>42901</c:v>
                </c:pt>
                <c:pt idx="2054">
                  <c:v>42902</c:v>
                </c:pt>
                <c:pt idx="2055">
                  <c:v>42905</c:v>
                </c:pt>
                <c:pt idx="2056">
                  <c:v>42906</c:v>
                </c:pt>
                <c:pt idx="2057">
                  <c:v>42907</c:v>
                </c:pt>
                <c:pt idx="2058">
                  <c:v>42908</c:v>
                </c:pt>
                <c:pt idx="2059">
                  <c:v>42909</c:v>
                </c:pt>
                <c:pt idx="2060">
                  <c:v>42912</c:v>
                </c:pt>
                <c:pt idx="2061">
                  <c:v>42913</c:v>
                </c:pt>
                <c:pt idx="2062">
                  <c:v>42914</c:v>
                </c:pt>
                <c:pt idx="2063">
                  <c:v>42915</c:v>
                </c:pt>
                <c:pt idx="2064">
                  <c:v>42916</c:v>
                </c:pt>
                <c:pt idx="2065">
                  <c:v>42919</c:v>
                </c:pt>
                <c:pt idx="2066">
                  <c:v>42920</c:v>
                </c:pt>
                <c:pt idx="2067">
                  <c:v>42921</c:v>
                </c:pt>
                <c:pt idx="2068">
                  <c:v>42922</c:v>
                </c:pt>
                <c:pt idx="2069">
                  <c:v>42923</c:v>
                </c:pt>
                <c:pt idx="2070">
                  <c:v>42926</c:v>
                </c:pt>
                <c:pt idx="2071">
                  <c:v>42927</c:v>
                </c:pt>
                <c:pt idx="2072">
                  <c:v>42928</c:v>
                </c:pt>
                <c:pt idx="2073">
                  <c:v>42929</c:v>
                </c:pt>
                <c:pt idx="2074">
                  <c:v>42930</c:v>
                </c:pt>
                <c:pt idx="2075">
                  <c:v>42933</c:v>
                </c:pt>
                <c:pt idx="2076">
                  <c:v>42934</c:v>
                </c:pt>
                <c:pt idx="2077">
                  <c:v>42935</c:v>
                </c:pt>
                <c:pt idx="2078">
                  <c:v>42936</c:v>
                </c:pt>
                <c:pt idx="2079">
                  <c:v>42937</c:v>
                </c:pt>
                <c:pt idx="2080">
                  <c:v>42940</c:v>
                </c:pt>
                <c:pt idx="2081">
                  <c:v>42941</c:v>
                </c:pt>
                <c:pt idx="2082">
                  <c:v>42942</c:v>
                </c:pt>
                <c:pt idx="2083">
                  <c:v>42943</c:v>
                </c:pt>
                <c:pt idx="2084">
                  <c:v>42944</c:v>
                </c:pt>
                <c:pt idx="2085">
                  <c:v>42947</c:v>
                </c:pt>
                <c:pt idx="2086">
                  <c:v>42948</c:v>
                </c:pt>
                <c:pt idx="2087">
                  <c:v>42949</c:v>
                </c:pt>
                <c:pt idx="2088">
                  <c:v>42950</c:v>
                </c:pt>
                <c:pt idx="2089">
                  <c:v>42951</c:v>
                </c:pt>
                <c:pt idx="2090">
                  <c:v>42954</c:v>
                </c:pt>
                <c:pt idx="2091">
                  <c:v>42955</c:v>
                </c:pt>
                <c:pt idx="2092">
                  <c:v>42956</c:v>
                </c:pt>
                <c:pt idx="2093">
                  <c:v>42957</c:v>
                </c:pt>
                <c:pt idx="2094">
                  <c:v>42958</c:v>
                </c:pt>
                <c:pt idx="2095">
                  <c:v>42961</c:v>
                </c:pt>
                <c:pt idx="2096">
                  <c:v>42962</c:v>
                </c:pt>
                <c:pt idx="2097">
                  <c:v>42963</c:v>
                </c:pt>
                <c:pt idx="2098">
                  <c:v>42964</c:v>
                </c:pt>
                <c:pt idx="2099">
                  <c:v>42965</c:v>
                </c:pt>
                <c:pt idx="2100">
                  <c:v>42968</c:v>
                </c:pt>
                <c:pt idx="2101">
                  <c:v>42969</c:v>
                </c:pt>
                <c:pt idx="2102">
                  <c:v>42970</c:v>
                </c:pt>
                <c:pt idx="2103">
                  <c:v>42971</c:v>
                </c:pt>
                <c:pt idx="2104">
                  <c:v>42972</c:v>
                </c:pt>
                <c:pt idx="2105">
                  <c:v>42976</c:v>
                </c:pt>
                <c:pt idx="2106">
                  <c:v>42977</c:v>
                </c:pt>
                <c:pt idx="2107">
                  <c:v>42978</c:v>
                </c:pt>
                <c:pt idx="2108">
                  <c:v>42979</c:v>
                </c:pt>
                <c:pt idx="2109">
                  <c:v>42982</c:v>
                </c:pt>
                <c:pt idx="2110">
                  <c:v>42983</c:v>
                </c:pt>
                <c:pt idx="2111">
                  <c:v>42984</c:v>
                </c:pt>
                <c:pt idx="2112">
                  <c:v>42985</c:v>
                </c:pt>
                <c:pt idx="2113">
                  <c:v>42986</c:v>
                </c:pt>
                <c:pt idx="2114">
                  <c:v>42989</c:v>
                </c:pt>
                <c:pt idx="2115">
                  <c:v>42990</c:v>
                </c:pt>
                <c:pt idx="2116">
                  <c:v>42991</c:v>
                </c:pt>
                <c:pt idx="2117">
                  <c:v>42992</c:v>
                </c:pt>
                <c:pt idx="2118">
                  <c:v>42993</c:v>
                </c:pt>
                <c:pt idx="2119">
                  <c:v>42996</c:v>
                </c:pt>
                <c:pt idx="2120">
                  <c:v>42997</c:v>
                </c:pt>
                <c:pt idx="2121">
                  <c:v>42998</c:v>
                </c:pt>
                <c:pt idx="2122">
                  <c:v>42999</c:v>
                </c:pt>
                <c:pt idx="2123">
                  <c:v>43000</c:v>
                </c:pt>
                <c:pt idx="2124">
                  <c:v>43003</c:v>
                </c:pt>
                <c:pt idx="2125">
                  <c:v>43004</c:v>
                </c:pt>
                <c:pt idx="2126">
                  <c:v>43005</c:v>
                </c:pt>
                <c:pt idx="2127">
                  <c:v>43006</c:v>
                </c:pt>
                <c:pt idx="2128">
                  <c:v>43007</c:v>
                </c:pt>
                <c:pt idx="2129">
                  <c:v>43010</c:v>
                </c:pt>
                <c:pt idx="2130">
                  <c:v>43011</c:v>
                </c:pt>
                <c:pt idx="2131">
                  <c:v>43012</c:v>
                </c:pt>
                <c:pt idx="2132">
                  <c:v>43013</c:v>
                </c:pt>
                <c:pt idx="2133">
                  <c:v>43014</c:v>
                </c:pt>
                <c:pt idx="2134">
                  <c:v>43017</c:v>
                </c:pt>
                <c:pt idx="2135">
                  <c:v>43018</c:v>
                </c:pt>
                <c:pt idx="2136">
                  <c:v>43019</c:v>
                </c:pt>
                <c:pt idx="2137">
                  <c:v>43020</c:v>
                </c:pt>
                <c:pt idx="2138">
                  <c:v>43021</c:v>
                </c:pt>
                <c:pt idx="2139">
                  <c:v>43024</c:v>
                </c:pt>
                <c:pt idx="2140">
                  <c:v>43025</c:v>
                </c:pt>
                <c:pt idx="2141">
                  <c:v>43026</c:v>
                </c:pt>
                <c:pt idx="2142">
                  <c:v>43027</c:v>
                </c:pt>
                <c:pt idx="2143">
                  <c:v>43028</c:v>
                </c:pt>
                <c:pt idx="2144">
                  <c:v>43031</c:v>
                </c:pt>
                <c:pt idx="2145">
                  <c:v>43032</c:v>
                </c:pt>
                <c:pt idx="2146">
                  <c:v>43033</c:v>
                </c:pt>
                <c:pt idx="2147">
                  <c:v>43034</c:v>
                </c:pt>
                <c:pt idx="2148">
                  <c:v>43035</c:v>
                </c:pt>
                <c:pt idx="2149">
                  <c:v>43038</c:v>
                </c:pt>
                <c:pt idx="2150">
                  <c:v>43039</c:v>
                </c:pt>
                <c:pt idx="2151">
                  <c:v>43040</c:v>
                </c:pt>
                <c:pt idx="2152">
                  <c:v>43041</c:v>
                </c:pt>
                <c:pt idx="2153">
                  <c:v>43042</c:v>
                </c:pt>
                <c:pt idx="2154">
                  <c:v>43045</c:v>
                </c:pt>
                <c:pt idx="2155">
                  <c:v>43046</c:v>
                </c:pt>
                <c:pt idx="2156">
                  <c:v>43047</c:v>
                </c:pt>
                <c:pt idx="2157">
                  <c:v>43048</c:v>
                </c:pt>
                <c:pt idx="2158">
                  <c:v>43049</c:v>
                </c:pt>
                <c:pt idx="2159">
                  <c:v>43052</c:v>
                </c:pt>
                <c:pt idx="2160">
                  <c:v>43053</c:v>
                </c:pt>
                <c:pt idx="2161">
                  <c:v>43054</c:v>
                </c:pt>
                <c:pt idx="2162">
                  <c:v>43055</c:v>
                </c:pt>
                <c:pt idx="2163">
                  <c:v>43056</c:v>
                </c:pt>
                <c:pt idx="2164">
                  <c:v>43059</c:v>
                </c:pt>
                <c:pt idx="2165">
                  <c:v>43060</c:v>
                </c:pt>
                <c:pt idx="2166">
                  <c:v>43061</c:v>
                </c:pt>
                <c:pt idx="2167">
                  <c:v>43062</c:v>
                </c:pt>
                <c:pt idx="2168">
                  <c:v>43063</c:v>
                </c:pt>
                <c:pt idx="2169">
                  <c:v>43066</c:v>
                </c:pt>
                <c:pt idx="2170">
                  <c:v>43067</c:v>
                </c:pt>
                <c:pt idx="2171">
                  <c:v>43068</c:v>
                </c:pt>
                <c:pt idx="2172">
                  <c:v>43069</c:v>
                </c:pt>
                <c:pt idx="2173">
                  <c:v>43070</c:v>
                </c:pt>
                <c:pt idx="2174">
                  <c:v>43073</c:v>
                </c:pt>
                <c:pt idx="2175">
                  <c:v>43074</c:v>
                </c:pt>
                <c:pt idx="2176">
                  <c:v>43075</c:v>
                </c:pt>
                <c:pt idx="2177">
                  <c:v>43076</c:v>
                </c:pt>
                <c:pt idx="2178">
                  <c:v>43077</c:v>
                </c:pt>
                <c:pt idx="2179">
                  <c:v>43080</c:v>
                </c:pt>
                <c:pt idx="2180">
                  <c:v>43081</c:v>
                </c:pt>
                <c:pt idx="2181">
                  <c:v>43082</c:v>
                </c:pt>
                <c:pt idx="2182">
                  <c:v>43083</c:v>
                </c:pt>
                <c:pt idx="2183">
                  <c:v>43084</c:v>
                </c:pt>
                <c:pt idx="2184">
                  <c:v>43087</c:v>
                </c:pt>
                <c:pt idx="2185">
                  <c:v>43088</c:v>
                </c:pt>
                <c:pt idx="2186">
                  <c:v>43089</c:v>
                </c:pt>
                <c:pt idx="2187">
                  <c:v>43090</c:v>
                </c:pt>
                <c:pt idx="2188">
                  <c:v>43091</c:v>
                </c:pt>
                <c:pt idx="2189">
                  <c:v>43094</c:v>
                </c:pt>
                <c:pt idx="2190">
                  <c:v>43095</c:v>
                </c:pt>
                <c:pt idx="2191">
                  <c:v>43096</c:v>
                </c:pt>
                <c:pt idx="2192">
                  <c:v>43097</c:v>
                </c:pt>
                <c:pt idx="2193">
                  <c:v>43098</c:v>
                </c:pt>
                <c:pt idx="2194">
                  <c:v>43101</c:v>
                </c:pt>
                <c:pt idx="2195">
                  <c:v>43102</c:v>
                </c:pt>
                <c:pt idx="2196">
                  <c:v>43103</c:v>
                </c:pt>
                <c:pt idx="2197">
                  <c:v>43104</c:v>
                </c:pt>
                <c:pt idx="2198">
                  <c:v>43105</c:v>
                </c:pt>
                <c:pt idx="2199">
                  <c:v>43108</c:v>
                </c:pt>
                <c:pt idx="2200">
                  <c:v>43109</c:v>
                </c:pt>
                <c:pt idx="2201">
                  <c:v>43110</c:v>
                </c:pt>
                <c:pt idx="2202">
                  <c:v>43111</c:v>
                </c:pt>
                <c:pt idx="2203">
                  <c:v>43112</c:v>
                </c:pt>
                <c:pt idx="2204">
                  <c:v>43115</c:v>
                </c:pt>
                <c:pt idx="2205">
                  <c:v>43116</c:v>
                </c:pt>
                <c:pt idx="2206">
                  <c:v>43117</c:v>
                </c:pt>
                <c:pt idx="2207">
                  <c:v>43118</c:v>
                </c:pt>
                <c:pt idx="2208">
                  <c:v>43119</c:v>
                </c:pt>
                <c:pt idx="2209">
                  <c:v>43122</c:v>
                </c:pt>
                <c:pt idx="2210">
                  <c:v>43123</c:v>
                </c:pt>
                <c:pt idx="2211">
                  <c:v>43124</c:v>
                </c:pt>
                <c:pt idx="2212">
                  <c:v>43125</c:v>
                </c:pt>
                <c:pt idx="2213">
                  <c:v>43126</c:v>
                </c:pt>
                <c:pt idx="2214">
                  <c:v>43129</c:v>
                </c:pt>
                <c:pt idx="2215">
                  <c:v>43130</c:v>
                </c:pt>
                <c:pt idx="2216">
                  <c:v>43131</c:v>
                </c:pt>
                <c:pt idx="2217">
                  <c:v>43132</c:v>
                </c:pt>
                <c:pt idx="2218">
                  <c:v>43133</c:v>
                </c:pt>
                <c:pt idx="2219">
                  <c:v>43136</c:v>
                </c:pt>
                <c:pt idx="2220">
                  <c:v>43137</c:v>
                </c:pt>
                <c:pt idx="2221">
                  <c:v>43138</c:v>
                </c:pt>
                <c:pt idx="2222">
                  <c:v>43139</c:v>
                </c:pt>
                <c:pt idx="2223">
                  <c:v>43140</c:v>
                </c:pt>
                <c:pt idx="2224">
                  <c:v>43143</c:v>
                </c:pt>
                <c:pt idx="2225">
                  <c:v>43144</c:v>
                </c:pt>
                <c:pt idx="2226">
                  <c:v>43145</c:v>
                </c:pt>
                <c:pt idx="2227">
                  <c:v>43146</c:v>
                </c:pt>
                <c:pt idx="2228">
                  <c:v>43147</c:v>
                </c:pt>
                <c:pt idx="2229">
                  <c:v>43150</c:v>
                </c:pt>
                <c:pt idx="2230">
                  <c:v>43151</c:v>
                </c:pt>
                <c:pt idx="2231">
                  <c:v>43152</c:v>
                </c:pt>
                <c:pt idx="2232">
                  <c:v>43153</c:v>
                </c:pt>
                <c:pt idx="2233">
                  <c:v>43154</c:v>
                </c:pt>
                <c:pt idx="2234">
                  <c:v>43157</c:v>
                </c:pt>
                <c:pt idx="2235">
                  <c:v>43158</c:v>
                </c:pt>
                <c:pt idx="2236">
                  <c:v>43159</c:v>
                </c:pt>
                <c:pt idx="2237">
                  <c:v>43160</c:v>
                </c:pt>
                <c:pt idx="2238">
                  <c:v>43161</c:v>
                </c:pt>
                <c:pt idx="2239">
                  <c:v>43164</c:v>
                </c:pt>
                <c:pt idx="2240">
                  <c:v>43165</c:v>
                </c:pt>
                <c:pt idx="2241">
                  <c:v>43166</c:v>
                </c:pt>
                <c:pt idx="2242">
                  <c:v>43167</c:v>
                </c:pt>
                <c:pt idx="2243">
                  <c:v>43168</c:v>
                </c:pt>
                <c:pt idx="2244">
                  <c:v>43171</c:v>
                </c:pt>
                <c:pt idx="2245">
                  <c:v>43172</c:v>
                </c:pt>
                <c:pt idx="2246">
                  <c:v>43173</c:v>
                </c:pt>
                <c:pt idx="2247">
                  <c:v>43174</c:v>
                </c:pt>
                <c:pt idx="2248">
                  <c:v>43175</c:v>
                </c:pt>
                <c:pt idx="2249">
                  <c:v>43178</c:v>
                </c:pt>
                <c:pt idx="2250">
                  <c:v>43179</c:v>
                </c:pt>
                <c:pt idx="2251">
                  <c:v>43180</c:v>
                </c:pt>
                <c:pt idx="2252">
                  <c:v>43181</c:v>
                </c:pt>
                <c:pt idx="2253">
                  <c:v>43182</c:v>
                </c:pt>
                <c:pt idx="2254">
                  <c:v>43185</c:v>
                </c:pt>
                <c:pt idx="2255">
                  <c:v>43186</c:v>
                </c:pt>
                <c:pt idx="2256">
                  <c:v>43187</c:v>
                </c:pt>
                <c:pt idx="2257">
                  <c:v>43188</c:v>
                </c:pt>
                <c:pt idx="2258">
                  <c:v>43193</c:v>
                </c:pt>
                <c:pt idx="2259">
                  <c:v>43194</c:v>
                </c:pt>
                <c:pt idx="2260">
                  <c:v>43195</c:v>
                </c:pt>
                <c:pt idx="2261">
                  <c:v>43196</c:v>
                </c:pt>
                <c:pt idx="2262">
                  <c:v>43199</c:v>
                </c:pt>
                <c:pt idx="2263">
                  <c:v>43200</c:v>
                </c:pt>
                <c:pt idx="2264">
                  <c:v>43201</c:v>
                </c:pt>
                <c:pt idx="2265">
                  <c:v>43202</c:v>
                </c:pt>
                <c:pt idx="2266">
                  <c:v>43203</c:v>
                </c:pt>
                <c:pt idx="2267">
                  <c:v>43206</c:v>
                </c:pt>
                <c:pt idx="2268">
                  <c:v>43207</c:v>
                </c:pt>
                <c:pt idx="2269">
                  <c:v>43208</c:v>
                </c:pt>
                <c:pt idx="2270">
                  <c:v>43209</c:v>
                </c:pt>
                <c:pt idx="2271">
                  <c:v>43210</c:v>
                </c:pt>
                <c:pt idx="2272">
                  <c:v>43213</c:v>
                </c:pt>
                <c:pt idx="2273">
                  <c:v>43214</c:v>
                </c:pt>
                <c:pt idx="2274">
                  <c:v>43215</c:v>
                </c:pt>
                <c:pt idx="2275">
                  <c:v>43216</c:v>
                </c:pt>
                <c:pt idx="2276">
                  <c:v>43217</c:v>
                </c:pt>
                <c:pt idx="2277">
                  <c:v>43220</c:v>
                </c:pt>
                <c:pt idx="2278">
                  <c:v>43221</c:v>
                </c:pt>
                <c:pt idx="2279">
                  <c:v>43222</c:v>
                </c:pt>
                <c:pt idx="2280">
                  <c:v>43223</c:v>
                </c:pt>
                <c:pt idx="2281">
                  <c:v>43224</c:v>
                </c:pt>
                <c:pt idx="2282">
                  <c:v>43228</c:v>
                </c:pt>
                <c:pt idx="2283">
                  <c:v>43229</c:v>
                </c:pt>
                <c:pt idx="2284">
                  <c:v>43230</c:v>
                </c:pt>
                <c:pt idx="2285">
                  <c:v>43231</c:v>
                </c:pt>
                <c:pt idx="2286">
                  <c:v>43234</c:v>
                </c:pt>
                <c:pt idx="2287">
                  <c:v>43235</c:v>
                </c:pt>
                <c:pt idx="2288">
                  <c:v>43236</c:v>
                </c:pt>
                <c:pt idx="2289">
                  <c:v>43237</c:v>
                </c:pt>
                <c:pt idx="2290">
                  <c:v>43238</c:v>
                </c:pt>
                <c:pt idx="2291">
                  <c:v>43241</c:v>
                </c:pt>
                <c:pt idx="2292">
                  <c:v>43242</c:v>
                </c:pt>
                <c:pt idx="2293">
                  <c:v>43243</c:v>
                </c:pt>
                <c:pt idx="2294">
                  <c:v>43244</c:v>
                </c:pt>
                <c:pt idx="2295">
                  <c:v>43245</c:v>
                </c:pt>
                <c:pt idx="2296">
                  <c:v>43249</c:v>
                </c:pt>
                <c:pt idx="2297">
                  <c:v>43250</c:v>
                </c:pt>
                <c:pt idx="2298">
                  <c:v>43251</c:v>
                </c:pt>
                <c:pt idx="2299">
                  <c:v>43252</c:v>
                </c:pt>
                <c:pt idx="2300">
                  <c:v>43255</c:v>
                </c:pt>
                <c:pt idx="2301">
                  <c:v>43256</c:v>
                </c:pt>
                <c:pt idx="2302">
                  <c:v>43257</c:v>
                </c:pt>
                <c:pt idx="2303">
                  <c:v>43258</c:v>
                </c:pt>
                <c:pt idx="2304">
                  <c:v>43259</c:v>
                </c:pt>
                <c:pt idx="2305">
                  <c:v>43262</c:v>
                </c:pt>
                <c:pt idx="2306">
                  <c:v>43263</c:v>
                </c:pt>
                <c:pt idx="2307">
                  <c:v>43264</c:v>
                </c:pt>
                <c:pt idx="2308">
                  <c:v>43265</c:v>
                </c:pt>
                <c:pt idx="2309">
                  <c:v>43266</c:v>
                </c:pt>
                <c:pt idx="2310">
                  <c:v>43269</c:v>
                </c:pt>
                <c:pt idx="2311">
                  <c:v>43270</c:v>
                </c:pt>
                <c:pt idx="2312">
                  <c:v>43271</c:v>
                </c:pt>
                <c:pt idx="2313">
                  <c:v>43272</c:v>
                </c:pt>
                <c:pt idx="2314">
                  <c:v>43273</c:v>
                </c:pt>
                <c:pt idx="2315">
                  <c:v>43276</c:v>
                </c:pt>
                <c:pt idx="2316">
                  <c:v>43277</c:v>
                </c:pt>
                <c:pt idx="2317">
                  <c:v>43278</c:v>
                </c:pt>
                <c:pt idx="2318">
                  <c:v>43279</c:v>
                </c:pt>
                <c:pt idx="2319">
                  <c:v>43280</c:v>
                </c:pt>
                <c:pt idx="2320">
                  <c:v>43283</c:v>
                </c:pt>
                <c:pt idx="2321">
                  <c:v>43284</c:v>
                </c:pt>
                <c:pt idx="2322">
                  <c:v>43285</c:v>
                </c:pt>
                <c:pt idx="2323">
                  <c:v>43286</c:v>
                </c:pt>
                <c:pt idx="2324">
                  <c:v>43287</c:v>
                </c:pt>
                <c:pt idx="2325">
                  <c:v>43290</c:v>
                </c:pt>
                <c:pt idx="2326">
                  <c:v>43291</c:v>
                </c:pt>
                <c:pt idx="2327">
                  <c:v>43292</c:v>
                </c:pt>
                <c:pt idx="2328">
                  <c:v>43293</c:v>
                </c:pt>
                <c:pt idx="2329">
                  <c:v>43294</c:v>
                </c:pt>
                <c:pt idx="2330">
                  <c:v>43297</c:v>
                </c:pt>
                <c:pt idx="2331">
                  <c:v>43298</c:v>
                </c:pt>
                <c:pt idx="2332">
                  <c:v>43299</c:v>
                </c:pt>
                <c:pt idx="2333">
                  <c:v>43300</c:v>
                </c:pt>
                <c:pt idx="2334">
                  <c:v>43301</c:v>
                </c:pt>
                <c:pt idx="2335">
                  <c:v>43304</c:v>
                </c:pt>
                <c:pt idx="2336">
                  <c:v>43305</c:v>
                </c:pt>
                <c:pt idx="2337">
                  <c:v>43306</c:v>
                </c:pt>
                <c:pt idx="2338">
                  <c:v>43307</c:v>
                </c:pt>
                <c:pt idx="2339">
                  <c:v>43308</c:v>
                </c:pt>
                <c:pt idx="2340">
                  <c:v>43311</c:v>
                </c:pt>
                <c:pt idx="2341">
                  <c:v>43312</c:v>
                </c:pt>
                <c:pt idx="2342">
                  <c:v>43313</c:v>
                </c:pt>
                <c:pt idx="2343">
                  <c:v>43314</c:v>
                </c:pt>
                <c:pt idx="2344">
                  <c:v>43315</c:v>
                </c:pt>
                <c:pt idx="2345">
                  <c:v>43318</c:v>
                </c:pt>
                <c:pt idx="2346">
                  <c:v>43319</c:v>
                </c:pt>
                <c:pt idx="2347">
                  <c:v>43320</c:v>
                </c:pt>
                <c:pt idx="2348">
                  <c:v>43321</c:v>
                </c:pt>
                <c:pt idx="2349">
                  <c:v>43322</c:v>
                </c:pt>
                <c:pt idx="2350">
                  <c:v>43325</c:v>
                </c:pt>
                <c:pt idx="2351">
                  <c:v>43326</c:v>
                </c:pt>
                <c:pt idx="2352">
                  <c:v>43327</c:v>
                </c:pt>
                <c:pt idx="2353">
                  <c:v>43328</c:v>
                </c:pt>
                <c:pt idx="2354">
                  <c:v>43329</c:v>
                </c:pt>
                <c:pt idx="2355">
                  <c:v>43332</c:v>
                </c:pt>
                <c:pt idx="2356">
                  <c:v>43333</c:v>
                </c:pt>
                <c:pt idx="2357">
                  <c:v>43334</c:v>
                </c:pt>
                <c:pt idx="2358">
                  <c:v>43335</c:v>
                </c:pt>
                <c:pt idx="2359">
                  <c:v>43336</c:v>
                </c:pt>
                <c:pt idx="2360">
                  <c:v>43340</c:v>
                </c:pt>
                <c:pt idx="2361">
                  <c:v>43341</c:v>
                </c:pt>
                <c:pt idx="2362">
                  <c:v>43342</c:v>
                </c:pt>
                <c:pt idx="2363">
                  <c:v>43343</c:v>
                </c:pt>
                <c:pt idx="2364">
                  <c:v>43346</c:v>
                </c:pt>
                <c:pt idx="2365">
                  <c:v>43347</c:v>
                </c:pt>
                <c:pt idx="2366">
                  <c:v>43348</c:v>
                </c:pt>
                <c:pt idx="2367">
                  <c:v>43349</c:v>
                </c:pt>
                <c:pt idx="2368">
                  <c:v>43350</c:v>
                </c:pt>
                <c:pt idx="2369">
                  <c:v>43353</c:v>
                </c:pt>
                <c:pt idx="2370">
                  <c:v>43354</c:v>
                </c:pt>
                <c:pt idx="2371">
                  <c:v>43355</c:v>
                </c:pt>
                <c:pt idx="2372">
                  <c:v>43356</c:v>
                </c:pt>
                <c:pt idx="2373">
                  <c:v>43357</c:v>
                </c:pt>
                <c:pt idx="2374">
                  <c:v>43360</c:v>
                </c:pt>
                <c:pt idx="2375">
                  <c:v>43361</c:v>
                </c:pt>
                <c:pt idx="2376">
                  <c:v>43362</c:v>
                </c:pt>
                <c:pt idx="2377">
                  <c:v>43363</c:v>
                </c:pt>
                <c:pt idx="2378">
                  <c:v>43364</c:v>
                </c:pt>
                <c:pt idx="2379">
                  <c:v>43367</c:v>
                </c:pt>
                <c:pt idx="2380">
                  <c:v>43368</c:v>
                </c:pt>
                <c:pt idx="2381">
                  <c:v>43369</c:v>
                </c:pt>
                <c:pt idx="2382">
                  <c:v>43370</c:v>
                </c:pt>
                <c:pt idx="2383">
                  <c:v>43371</c:v>
                </c:pt>
                <c:pt idx="2384">
                  <c:v>43374</c:v>
                </c:pt>
                <c:pt idx="2385">
                  <c:v>43375</c:v>
                </c:pt>
                <c:pt idx="2386">
                  <c:v>43376</c:v>
                </c:pt>
                <c:pt idx="2387">
                  <c:v>43377</c:v>
                </c:pt>
                <c:pt idx="2388">
                  <c:v>43378</c:v>
                </c:pt>
                <c:pt idx="2389">
                  <c:v>43381</c:v>
                </c:pt>
                <c:pt idx="2390">
                  <c:v>43382</c:v>
                </c:pt>
                <c:pt idx="2391">
                  <c:v>43383</c:v>
                </c:pt>
                <c:pt idx="2392">
                  <c:v>43384</c:v>
                </c:pt>
                <c:pt idx="2393">
                  <c:v>43385</c:v>
                </c:pt>
                <c:pt idx="2394">
                  <c:v>43388</c:v>
                </c:pt>
                <c:pt idx="2395">
                  <c:v>43389</c:v>
                </c:pt>
                <c:pt idx="2396">
                  <c:v>43390</c:v>
                </c:pt>
                <c:pt idx="2397">
                  <c:v>43391</c:v>
                </c:pt>
                <c:pt idx="2398">
                  <c:v>43392</c:v>
                </c:pt>
                <c:pt idx="2399">
                  <c:v>43395</c:v>
                </c:pt>
                <c:pt idx="2400">
                  <c:v>43396</c:v>
                </c:pt>
                <c:pt idx="2401">
                  <c:v>43397</c:v>
                </c:pt>
                <c:pt idx="2402">
                  <c:v>43398</c:v>
                </c:pt>
                <c:pt idx="2403">
                  <c:v>43399</c:v>
                </c:pt>
                <c:pt idx="2404">
                  <c:v>43402</c:v>
                </c:pt>
                <c:pt idx="2405">
                  <c:v>43403</c:v>
                </c:pt>
                <c:pt idx="2406">
                  <c:v>43404</c:v>
                </c:pt>
                <c:pt idx="2407">
                  <c:v>43405</c:v>
                </c:pt>
                <c:pt idx="2408">
                  <c:v>43406</c:v>
                </c:pt>
                <c:pt idx="2409">
                  <c:v>43409</c:v>
                </c:pt>
                <c:pt idx="2410">
                  <c:v>43410</c:v>
                </c:pt>
                <c:pt idx="2411">
                  <c:v>43411</c:v>
                </c:pt>
                <c:pt idx="2412">
                  <c:v>43412</c:v>
                </c:pt>
                <c:pt idx="2413">
                  <c:v>43413</c:v>
                </c:pt>
                <c:pt idx="2414">
                  <c:v>43416</c:v>
                </c:pt>
                <c:pt idx="2415">
                  <c:v>43417</c:v>
                </c:pt>
                <c:pt idx="2416">
                  <c:v>43418</c:v>
                </c:pt>
                <c:pt idx="2417">
                  <c:v>43419</c:v>
                </c:pt>
                <c:pt idx="2418">
                  <c:v>43420</c:v>
                </c:pt>
                <c:pt idx="2419">
                  <c:v>43423</c:v>
                </c:pt>
                <c:pt idx="2420">
                  <c:v>43424</c:v>
                </c:pt>
                <c:pt idx="2421">
                  <c:v>43425</c:v>
                </c:pt>
                <c:pt idx="2422">
                  <c:v>43426</c:v>
                </c:pt>
                <c:pt idx="2423">
                  <c:v>43427</c:v>
                </c:pt>
                <c:pt idx="2424">
                  <c:v>43430</c:v>
                </c:pt>
                <c:pt idx="2425">
                  <c:v>43431</c:v>
                </c:pt>
                <c:pt idx="2426">
                  <c:v>43432</c:v>
                </c:pt>
                <c:pt idx="2427">
                  <c:v>43433</c:v>
                </c:pt>
                <c:pt idx="2428">
                  <c:v>43434</c:v>
                </c:pt>
                <c:pt idx="2429">
                  <c:v>43437</c:v>
                </c:pt>
                <c:pt idx="2430">
                  <c:v>43438</c:v>
                </c:pt>
                <c:pt idx="2431">
                  <c:v>43439</c:v>
                </c:pt>
                <c:pt idx="2432">
                  <c:v>43440</c:v>
                </c:pt>
                <c:pt idx="2433">
                  <c:v>43441</c:v>
                </c:pt>
                <c:pt idx="2434">
                  <c:v>43444</c:v>
                </c:pt>
                <c:pt idx="2435">
                  <c:v>43445</c:v>
                </c:pt>
                <c:pt idx="2436">
                  <c:v>43446</c:v>
                </c:pt>
                <c:pt idx="2437">
                  <c:v>43447</c:v>
                </c:pt>
                <c:pt idx="2438">
                  <c:v>43448</c:v>
                </c:pt>
                <c:pt idx="2439">
                  <c:v>43451</c:v>
                </c:pt>
                <c:pt idx="2440">
                  <c:v>43452</c:v>
                </c:pt>
                <c:pt idx="2441">
                  <c:v>43453</c:v>
                </c:pt>
                <c:pt idx="2442">
                  <c:v>43454</c:v>
                </c:pt>
                <c:pt idx="2443">
                  <c:v>43455</c:v>
                </c:pt>
                <c:pt idx="2444">
                  <c:v>43458</c:v>
                </c:pt>
                <c:pt idx="2445">
                  <c:v>43461</c:v>
                </c:pt>
                <c:pt idx="2446">
                  <c:v>43462</c:v>
                </c:pt>
                <c:pt idx="2447">
                  <c:v>43465</c:v>
                </c:pt>
                <c:pt idx="2448">
                  <c:v>43467</c:v>
                </c:pt>
                <c:pt idx="2449">
                  <c:v>43468</c:v>
                </c:pt>
                <c:pt idx="2450">
                  <c:v>43469</c:v>
                </c:pt>
                <c:pt idx="2451">
                  <c:v>43472</c:v>
                </c:pt>
                <c:pt idx="2452">
                  <c:v>43473</c:v>
                </c:pt>
                <c:pt idx="2453">
                  <c:v>43474</c:v>
                </c:pt>
                <c:pt idx="2454">
                  <c:v>43475</c:v>
                </c:pt>
                <c:pt idx="2455">
                  <c:v>43476</c:v>
                </c:pt>
                <c:pt idx="2456">
                  <c:v>43479</c:v>
                </c:pt>
                <c:pt idx="2457">
                  <c:v>43480</c:v>
                </c:pt>
                <c:pt idx="2458">
                  <c:v>43481</c:v>
                </c:pt>
                <c:pt idx="2459">
                  <c:v>43482</c:v>
                </c:pt>
                <c:pt idx="2460">
                  <c:v>43483</c:v>
                </c:pt>
                <c:pt idx="2461">
                  <c:v>43486</c:v>
                </c:pt>
                <c:pt idx="2462">
                  <c:v>43487</c:v>
                </c:pt>
                <c:pt idx="2463">
                  <c:v>43488</c:v>
                </c:pt>
                <c:pt idx="2464">
                  <c:v>43489</c:v>
                </c:pt>
                <c:pt idx="2465">
                  <c:v>43490</c:v>
                </c:pt>
                <c:pt idx="2466">
                  <c:v>43493</c:v>
                </c:pt>
                <c:pt idx="2467">
                  <c:v>43494</c:v>
                </c:pt>
                <c:pt idx="2468">
                  <c:v>43495</c:v>
                </c:pt>
                <c:pt idx="2469">
                  <c:v>43496</c:v>
                </c:pt>
                <c:pt idx="2470">
                  <c:v>43497</c:v>
                </c:pt>
                <c:pt idx="2471">
                  <c:v>43500</c:v>
                </c:pt>
                <c:pt idx="2472">
                  <c:v>43501</c:v>
                </c:pt>
                <c:pt idx="2473">
                  <c:v>43502</c:v>
                </c:pt>
                <c:pt idx="2474">
                  <c:v>43503</c:v>
                </c:pt>
                <c:pt idx="2475">
                  <c:v>43504</c:v>
                </c:pt>
                <c:pt idx="2476">
                  <c:v>43507</c:v>
                </c:pt>
                <c:pt idx="2477">
                  <c:v>43508</c:v>
                </c:pt>
                <c:pt idx="2478">
                  <c:v>43509</c:v>
                </c:pt>
                <c:pt idx="2479">
                  <c:v>43510</c:v>
                </c:pt>
                <c:pt idx="2480">
                  <c:v>43511</c:v>
                </c:pt>
                <c:pt idx="2481">
                  <c:v>43514</c:v>
                </c:pt>
                <c:pt idx="2482">
                  <c:v>43515</c:v>
                </c:pt>
                <c:pt idx="2483">
                  <c:v>43516</c:v>
                </c:pt>
                <c:pt idx="2484">
                  <c:v>43517</c:v>
                </c:pt>
                <c:pt idx="2485">
                  <c:v>43518</c:v>
                </c:pt>
                <c:pt idx="2486">
                  <c:v>43521</c:v>
                </c:pt>
                <c:pt idx="2487">
                  <c:v>43522</c:v>
                </c:pt>
                <c:pt idx="2488">
                  <c:v>43523</c:v>
                </c:pt>
                <c:pt idx="2489">
                  <c:v>43524</c:v>
                </c:pt>
                <c:pt idx="2490">
                  <c:v>43525</c:v>
                </c:pt>
                <c:pt idx="2491">
                  <c:v>43528</c:v>
                </c:pt>
                <c:pt idx="2492">
                  <c:v>43529</c:v>
                </c:pt>
                <c:pt idx="2493">
                  <c:v>43530</c:v>
                </c:pt>
                <c:pt idx="2494">
                  <c:v>43531</c:v>
                </c:pt>
                <c:pt idx="2495">
                  <c:v>43532</c:v>
                </c:pt>
                <c:pt idx="2496">
                  <c:v>43535</c:v>
                </c:pt>
                <c:pt idx="2497">
                  <c:v>43536</c:v>
                </c:pt>
                <c:pt idx="2498">
                  <c:v>43537</c:v>
                </c:pt>
                <c:pt idx="2499">
                  <c:v>43538</c:v>
                </c:pt>
                <c:pt idx="2500">
                  <c:v>43539</c:v>
                </c:pt>
                <c:pt idx="2501">
                  <c:v>43542</c:v>
                </c:pt>
                <c:pt idx="2502">
                  <c:v>43543</c:v>
                </c:pt>
                <c:pt idx="2503">
                  <c:v>43544</c:v>
                </c:pt>
                <c:pt idx="2504">
                  <c:v>43545</c:v>
                </c:pt>
                <c:pt idx="2505">
                  <c:v>43546</c:v>
                </c:pt>
                <c:pt idx="2506">
                  <c:v>43549</c:v>
                </c:pt>
                <c:pt idx="2507">
                  <c:v>43550</c:v>
                </c:pt>
                <c:pt idx="2508">
                  <c:v>43551</c:v>
                </c:pt>
                <c:pt idx="2509">
                  <c:v>43552</c:v>
                </c:pt>
                <c:pt idx="2510">
                  <c:v>43553</c:v>
                </c:pt>
                <c:pt idx="2511">
                  <c:v>43556</c:v>
                </c:pt>
                <c:pt idx="2512">
                  <c:v>43557</c:v>
                </c:pt>
                <c:pt idx="2513">
                  <c:v>43558</c:v>
                </c:pt>
                <c:pt idx="2514">
                  <c:v>43559</c:v>
                </c:pt>
                <c:pt idx="2515">
                  <c:v>43560</c:v>
                </c:pt>
                <c:pt idx="2516">
                  <c:v>43563</c:v>
                </c:pt>
                <c:pt idx="2517">
                  <c:v>43564</c:v>
                </c:pt>
                <c:pt idx="2518">
                  <c:v>43565</c:v>
                </c:pt>
                <c:pt idx="2519">
                  <c:v>43566</c:v>
                </c:pt>
                <c:pt idx="2520">
                  <c:v>43567</c:v>
                </c:pt>
                <c:pt idx="2521">
                  <c:v>43570</c:v>
                </c:pt>
                <c:pt idx="2522">
                  <c:v>43571</c:v>
                </c:pt>
                <c:pt idx="2523">
                  <c:v>43572</c:v>
                </c:pt>
                <c:pt idx="2524">
                  <c:v>43573</c:v>
                </c:pt>
                <c:pt idx="2525">
                  <c:v>43578</c:v>
                </c:pt>
                <c:pt idx="2526">
                  <c:v>43579</c:v>
                </c:pt>
                <c:pt idx="2527">
                  <c:v>43580</c:v>
                </c:pt>
                <c:pt idx="2528">
                  <c:v>43581</c:v>
                </c:pt>
                <c:pt idx="2529">
                  <c:v>43584</c:v>
                </c:pt>
                <c:pt idx="2530">
                  <c:v>43585</c:v>
                </c:pt>
                <c:pt idx="2531">
                  <c:v>43586</c:v>
                </c:pt>
                <c:pt idx="2532">
                  <c:v>43587</c:v>
                </c:pt>
                <c:pt idx="2533">
                  <c:v>43588</c:v>
                </c:pt>
                <c:pt idx="2534">
                  <c:v>43592</c:v>
                </c:pt>
                <c:pt idx="2535">
                  <c:v>43593</c:v>
                </c:pt>
                <c:pt idx="2536">
                  <c:v>43594</c:v>
                </c:pt>
                <c:pt idx="2537">
                  <c:v>43595</c:v>
                </c:pt>
                <c:pt idx="2538">
                  <c:v>43598</c:v>
                </c:pt>
                <c:pt idx="2539">
                  <c:v>43599</c:v>
                </c:pt>
                <c:pt idx="2540">
                  <c:v>43600</c:v>
                </c:pt>
                <c:pt idx="2541">
                  <c:v>43601</c:v>
                </c:pt>
                <c:pt idx="2542">
                  <c:v>43602</c:v>
                </c:pt>
                <c:pt idx="2543">
                  <c:v>43605</c:v>
                </c:pt>
                <c:pt idx="2544">
                  <c:v>43606</c:v>
                </c:pt>
                <c:pt idx="2545">
                  <c:v>43607</c:v>
                </c:pt>
                <c:pt idx="2546">
                  <c:v>43608</c:v>
                </c:pt>
                <c:pt idx="2547">
                  <c:v>43609</c:v>
                </c:pt>
                <c:pt idx="2548">
                  <c:v>43613</c:v>
                </c:pt>
                <c:pt idx="2549">
                  <c:v>43614</c:v>
                </c:pt>
                <c:pt idx="2550">
                  <c:v>43615</c:v>
                </c:pt>
                <c:pt idx="2551">
                  <c:v>43616</c:v>
                </c:pt>
                <c:pt idx="2552">
                  <c:v>43619</c:v>
                </c:pt>
                <c:pt idx="2553">
                  <c:v>43620</c:v>
                </c:pt>
                <c:pt idx="2554">
                  <c:v>43621</c:v>
                </c:pt>
                <c:pt idx="2555">
                  <c:v>43622</c:v>
                </c:pt>
                <c:pt idx="2556">
                  <c:v>43623</c:v>
                </c:pt>
                <c:pt idx="2557">
                  <c:v>43626</c:v>
                </c:pt>
                <c:pt idx="2558">
                  <c:v>43627</c:v>
                </c:pt>
                <c:pt idx="2559">
                  <c:v>43628</c:v>
                </c:pt>
                <c:pt idx="2560">
                  <c:v>43629</c:v>
                </c:pt>
                <c:pt idx="2561">
                  <c:v>43630</c:v>
                </c:pt>
                <c:pt idx="2562">
                  <c:v>43633</c:v>
                </c:pt>
                <c:pt idx="2563">
                  <c:v>43634</c:v>
                </c:pt>
                <c:pt idx="2564">
                  <c:v>43635</c:v>
                </c:pt>
                <c:pt idx="2565">
                  <c:v>43636</c:v>
                </c:pt>
                <c:pt idx="2566">
                  <c:v>43637</c:v>
                </c:pt>
                <c:pt idx="2567">
                  <c:v>43640</c:v>
                </c:pt>
                <c:pt idx="2568">
                  <c:v>43641</c:v>
                </c:pt>
                <c:pt idx="2569">
                  <c:v>43642</c:v>
                </c:pt>
                <c:pt idx="2570">
                  <c:v>43643</c:v>
                </c:pt>
                <c:pt idx="2571">
                  <c:v>43644</c:v>
                </c:pt>
                <c:pt idx="2572">
                  <c:v>43647</c:v>
                </c:pt>
                <c:pt idx="2573">
                  <c:v>43648</c:v>
                </c:pt>
                <c:pt idx="2574">
                  <c:v>43649</c:v>
                </c:pt>
                <c:pt idx="2575">
                  <c:v>43650</c:v>
                </c:pt>
                <c:pt idx="2576">
                  <c:v>43651</c:v>
                </c:pt>
                <c:pt idx="2577">
                  <c:v>43654</c:v>
                </c:pt>
                <c:pt idx="2578">
                  <c:v>43655</c:v>
                </c:pt>
                <c:pt idx="2579">
                  <c:v>43656</c:v>
                </c:pt>
                <c:pt idx="2580">
                  <c:v>43657</c:v>
                </c:pt>
                <c:pt idx="2581">
                  <c:v>43658</c:v>
                </c:pt>
                <c:pt idx="2582">
                  <c:v>43661</c:v>
                </c:pt>
                <c:pt idx="2583">
                  <c:v>43662</c:v>
                </c:pt>
                <c:pt idx="2584">
                  <c:v>43663</c:v>
                </c:pt>
                <c:pt idx="2585">
                  <c:v>43664</c:v>
                </c:pt>
                <c:pt idx="2586">
                  <c:v>43665</c:v>
                </c:pt>
                <c:pt idx="2587">
                  <c:v>43668</c:v>
                </c:pt>
                <c:pt idx="2588">
                  <c:v>43669</c:v>
                </c:pt>
                <c:pt idx="2589">
                  <c:v>43670</c:v>
                </c:pt>
                <c:pt idx="2590">
                  <c:v>43671</c:v>
                </c:pt>
                <c:pt idx="2591">
                  <c:v>43672</c:v>
                </c:pt>
                <c:pt idx="2592">
                  <c:v>43675</c:v>
                </c:pt>
                <c:pt idx="2593">
                  <c:v>43676</c:v>
                </c:pt>
                <c:pt idx="2594">
                  <c:v>43677</c:v>
                </c:pt>
                <c:pt idx="2595">
                  <c:v>43678</c:v>
                </c:pt>
                <c:pt idx="2596">
                  <c:v>43679</c:v>
                </c:pt>
                <c:pt idx="2597">
                  <c:v>43682</c:v>
                </c:pt>
                <c:pt idx="2598">
                  <c:v>43683</c:v>
                </c:pt>
                <c:pt idx="2599">
                  <c:v>43684</c:v>
                </c:pt>
                <c:pt idx="2600">
                  <c:v>43685</c:v>
                </c:pt>
                <c:pt idx="2601">
                  <c:v>43686</c:v>
                </c:pt>
                <c:pt idx="2602">
                  <c:v>43689</c:v>
                </c:pt>
                <c:pt idx="2603">
                  <c:v>43690</c:v>
                </c:pt>
                <c:pt idx="2604">
                  <c:v>43691</c:v>
                </c:pt>
                <c:pt idx="2605">
                  <c:v>43692</c:v>
                </c:pt>
                <c:pt idx="2606">
                  <c:v>43693</c:v>
                </c:pt>
                <c:pt idx="2607">
                  <c:v>43696</c:v>
                </c:pt>
                <c:pt idx="2608">
                  <c:v>43697</c:v>
                </c:pt>
                <c:pt idx="2609">
                  <c:v>43698</c:v>
                </c:pt>
                <c:pt idx="2610">
                  <c:v>43699</c:v>
                </c:pt>
                <c:pt idx="2611">
                  <c:v>43700</c:v>
                </c:pt>
                <c:pt idx="2612">
                  <c:v>43704</c:v>
                </c:pt>
                <c:pt idx="2613">
                  <c:v>43705</c:v>
                </c:pt>
                <c:pt idx="2614">
                  <c:v>43706</c:v>
                </c:pt>
                <c:pt idx="2615">
                  <c:v>43707</c:v>
                </c:pt>
                <c:pt idx="2616">
                  <c:v>43710</c:v>
                </c:pt>
                <c:pt idx="2617">
                  <c:v>43711</c:v>
                </c:pt>
                <c:pt idx="2618">
                  <c:v>43712</c:v>
                </c:pt>
                <c:pt idx="2619">
                  <c:v>43713</c:v>
                </c:pt>
                <c:pt idx="2620">
                  <c:v>43714</c:v>
                </c:pt>
                <c:pt idx="2621">
                  <c:v>43717</c:v>
                </c:pt>
                <c:pt idx="2622">
                  <c:v>43718</c:v>
                </c:pt>
                <c:pt idx="2623">
                  <c:v>43719</c:v>
                </c:pt>
                <c:pt idx="2624">
                  <c:v>43720</c:v>
                </c:pt>
                <c:pt idx="2625">
                  <c:v>43721</c:v>
                </c:pt>
                <c:pt idx="2626">
                  <c:v>43724</c:v>
                </c:pt>
                <c:pt idx="2627">
                  <c:v>43725</c:v>
                </c:pt>
                <c:pt idx="2628">
                  <c:v>43726</c:v>
                </c:pt>
                <c:pt idx="2629">
                  <c:v>43727</c:v>
                </c:pt>
                <c:pt idx="2630">
                  <c:v>43728</c:v>
                </c:pt>
                <c:pt idx="2631">
                  <c:v>43731</c:v>
                </c:pt>
                <c:pt idx="2632">
                  <c:v>43732</c:v>
                </c:pt>
                <c:pt idx="2633">
                  <c:v>43733</c:v>
                </c:pt>
                <c:pt idx="2634">
                  <c:v>43734</c:v>
                </c:pt>
                <c:pt idx="2635">
                  <c:v>43735</c:v>
                </c:pt>
                <c:pt idx="2636">
                  <c:v>43738</c:v>
                </c:pt>
                <c:pt idx="2637">
                  <c:v>43739</c:v>
                </c:pt>
                <c:pt idx="2638">
                  <c:v>43740</c:v>
                </c:pt>
                <c:pt idx="2639">
                  <c:v>43741</c:v>
                </c:pt>
                <c:pt idx="2640">
                  <c:v>43742</c:v>
                </c:pt>
                <c:pt idx="2641">
                  <c:v>43745</c:v>
                </c:pt>
                <c:pt idx="2642">
                  <c:v>43746</c:v>
                </c:pt>
                <c:pt idx="2643">
                  <c:v>43747</c:v>
                </c:pt>
                <c:pt idx="2644">
                  <c:v>43748</c:v>
                </c:pt>
                <c:pt idx="2645">
                  <c:v>43749</c:v>
                </c:pt>
                <c:pt idx="2646">
                  <c:v>43752</c:v>
                </c:pt>
                <c:pt idx="2647">
                  <c:v>43753</c:v>
                </c:pt>
                <c:pt idx="2648">
                  <c:v>43754</c:v>
                </c:pt>
                <c:pt idx="2649">
                  <c:v>43755</c:v>
                </c:pt>
                <c:pt idx="2650">
                  <c:v>43756</c:v>
                </c:pt>
                <c:pt idx="2651">
                  <c:v>43759</c:v>
                </c:pt>
                <c:pt idx="2652">
                  <c:v>43760</c:v>
                </c:pt>
                <c:pt idx="2653">
                  <c:v>43761</c:v>
                </c:pt>
                <c:pt idx="2654">
                  <c:v>43762</c:v>
                </c:pt>
                <c:pt idx="2655">
                  <c:v>43763</c:v>
                </c:pt>
                <c:pt idx="2656">
                  <c:v>43766</c:v>
                </c:pt>
                <c:pt idx="2657">
                  <c:v>43767</c:v>
                </c:pt>
                <c:pt idx="2658">
                  <c:v>43768</c:v>
                </c:pt>
                <c:pt idx="2659">
                  <c:v>43769</c:v>
                </c:pt>
                <c:pt idx="2660">
                  <c:v>43770</c:v>
                </c:pt>
                <c:pt idx="2661">
                  <c:v>43773</c:v>
                </c:pt>
                <c:pt idx="2662">
                  <c:v>43774</c:v>
                </c:pt>
                <c:pt idx="2663">
                  <c:v>43775</c:v>
                </c:pt>
                <c:pt idx="2664">
                  <c:v>43776</c:v>
                </c:pt>
                <c:pt idx="2665">
                  <c:v>43777</c:v>
                </c:pt>
                <c:pt idx="2666">
                  <c:v>43780</c:v>
                </c:pt>
                <c:pt idx="2667">
                  <c:v>43781</c:v>
                </c:pt>
                <c:pt idx="2668">
                  <c:v>43782</c:v>
                </c:pt>
                <c:pt idx="2669">
                  <c:v>43783</c:v>
                </c:pt>
                <c:pt idx="2670">
                  <c:v>43784</c:v>
                </c:pt>
                <c:pt idx="2671">
                  <c:v>43787</c:v>
                </c:pt>
                <c:pt idx="2672">
                  <c:v>43788</c:v>
                </c:pt>
                <c:pt idx="2673">
                  <c:v>43789</c:v>
                </c:pt>
                <c:pt idx="2674">
                  <c:v>43790</c:v>
                </c:pt>
                <c:pt idx="2675">
                  <c:v>43791</c:v>
                </c:pt>
                <c:pt idx="2676">
                  <c:v>43794</c:v>
                </c:pt>
                <c:pt idx="2677">
                  <c:v>43795</c:v>
                </c:pt>
                <c:pt idx="2678">
                  <c:v>43796</c:v>
                </c:pt>
                <c:pt idx="2679">
                  <c:v>43797</c:v>
                </c:pt>
                <c:pt idx="2680">
                  <c:v>43798</c:v>
                </c:pt>
                <c:pt idx="2681">
                  <c:v>43801</c:v>
                </c:pt>
                <c:pt idx="2682">
                  <c:v>43802</c:v>
                </c:pt>
                <c:pt idx="2683">
                  <c:v>43803</c:v>
                </c:pt>
                <c:pt idx="2684">
                  <c:v>43804</c:v>
                </c:pt>
                <c:pt idx="2685">
                  <c:v>43805</c:v>
                </c:pt>
                <c:pt idx="2686">
                  <c:v>43808</c:v>
                </c:pt>
                <c:pt idx="2687">
                  <c:v>43809</c:v>
                </c:pt>
                <c:pt idx="2688">
                  <c:v>43810</c:v>
                </c:pt>
                <c:pt idx="2689">
                  <c:v>43811</c:v>
                </c:pt>
                <c:pt idx="2690">
                  <c:v>43812</c:v>
                </c:pt>
                <c:pt idx="2691">
                  <c:v>43815</c:v>
                </c:pt>
                <c:pt idx="2692">
                  <c:v>43816</c:v>
                </c:pt>
                <c:pt idx="2693">
                  <c:v>43817</c:v>
                </c:pt>
                <c:pt idx="2694">
                  <c:v>43818</c:v>
                </c:pt>
                <c:pt idx="2695">
                  <c:v>43819</c:v>
                </c:pt>
                <c:pt idx="2696">
                  <c:v>43822</c:v>
                </c:pt>
                <c:pt idx="2697">
                  <c:v>43823</c:v>
                </c:pt>
                <c:pt idx="2698">
                  <c:v>43826</c:v>
                </c:pt>
                <c:pt idx="2699">
                  <c:v>43829</c:v>
                </c:pt>
                <c:pt idx="2700">
                  <c:v>43830</c:v>
                </c:pt>
                <c:pt idx="2701">
                  <c:v>43832</c:v>
                </c:pt>
                <c:pt idx="2702">
                  <c:v>43833</c:v>
                </c:pt>
                <c:pt idx="2703">
                  <c:v>43836</c:v>
                </c:pt>
                <c:pt idx="2704">
                  <c:v>43837</c:v>
                </c:pt>
                <c:pt idx="2705">
                  <c:v>43838</c:v>
                </c:pt>
                <c:pt idx="2706">
                  <c:v>43839</c:v>
                </c:pt>
                <c:pt idx="2707">
                  <c:v>43840</c:v>
                </c:pt>
                <c:pt idx="2708">
                  <c:v>43843</c:v>
                </c:pt>
                <c:pt idx="2709">
                  <c:v>43844</c:v>
                </c:pt>
                <c:pt idx="2710">
                  <c:v>43845</c:v>
                </c:pt>
                <c:pt idx="2711">
                  <c:v>43846</c:v>
                </c:pt>
                <c:pt idx="2712">
                  <c:v>43847</c:v>
                </c:pt>
                <c:pt idx="2713">
                  <c:v>43850</c:v>
                </c:pt>
                <c:pt idx="2714">
                  <c:v>43851</c:v>
                </c:pt>
                <c:pt idx="2715">
                  <c:v>43852</c:v>
                </c:pt>
                <c:pt idx="2716">
                  <c:v>43853</c:v>
                </c:pt>
                <c:pt idx="2717">
                  <c:v>43854</c:v>
                </c:pt>
                <c:pt idx="2718">
                  <c:v>43857</c:v>
                </c:pt>
                <c:pt idx="2719">
                  <c:v>43858</c:v>
                </c:pt>
                <c:pt idx="2720">
                  <c:v>43859</c:v>
                </c:pt>
                <c:pt idx="2721">
                  <c:v>43860</c:v>
                </c:pt>
                <c:pt idx="2722">
                  <c:v>43861</c:v>
                </c:pt>
                <c:pt idx="2723">
                  <c:v>43864</c:v>
                </c:pt>
                <c:pt idx="2724">
                  <c:v>43865</c:v>
                </c:pt>
                <c:pt idx="2725">
                  <c:v>43866</c:v>
                </c:pt>
                <c:pt idx="2726">
                  <c:v>43867</c:v>
                </c:pt>
                <c:pt idx="2727">
                  <c:v>43868</c:v>
                </c:pt>
                <c:pt idx="2728">
                  <c:v>43871</c:v>
                </c:pt>
                <c:pt idx="2729">
                  <c:v>43872</c:v>
                </c:pt>
                <c:pt idx="2730">
                  <c:v>43873</c:v>
                </c:pt>
                <c:pt idx="2731">
                  <c:v>43874</c:v>
                </c:pt>
                <c:pt idx="2732">
                  <c:v>43875</c:v>
                </c:pt>
                <c:pt idx="2733">
                  <c:v>43878</c:v>
                </c:pt>
                <c:pt idx="2734">
                  <c:v>43879</c:v>
                </c:pt>
                <c:pt idx="2735">
                  <c:v>43880</c:v>
                </c:pt>
                <c:pt idx="2736">
                  <c:v>43881</c:v>
                </c:pt>
                <c:pt idx="2737">
                  <c:v>43882</c:v>
                </c:pt>
                <c:pt idx="2738">
                  <c:v>43885</c:v>
                </c:pt>
                <c:pt idx="2739">
                  <c:v>43886</c:v>
                </c:pt>
                <c:pt idx="2740">
                  <c:v>43887</c:v>
                </c:pt>
                <c:pt idx="2741">
                  <c:v>43888</c:v>
                </c:pt>
                <c:pt idx="2742">
                  <c:v>43889</c:v>
                </c:pt>
                <c:pt idx="2743">
                  <c:v>43892</c:v>
                </c:pt>
                <c:pt idx="2744">
                  <c:v>43893</c:v>
                </c:pt>
                <c:pt idx="2745">
                  <c:v>43894</c:v>
                </c:pt>
                <c:pt idx="2746">
                  <c:v>43895</c:v>
                </c:pt>
                <c:pt idx="2747">
                  <c:v>43896</c:v>
                </c:pt>
                <c:pt idx="2748">
                  <c:v>43899</c:v>
                </c:pt>
                <c:pt idx="2749">
                  <c:v>43900</c:v>
                </c:pt>
                <c:pt idx="2750">
                  <c:v>43901</c:v>
                </c:pt>
                <c:pt idx="2751">
                  <c:v>43902</c:v>
                </c:pt>
                <c:pt idx="2752">
                  <c:v>43903</c:v>
                </c:pt>
                <c:pt idx="2753">
                  <c:v>43906</c:v>
                </c:pt>
                <c:pt idx="2754">
                  <c:v>43907</c:v>
                </c:pt>
                <c:pt idx="2755">
                  <c:v>43908</c:v>
                </c:pt>
                <c:pt idx="2756">
                  <c:v>43909</c:v>
                </c:pt>
                <c:pt idx="2757">
                  <c:v>43910</c:v>
                </c:pt>
                <c:pt idx="2758">
                  <c:v>43913</c:v>
                </c:pt>
                <c:pt idx="2759">
                  <c:v>43914</c:v>
                </c:pt>
                <c:pt idx="2760">
                  <c:v>43915</c:v>
                </c:pt>
                <c:pt idx="2761">
                  <c:v>43916</c:v>
                </c:pt>
                <c:pt idx="2762">
                  <c:v>43917</c:v>
                </c:pt>
                <c:pt idx="2763">
                  <c:v>43920</c:v>
                </c:pt>
                <c:pt idx="2764">
                  <c:v>43921</c:v>
                </c:pt>
                <c:pt idx="2765">
                  <c:v>43922</c:v>
                </c:pt>
                <c:pt idx="2766">
                  <c:v>43923</c:v>
                </c:pt>
                <c:pt idx="2767">
                  <c:v>43924</c:v>
                </c:pt>
                <c:pt idx="2768">
                  <c:v>43927</c:v>
                </c:pt>
                <c:pt idx="2769">
                  <c:v>43928</c:v>
                </c:pt>
                <c:pt idx="2770">
                  <c:v>43929</c:v>
                </c:pt>
                <c:pt idx="2771">
                  <c:v>43930</c:v>
                </c:pt>
                <c:pt idx="2772">
                  <c:v>43935</c:v>
                </c:pt>
                <c:pt idx="2773">
                  <c:v>43936</c:v>
                </c:pt>
                <c:pt idx="2774">
                  <c:v>43937</c:v>
                </c:pt>
                <c:pt idx="2775">
                  <c:v>43938</c:v>
                </c:pt>
                <c:pt idx="2776">
                  <c:v>43941</c:v>
                </c:pt>
                <c:pt idx="2777">
                  <c:v>43942</c:v>
                </c:pt>
                <c:pt idx="2778">
                  <c:v>43943</c:v>
                </c:pt>
                <c:pt idx="2779">
                  <c:v>43944</c:v>
                </c:pt>
                <c:pt idx="2780">
                  <c:v>43945</c:v>
                </c:pt>
                <c:pt idx="2781">
                  <c:v>43948</c:v>
                </c:pt>
                <c:pt idx="2782">
                  <c:v>43949</c:v>
                </c:pt>
                <c:pt idx="2783">
                  <c:v>43950</c:v>
                </c:pt>
                <c:pt idx="2784">
                  <c:v>43951</c:v>
                </c:pt>
                <c:pt idx="2785">
                  <c:v>43952</c:v>
                </c:pt>
                <c:pt idx="2786">
                  <c:v>43955</c:v>
                </c:pt>
                <c:pt idx="2787">
                  <c:v>43956</c:v>
                </c:pt>
                <c:pt idx="2788">
                  <c:v>43957</c:v>
                </c:pt>
                <c:pt idx="2789">
                  <c:v>43958</c:v>
                </c:pt>
                <c:pt idx="2790">
                  <c:v>43962</c:v>
                </c:pt>
                <c:pt idx="2791">
                  <c:v>43963</c:v>
                </c:pt>
                <c:pt idx="2792">
                  <c:v>43964</c:v>
                </c:pt>
                <c:pt idx="2793">
                  <c:v>43965</c:v>
                </c:pt>
                <c:pt idx="2794">
                  <c:v>43966</c:v>
                </c:pt>
                <c:pt idx="2795">
                  <c:v>43969</c:v>
                </c:pt>
                <c:pt idx="2796">
                  <c:v>43970</c:v>
                </c:pt>
                <c:pt idx="2797">
                  <c:v>43971</c:v>
                </c:pt>
                <c:pt idx="2798">
                  <c:v>43972</c:v>
                </c:pt>
                <c:pt idx="2799">
                  <c:v>43973</c:v>
                </c:pt>
                <c:pt idx="2800">
                  <c:v>43977</c:v>
                </c:pt>
                <c:pt idx="2801">
                  <c:v>43978</c:v>
                </c:pt>
                <c:pt idx="2802">
                  <c:v>43979</c:v>
                </c:pt>
                <c:pt idx="2803">
                  <c:v>43980</c:v>
                </c:pt>
                <c:pt idx="2804">
                  <c:v>43983</c:v>
                </c:pt>
                <c:pt idx="2805">
                  <c:v>43984</c:v>
                </c:pt>
                <c:pt idx="2806">
                  <c:v>43985</c:v>
                </c:pt>
                <c:pt idx="2807">
                  <c:v>43986</c:v>
                </c:pt>
                <c:pt idx="2808">
                  <c:v>43987</c:v>
                </c:pt>
                <c:pt idx="2809">
                  <c:v>43990</c:v>
                </c:pt>
                <c:pt idx="2810">
                  <c:v>43991</c:v>
                </c:pt>
                <c:pt idx="2811">
                  <c:v>43992</c:v>
                </c:pt>
                <c:pt idx="2812">
                  <c:v>43993</c:v>
                </c:pt>
                <c:pt idx="2813">
                  <c:v>43994</c:v>
                </c:pt>
                <c:pt idx="2814">
                  <c:v>43997</c:v>
                </c:pt>
                <c:pt idx="2815">
                  <c:v>43998</c:v>
                </c:pt>
                <c:pt idx="2816">
                  <c:v>43999</c:v>
                </c:pt>
                <c:pt idx="2817">
                  <c:v>44000</c:v>
                </c:pt>
                <c:pt idx="2818">
                  <c:v>44001</c:v>
                </c:pt>
                <c:pt idx="2819">
                  <c:v>44004</c:v>
                </c:pt>
                <c:pt idx="2820">
                  <c:v>44005</c:v>
                </c:pt>
                <c:pt idx="2821">
                  <c:v>44006</c:v>
                </c:pt>
                <c:pt idx="2822">
                  <c:v>44007</c:v>
                </c:pt>
                <c:pt idx="2823">
                  <c:v>44008</c:v>
                </c:pt>
                <c:pt idx="2824">
                  <c:v>44011</c:v>
                </c:pt>
                <c:pt idx="2825">
                  <c:v>44012</c:v>
                </c:pt>
                <c:pt idx="2826">
                  <c:v>44013</c:v>
                </c:pt>
                <c:pt idx="2827">
                  <c:v>44014</c:v>
                </c:pt>
                <c:pt idx="2828">
                  <c:v>44015</c:v>
                </c:pt>
                <c:pt idx="2829">
                  <c:v>44018</c:v>
                </c:pt>
                <c:pt idx="2830">
                  <c:v>44019</c:v>
                </c:pt>
                <c:pt idx="2831">
                  <c:v>44020</c:v>
                </c:pt>
                <c:pt idx="2832">
                  <c:v>44021</c:v>
                </c:pt>
                <c:pt idx="2833">
                  <c:v>44022</c:v>
                </c:pt>
                <c:pt idx="2834">
                  <c:v>44025</c:v>
                </c:pt>
                <c:pt idx="2835">
                  <c:v>44026</c:v>
                </c:pt>
                <c:pt idx="2836">
                  <c:v>44027</c:v>
                </c:pt>
                <c:pt idx="2837">
                  <c:v>44028</c:v>
                </c:pt>
                <c:pt idx="2838">
                  <c:v>44029</c:v>
                </c:pt>
                <c:pt idx="2839">
                  <c:v>44032</c:v>
                </c:pt>
                <c:pt idx="2840">
                  <c:v>44033</c:v>
                </c:pt>
                <c:pt idx="2841">
                  <c:v>44034</c:v>
                </c:pt>
                <c:pt idx="2842">
                  <c:v>44035</c:v>
                </c:pt>
                <c:pt idx="2843">
                  <c:v>44036</c:v>
                </c:pt>
                <c:pt idx="2844">
                  <c:v>44039</c:v>
                </c:pt>
                <c:pt idx="2845">
                  <c:v>44040</c:v>
                </c:pt>
                <c:pt idx="2846">
                  <c:v>44041</c:v>
                </c:pt>
                <c:pt idx="2847">
                  <c:v>44042</c:v>
                </c:pt>
                <c:pt idx="2848">
                  <c:v>44043</c:v>
                </c:pt>
                <c:pt idx="2849">
                  <c:v>44046</c:v>
                </c:pt>
                <c:pt idx="2850">
                  <c:v>44047</c:v>
                </c:pt>
                <c:pt idx="2851">
                  <c:v>44048</c:v>
                </c:pt>
                <c:pt idx="2852">
                  <c:v>44049</c:v>
                </c:pt>
                <c:pt idx="2853">
                  <c:v>44050</c:v>
                </c:pt>
                <c:pt idx="2854">
                  <c:v>44053</c:v>
                </c:pt>
                <c:pt idx="2855">
                  <c:v>44054</c:v>
                </c:pt>
                <c:pt idx="2856">
                  <c:v>44055</c:v>
                </c:pt>
                <c:pt idx="2857">
                  <c:v>44056</c:v>
                </c:pt>
                <c:pt idx="2858">
                  <c:v>44057</c:v>
                </c:pt>
                <c:pt idx="2859">
                  <c:v>44060</c:v>
                </c:pt>
                <c:pt idx="2860">
                  <c:v>44061</c:v>
                </c:pt>
                <c:pt idx="2861">
                  <c:v>44062</c:v>
                </c:pt>
                <c:pt idx="2862">
                  <c:v>44063</c:v>
                </c:pt>
                <c:pt idx="2863">
                  <c:v>44064</c:v>
                </c:pt>
                <c:pt idx="2864">
                  <c:v>44067</c:v>
                </c:pt>
                <c:pt idx="2865">
                  <c:v>44068</c:v>
                </c:pt>
                <c:pt idx="2866">
                  <c:v>44069</c:v>
                </c:pt>
                <c:pt idx="2867">
                  <c:v>44070</c:v>
                </c:pt>
                <c:pt idx="2868">
                  <c:v>44071</c:v>
                </c:pt>
                <c:pt idx="2869">
                  <c:v>44075</c:v>
                </c:pt>
                <c:pt idx="2870">
                  <c:v>44076</c:v>
                </c:pt>
                <c:pt idx="2871">
                  <c:v>44077</c:v>
                </c:pt>
                <c:pt idx="2872">
                  <c:v>44078</c:v>
                </c:pt>
                <c:pt idx="2873">
                  <c:v>44081</c:v>
                </c:pt>
                <c:pt idx="2874">
                  <c:v>44082</c:v>
                </c:pt>
                <c:pt idx="2875">
                  <c:v>44083</c:v>
                </c:pt>
                <c:pt idx="2876">
                  <c:v>44084</c:v>
                </c:pt>
                <c:pt idx="2877">
                  <c:v>44085</c:v>
                </c:pt>
                <c:pt idx="2878">
                  <c:v>44088</c:v>
                </c:pt>
                <c:pt idx="2879">
                  <c:v>44089</c:v>
                </c:pt>
                <c:pt idx="2880">
                  <c:v>44090</c:v>
                </c:pt>
                <c:pt idx="2881">
                  <c:v>44091</c:v>
                </c:pt>
                <c:pt idx="2882">
                  <c:v>44092</c:v>
                </c:pt>
                <c:pt idx="2883">
                  <c:v>44095</c:v>
                </c:pt>
                <c:pt idx="2884">
                  <c:v>44096</c:v>
                </c:pt>
                <c:pt idx="2885">
                  <c:v>44097</c:v>
                </c:pt>
                <c:pt idx="2886">
                  <c:v>44098</c:v>
                </c:pt>
                <c:pt idx="2887">
                  <c:v>44099</c:v>
                </c:pt>
                <c:pt idx="2888">
                  <c:v>44102</c:v>
                </c:pt>
                <c:pt idx="2889">
                  <c:v>44103</c:v>
                </c:pt>
                <c:pt idx="2890">
                  <c:v>44104</c:v>
                </c:pt>
                <c:pt idx="2891">
                  <c:v>44105</c:v>
                </c:pt>
                <c:pt idx="2892">
                  <c:v>44106</c:v>
                </c:pt>
                <c:pt idx="2893">
                  <c:v>44109</c:v>
                </c:pt>
                <c:pt idx="2894">
                  <c:v>44110</c:v>
                </c:pt>
                <c:pt idx="2895">
                  <c:v>44111</c:v>
                </c:pt>
                <c:pt idx="2896">
                  <c:v>44112</c:v>
                </c:pt>
                <c:pt idx="2897">
                  <c:v>44113</c:v>
                </c:pt>
                <c:pt idx="2898">
                  <c:v>44116</c:v>
                </c:pt>
                <c:pt idx="2899">
                  <c:v>44117</c:v>
                </c:pt>
                <c:pt idx="2900">
                  <c:v>44118</c:v>
                </c:pt>
                <c:pt idx="2901">
                  <c:v>44119</c:v>
                </c:pt>
                <c:pt idx="2902">
                  <c:v>44120</c:v>
                </c:pt>
                <c:pt idx="2903">
                  <c:v>44123</c:v>
                </c:pt>
                <c:pt idx="2904">
                  <c:v>44124</c:v>
                </c:pt>
                <c:pt idx="2905">
                  <c:v>44125</c:v>
                </c:pt>
                <c:pt idx="2906">
                  <c:v>44126</c:v>
                </c:pt>
                <c:pt idx="2907">
                  <c:v>44127</c:v>
                </c:pt>
                <c:pt idx="2908">
                  <c:v>44130</c:v>
                </c:pt>
                <c:pt idx="2909">
                  <c:v>44131</c:v>
                </c:pt>
                <c:pt idx="2910">
                  <c:v>44132</c:v>
                </c:pt>
                <c:pt idx="2911">
                  <c:v>44133</c:v>
                </c:pt>
                <c:pt idx="2912">
                  <c:v>44134</c:v>
                </c:pt>
                <c:pt idx="2913">
                  <c:v>44137</c:v>
                </c:pt>
                <c:pt idx="2914">
                  <c:v>44138</c:v>
                </c:pt>
                <c:pt idx="2915">
                  <c:v>44139</c:v>
                </c:pt>
                <c:pt idx="2916">
                  <c:v>44140</c:v>
                </c:pt>
                <c:pt idx="2917">
                  <c:v>44141</c:v>
                </c:pt>
                <c:pt idx="2918">
                  <c:v>44144</c:v>
                </c:pt>
                <c:pt idx="2919">
                  <c:v>44145</c:v>
                </c:pt>
                <c:pt idx="2920">
                  <c:v>44146</c:v>
                </c:pt>
                <c:pt idx="2921">
                  <c:v>44147</c:v>
                </c:pt>
                <c:pt idx="2922">
                  <c:v>44148</c:v>
                </c:pt>
                <c:pt idx="2923">
                  <c:v>44151</c:v>
                </c:pt>
                <c:pt idx="2924">
                  <c:v>44152</c:v>
                </c:pt>
                <c:pt idx="2925">
                  <c:v>44153</c:v>
                </c:pt>
                <c:pt idx="2926">
                  <c:v>44154</c:v>
                </c:pt>
                <c:pt idx="2927">
                  <c:v>44155</c:v>
                </c:pt>
                <c:pt idx="2928">
                  <c:v>44158</c:v>
                </c:pt>
                <c:pt idx="2929">
                  <c:v>44159</c:v>
                </c:pt>
                <c:pt idx="2930">
                  <c:v>44160</c:v>
                </c:pt>
                <c:pt idx="2931">
                  <c:v>44161</c:v>
                </c:pt>
                <c:pt idx="2932">
                  <c:v>44162</c:v>
                </c:pt>
                <c:pt idx="2933">
                  <c:v>44165</c:v>
                </c:pt>
                <c:pt idx="2934">
                  <c:v>44166</c:v>
                </c:pt>
                <c:pt idx="2935">
                  <c:v>44167</c:v>
                </c:pt>
                <c:pt idx="2936">
                  <c:v>44168</c:v>
                </c:pt>
                <c:pt idx="2937">
                  <c:v>44169</c:v>
                </c:pt>
                <c:pt idx="2938">
                  <c:v>44172</c:v>
                </c:pt>
                <c:pt idx="2939">
                  <c:v>44173</c:v>
                </c:pt>
                <c:pt idx="2940">
                  <c:v>44174</c:v>
                </c:pt>
                <c:pt idx="2941">
                  <c:v>44175</c:v>
                </c:pt>
                <c:pt idx="2942">
                  <c:v>44176</c:v>
                </c:pt>
                <c:pt idx="2943">
                  <c:v>44179</c:v>
                </c:pt>
                <c:pt idx="2944">
                  <c:v>44180</c:v>
                </c:pt>
                <c:pt idx="2945">
                  <c:v>44181</c:v>
                </c:pt>
                <c:pt idx="2946">
                  <c:v>44182</c:v>
                </c:pt>
                <c:pt idx="2947">
                  <c:v>44183</c:v>
                </c:pt>
                <c:pt idx="2948">
                  <c:v>44186</c:v>
                </c:pt>
                <c:pt idx="2949">
                  <c:v>44187</c:v>
                </c:pt>
                <c:pt idx="2950">
                  <c:v>44188</c:v>
                </c:pt>
                <c:pt idx="2951">
                  <c:v>44189</c:v>
                </c:pt>
                <c:pt idx="2952">
                  <c:v>44194</c:v>
                </c:pt>
                <c:pt idx="2953">
                  <c:v>44195</c:v>
                </c:pt>
                <c:pt idx="2954">
                  <c:v>44196</c:v>
                </c:pt>
                <c:pt idx="2955">
                  <c:v>44200</c:v>
                </c:pt>
                <c:pt idx="2956">
                  <c:v>44201</c:v>
                </c:pt>
                <c:pt idx="2957">
                  <c:v>44202</c:v>
                </c:pt>
                <c:pt idx="2958">
                  <c:v>44203</c:v>
                </c:pt>
                <c:pt idx="2959">
                  <c:v>44204</c:v>
                </c:pt>
                <c:pt idx="2960">
                  <c:v>44207</c:v>
                </c:pt>
                <c:pt idx="2961">
                  <c:v>44208</c:v>
                </c:pt>
                <c:pt idx="2962">
                  <c:v>44209</c:v>
                </c:pt>
                <c:pt idx="2963">
                  <c:v>44210</c:v>
                </c:pt>
                <c:pt idx="2964">
                  <c:v>44211</c:v>
                </c:pt>
                <c:pt idx="2965">
                  <c:v>44214</c:v>
                </c:pt>
                <c:pt idx="2966">
                  <c:v>44215</c:v>
                </c:pt>
                <c:pt idx="2967">
                  <c:v>44216</c:v>
                </c:pt>
                <c:pt idx="2968">
                  <c:v>44217</c:v>
                </c:pt>
                <c:pt idx="2969">
                  <c:v>44218</c:v>
                </c:pt>
                <c:pt idx="2970">
                  <c:v>44221</c:v>
                </c:pt>
                <c:pt idx="2971">
                  <c:v>44222</c:v>
                </c:pt>
                <c:pt idx="2972">
                  <c:v>44223</c:v>
                </c:pt>
                <c:pt idx="2973">
                  <c:v>44224</c:v>
                </c:pt>
                <c:pt idx="2974">
                  <c:v>44225</c:v>
                </c:pt>
                <c:pt idx="2975">
                  <c:v>44228</c:v>
                </c:pt>
                <c:pt idx="2976">
                  <c:v>44229</c:v>
                </c:pt>
                <c:pt idx="2977">
                  <c:v>44230</c:v>
                </c:pt>
                <c:pt idx="2978">
                  <c:v>44231</c:v>
                </c:pt>
                <c:pt idx="2979">
                  <c:v>44232</c:v>
                </c:pt>
                <c:pt idx="2980">
                  <c:v>44235</c:v>
                </c:pt>
                <c:pt idx="2981">
                  <c:v>44236</c:v>
                </c:pt>
                <c:pt idx="2982">
                  <c:v>44237</c:v>
                </c:pt>
                <c:pt idx="2983">
                  <c:v>44238</c:v>
                </c:pt>
                <c:pt idx="2984">
                  <c:v>44239</c:v>
                </c:pt>
                <c:pt idx="2985">
                  <c:v>44242</c:v>
                </c:pt>
                <c:pt idx="2986">
                  <c:v>44243</c:v>
                </c:pt>
                <c:pt idx="2987">
                  <c:v>44244</c:v>
                </c:pt>
                <c:pt idx="2988">
                  <c:v>44245</c:v>
                </c:pt>
                <c:pt idx="2989">
                  <c:v>44246</c:v>
                </c:pt>
                <c:pt idx="2990">
                  <c:v>44249</c:v>
                </c:pt>
                <c:pt idx="2991">
                  <c:v>44250</c:v>
                </c:pt>
                <c:pt idx="2992">
                  <c:v>44251</c:v>
                </c:pt>
                <c:pt idx="2993">
                  <c:v>44252</c:v>
                </c:pt>
                <c:pt idx="2994">
                  <c:v>44253</c:v>
                </c:pt>
                <c:pt idx="2995">
                  <c:v>44256</c:v>
                </c:pt>
                <c:pt idx="2996">
                  <c:v>44257</c:v>
                </c:pt>
                <c:pt idx="2997">
                  <c:v>44258</c:v>
                </c:pt>
                <c:pt idx="2998">
                  <c:v>44259</c:v>
                </c:pt>
                <c:pt idx="2999">
                  <c:v>44260</c:v>
                </c:pt>
                <c:pt idx="3000">
                  <c:v>44263</c:v>
                </c:pt>
                <c:pt idx="3001">
                  <c:v>44264</c:v>
                </c:pt>
                <c:pt idx="3002">
                  <c:v>44265</c:v>
                </c:pt>
                <c:pt idx="3003">
                  <c:v>44266</c:v>
                </c:pt>
                <c:pt idx="3004">
                  <c:v>44267</c:v>
                </c:pt>
                <c:pt idx="3005">
                  <c:v>44270</c:v>
                </c:pt>
                <c:pt idx="3006">
                  <c:v>44271</c:v>
                </c:pt>
                <c:pt idx="3007">
                  <c:v>44272</c:v>
                </c:pt>
                <c:pt idx="3008">
                  <c:v>44273</c:v>
                </c:pt>
                <c:pt idx="3009">
                  <c:v>44274</c:v>
                </c:pt>
                <c:pt idx="3010">
                  <c:v>44277</c:v>
                </c:pt>
                <c:pt idx="3011">
                  <c:v>44278</c:v>
                </c:pt>
                <c:pt idx="3012">
                  <c:v>44279</c:v>
                </c:pt>
                <c:pt idx="3013">
                  <c:v>44280</c:v>
                </c:pt>
                <c:pt idx="3014">
                  <c:v>44281</c:v>
                </c:pt>
                <c:pt idx="3015">
                  <c:v>44284</c:v>
                </c:pt>
                <c:pt idx="3016">
                  <c:v>44285</c:v>
                </c:pt>
                <c:pt idx="3017">
                  <c:v>44286</c:v>
                </c:pt>
                <c:pt idx="3018">
                  <c:v>44287</c:v>
                </c:pt>
                <c:pt idx="3019">
                  <c:v>44292</c:v>
                </c:pt>
                <c:pt idx="3020">
                  <c:v>44293</c:v>
                </c:pt>
                <c:pt idx="3021">
                  <c:v>44294</c:v>
                </c:pt>
                <c:pt idx="3022">
                  <c:v>44295</c:v>
                </c:pt>
                <c:pt idx="3023">
                  <c:v>44298</c:v>
                </c:pt>
                <c:pt idx="3024">
                  <c:v>44299</c:v>
                </c:pt>
                <c:pt idx="3025">
                  <c:v>44300</c:v>
                </c:pt>
                <c:pt idx="3026">
                  <c:v>44301</c:v>
                </c:pt>
                <c:pt idx="3027">
                  <c:v>44302</c:v>
                </c:pt>
                <c:pt idx="3028">
                  <c:v>44305</c:v>
                </c:pt>
                <c:pt idx="3029">
                  <c:v>44306</c:v>
                </c:pt>
                <c:pt idx="3030">
                  <c:v>44307</c:v>
                </c:pt>
                <c:pt idx="3031">
                  <c:v>44308</c:v>
                </c:pt>
                <c:pt idx="3032">
                  <c:v>44309</c:v>
                </c:pt>
                <c:pt idx="3033">
                  <c:v>44312</c:v>
                </c:pt>
                <c:pt idx="3034">
                  <c:v>44313</c:v>
                </c:pt>
                <c:pt idx="3035">
                  <c:v>44314</c:v>
                </c:pt>
                <c:pt idx="3036">
                  <c:v>44315</c:v>
                </c:pt>
                <c:pt idx="3037">
                  <c:v>44316</c:v>
                </c:pt>
                <c:pt idx="3038">
                  <c:v>44320</c:v>
                </c:pt>
                <c:pt idx="3039">
                  <c:v>44321</c:v>
                </c:pt>
                <c:pt idx="3040">
                  <c:v>44322</c:v>
                </c:pt>
                <c:pt idx="3041">
                  <c:v>44323</c:v>
                </c:pt>
                <c:pt idx="3042">
                  <c:v>44326</c:v>
                </c:pt>
                <c:pt idx="3043">
                  <c:v>44327</c:v>
                </c:pt>
                <c:pt idx="3044">
                  <c:v>44328</c:v>
                </c:pt>
                <c:pt idx="3045">
                  <c:v>44329</c:v>
                </c:pt>
                <c:pt idx="3046">
                  <c:v>44330</c:v>
                </c:pt>
                <c:pt idx="3047">
                  <c:v>44333</c:v>
                </c:pt>
                <c:pt idx="3048">
                  <c:v>44334</c:v>
                </c:pt>
                <c:pt idx="3049">
                  <c:v>44335</c:v>
                </c:pt>
                <c:pt idx="3050">
                  <c:v>44336</c:v>
                </c:pt>
                <c:pt idx="3051">
                  <c:v>44337</c:v>
                </c:pt>
                <c:pt idx="3052">
                  <c:v>44340</c:v>
                </c:pt>
                <c:pt idx="3053">
                  <c:v>44341</c:v>
                </c:pt>
                <c:pt idx="3054">
                  <c:v>44342</c:v>
                </c:pt>
                <c:pt idx="3055">
                  <c:v>44343</c:v>
                </c:pt>
                <c:pt idx="3056">
                  <c:v>44344</c:v>
                </c:pt>
                <c:pt idx="3057">
                  <c:v>44348</c:v>
                </c:pt>
                <c:pt idx="3058">
                  <c:v>44349</c:v>
                </c:pt>
                <c:pt idx="3059">
                  <c:v>44350</c:v>
                </c:pt>
                <c:pt idx="3060">
                  <c:v>44351</c:v>
                </c:pt>
                <c:pt idx="3061">
                  <c:v>44354</c:v>
                </c:pt>
                <c:pt idx="3062">
                  <c:v>44355</c:v>
                </c:pt>
                <c:pt idx="3063">
                  <c:v>44356</c:v>
                </c:pt>
                <c:pt idx="3064">
                  <c:v>44357</c:v>
                </c:pt>
                <c:pt idx="3065">
                  <c:v>44358</c:v>
                </c:pt>
                <c:pt idx="3066">
                  <c:v>44361</c:v>
                </c:pt>
                <c:pt idx="3067">
                  <c:v>44362</c:v>
                </c:pt>
                <c:pt idx="3068">
                  <c:v>44363</c:v>
                </c:pt>
                <c:pt idx="3069">
                  <c:v>44364</c:v>
                </c:pt>
                <c:pt idx="3070">
                  <c:v>44365</c:v>
                </c:pt>
                <c:pt idx="3071">
                  <c:v>44368</c:v>
                </c:pt>
                <c:pt idx="3072">
                  <c:v>44369</c:v>
                </c:pt>
                <c:pt idx="3073">
                  <c:v>44370</c:v>
                </c:pt>
                <c:pt idx="3074">
                  <c:v>44371</c:v>
                </c:pt>
                <c:pt idx="3075">
                  <c:v>44372</c:v>
                </c:pt>
                <c:pt idx="3076">
                  <c:v>44375</c:v>
                </c:pt>
                <c:pt idx="3077">
                  <c:v>44376</c:v>
                </c:pt>
                <c:pt idx="3078">
                  <c:v>44377</c:v>
                </c:pt>
                <c:pt idx="3079">
                  <c:v>44378</c:v>
                </c:pt>
                <c:pt idx="3080">
                  <c:v>44379</c:v>
                </c:pt>
                <c:pt idx="3081">
                  <c:v>44382</c:v>
                </c:pt>
                <c:pt idx="3082">
                  <c:v>44383</c:v>
                </c:pt>
                <c:pt idx="3083">
                  <c:v>44384</c:v>
                </c:pt>
                <c:pt idx="3084">
                  <c:v>44385</c:v>
                </c:pt>
                <c:pt idx="3085">
                  <c:v>44386</c:v>
                </c:pt>
                <c:pt idx="3086">
                  <c:v>44389</c:v>
                </c:pt>
                <c:pt idx="3087">
                  <c:v>44390</c:v>
                </c:pt>
                <c:pt idx="3088">
                  <c:v>44391</c:v>
                </c:pt>
                <c:pt idx="3089">
                  <c:v>44392</c:v>
                </c:pt>
                <c:pt idx="3090">
                  <c:v>44393</c:v>
                </c:pt>
                <c:pt idx="3091">
                  <c:v>44396</c:v>
                </c:pt>
                <c:pt idx="3092">
                  <c:v>44397</c:v>
                </c:pt>
                <c:pt idx="3093">
                  <c:v>44398</c:v>
                </c:pt>
                <c:pt idx="3094">
                  <c:v>44399</c:v>
                </c:pt>
                <c:pt idx="3095">
                  <c:v>44400</c:v>
                </c:pt>
                <c:pt idx="3096">
                  <c:v>44403</c:v>
                </c:pt>
                <c:pt idx="3097">
                  <c:v>44404</c:v>
                </c:pt>
                <c:pt idx="3098">
                  <c:v>44405</c:v>
                </c:pt>
                <c:pt idx="3099">
                  <c:v>44406</c:v>
                </c:pt>
                <c:pt idx="3100">
                  <c:v>44407</c:v>
                </c:pt>
                <c:pt idx="3101">
                  <c:v>44410</c:v>
                </c:pt>
                <c:pt idx="3102">
                  <c:v>44411</c:v>
                </c:pt>
                <c:pt idx="3103">
                  <c:v>44412</c:v>
                </c:pt>
                <c:pt idx="3104">
                  <c:v>44413</c:v>
                </c:pt>
                <c:pt idx="3105">
                  <c:v>44414</c:v>
                </c:pt>
                <c:pt idx="3106">
                  <c:v>44417</c:v>
                </c:pt>
                <c:pt idx="3107">
                  <c:v>44418</c:v>
                </c:pt>
                <c:pt idx="3108">
                  <c:v>44419</c:v>
                </c:pt>
                <c:pt idx="3109">
                  <c:v>44420</c:v>
                </c:pt>
                <c:pt idx="3110">
                  <c:v>44421</c:v>
                </c:pt>
                <c:pt idx="3111">
                  <c:v>44424</c:v>
                </c:pt>
                <c:pt idx="3112">
                  <c:v>44425</c:v>
                </c:pt>
                <c:pt idx="3113">
                  <c:v>44426</c:v>
                </c:pt>
                <c:pt idx="3114">
                  <c:v>44427</c:v>
                </c:pt>
                <c:pt idx="3115">
                  <c:v>44428</c:v>
                </c:pt>
                <c:pt idx="3116">
                  <c:v>44431</c:v>
                </c:pt>
                <c:pt idx="3117">
                  <c:v>44432</c:v>
                </c:pt>
                <c:pt idx="3118">
                  <c:v>44433</c:v>
                </c:pt>
                <c:pt idx="3119">
                  <c:v>44434</c:v>
                </c:pt>
                <c:pt idx="3120">
                  <c:v>44435</c:v>
                </c:pt>
                <c:pt idx="3121">
                  <c:v>44439</c:v>
                </c:pt>
                <c:pt idx="3122">
                  <c:v>44440</c:v>
                </c:pt>
                <c:pt idx="3123">
                  <c:v>44441</c:v>
                </c:pt>
                <c:pt idx="3124">
                  <c:v>44442</c:v>
                </c:pt>
                <c:pt idx="3125">
                  <c:v>44445</c:v>
                </c:pt>
                <c:pt idx="3126">
                  <c:v>44446</c:v>
                </c:pt>
                <c:pt idx="3127">
                  <c:v>44447</c:v>
                </c:pt>
                <c:pt idx="3128">
                  <c:v>44448</c:v>
                </c:pt>
                <c:pt idx="3129">
                  <c:v>44449</c:v>
                </c:pt>
                <c:pt idx="3130">
                  <c:v>44452</c:v>
                </c:pt>
                <c:pt idx="3131">
                  <c:v>44453</c:v>
                </c:pt>
                <c:pt idx="3132">
                  <c:v>44454</c:v>
                </c:pt>
                <c:pt idx="3133">
                  <c:v>44455</c:v>
                </c:pt>
                <c:pt idx="3134">
                  <c:v>44456</c:v>
                </c:pt>
                <c:pt idx="3135">
                  <c:v>44459</c:v>
                </c:pt>
                <c:pt idx="3136">
                  <c:v>44460</c:v>
                </c:pt>
                <c:pt idx="3137">
                  <c:v>44461</c:v>
                </c:pt>
                <c:pt idx="3138">
                  <c:v>44462</c:v>
                </c:pt>
                <c:pt idx="3139">
                  <c:v>44463</c:v>
                </c:pt>
                <c:pt idx="3140">
                  <c:v>44466</c:v>
                </c:pt>
                <c:pt idx="3141">
                  <c:v>44467</c:v>
                </c:pt>
                <c:pt idx="3142">
                  <c:v>44468</c:v>
                </c:pt>
                <c:pt idx="3143">
                  <c:v>44469</c:v>
                </c:pt>
                <c:pt idx="3144">
                  <c:v>44470</c:v>
                </c:pt>
                <c:pt idx="3145">
                  <c:v>44473</c:v>
                </c:pt>
                <c:pt idx="3146">
                  <c:v>44474</c:v>
                </c:pt>
                <c:pt idx="3147">
                  <c:v>44475</c:v>
                </c:pt>
                <c:pt idx="3148">
                  <c:v>44476</c:v>
                </c:pt>
                <c:pt idx="3149">
                  <c:v>44477</c:v>
                </c:pt>
                <c:pt idx="3150">
                  <c:v>44480</c:v>
                </c:pt>
                <c:pt idx="3151">
                  <c:v>44481</c:v>
                </c:pt>
                <c:pt idx="3152">
                  <c:v>44482</c:v>
                </c:pt>
                <c:pt idx="3153">
                  <c:v>44483</c:v>
                </c:pt>
                <c:pt idx="3154">
                  <c:v>44484</c:v>
                </c:pt>
                <c:pt idx="3155">
                  <c:v>44487</c:v>
                </c:pt>
                <c:pt idx="3156">
                  <c:v>44488</c:v>
                </c:pt>
                <c:pt idx="3157">
                  <c:v>44489</c:v>
                </c:pt>
                <c:pt idx="3158">
                  <c:v>44490</c:v>
                </c:pt>
                <c:pt idx="3159">
                  <c:v>44491</c:v>
                </c:pt>
                <c:pt idx="3160">
                  <c:v>44494</c:v>
                </c:pt>
                <c:pt idx="3161">
                  <c:v>44495</c:v>
                </c:pt>
                <c:pt idx="3162">
                  <c:v>44496</c:v>
                </c:pt>
                <c:pt idx="3163">
                  <c:v>44497</c:v>
                </c:pt>
                <c:pt idx="3164">
                  <c:v>44498</c:v>
                </c:pt>
                <c:pt idx="3165">
                  <c:v>44501</c:v>
                </c:pt>
                <c:pt idx="3166">
                  <c:v>44502</c:v>
                </c:pt>
                <c:pt idx="3167">
                  <c:v>44503</c:v>
                </c:pt>
                <c:pt idx="3168">
                  <c:v>44504</c:v>
                </c:pt>
                <c:pt idx="3169">
                  <c:v>44505</c:v>
                </c:pt>
                <c:pt idx="3170">
                  <c:v>44508</c:v>
                </c:pt>
                <c:pt idx="3171">
                  <c:v>44509</c:v>
                </c:pt>
                <c:pt idx="3172">
                  <c:v>44510</c:v>
                </c:pt>
                <c:pt idx="3173">
                  <c:v>44511</c:v>
                </c:pt>
                <c:pt idx="3174">
                  <c:v>44512</c:v>
                </c:pt>
                <c:pt idx="3175">
                  <c:v>44515</c:v>
                </c:pt>
                <c:pt idx="3176">
                  <c:v>44516</c:v>
                </c:pt>
                <c:pt idx="3177">
                  <c:v>44517</c:v>
                </c:pt>
                <c:pt idx="3178">
                  <c:v>44518</c:v>
                </c:pt>
                <c:pt idx="3179">
                  <c:v>44519</c:v>
                </c:pt>
                <c:pt idx="3180">
                  <c:v>44522</c:v>
                </c:pt>
                <c:pt idx="3181">
                  <c:v>44523</c:v>
                </c:pt>
                <c:pt idx="3182">
                  <c:v>44524</c:v>
                </c:pt>
                <c:pt idx="3183">
                  <c:v>44525</c:v>
                </c:pt>
                <c:pt idx="3184">
                  <c:v>44526</c:v>
                </c:pt>
                <c:pt idx="3185">
                  <c:v>44529</c:v>
                </c:pt>
                <c:pt idx="3186">
                  <c:v>44530</c:v>
                </c:pt>
                <c:pt idx="3187">
                  <c:v>44531</c:v>
                </c:pt>
                <c:pt idx="3188">
                  <c:v>44532</c:v>
                </c:pt>
                <c:pt idx="3189">
                  <c:v>44533</c:v>
                </c:pt>
                <c:pt idx="3190">
                  <c:v>44536</c:v>
                </c:pt>
                <c:pt idx="3191">
                  <c:v>44537</c:v>
                </c:pt>
                <c:pt idx="3192">
                  <c:v>44538</c:v>
                </c:pt>
                <c:pt idx="3193">
                  <c:v>44539</c:v>
                </c:pt>
                <c:pt idx="3194">
                  <c:v>44540</c:v>
                </c:pt>
                <c:pt idx="3195">
                  <c:v>44543</c:v>
                </c:pt>
                <c:pt idx="3196">
                  <c:v>44544</c:v>
                </c:pt>
                <c:pt idx="3197">
                  <c:v>44545</c:v>
                </c:pt>
                <c:pt idx="3198">
                  <c:v>44546</c:v>
                </c:pt>
                <c:pt idx="3199">
                  <c:v>44547</c:v>
                </c:pt>
                <c:pt idx="3200">
                  <c:v>44550</c:v>
                </c:pt>
                <c:pt idx="3201">
                  <c:v>44551</c:v>
                </c:pt>
                <c:pt idx="3202">
                  <c:v>44552</c:v>
                </c:pt>
                <c:pt idx="3203">
                  <c:v>44553</c:v>
                </c:pt>
                <c:pt idx="3204">
                  <c:v>44554</c:v>
                </c:pt>
                <c:pt idx="3205">
                  <c:v>44559</c:v>
                </c:pt>
                <c:pt idx="3206">
                  <c:v>44560</c:v>
                </c:pt>
                <c:pt idx="3207">
                  <c:v>44561</c:v>
                </c:pt>
                <c:pt idx="3208">
                  <c:v>44565</c:v>
                </c:pt>
                <c:pt idx="3209">
                  <c:v>44566</c:v>
                </c:pt>
                <c:pt idx="3210">
                  <c:v>44567</c:v>
                </c:pt>
                <c:pt idx="3211">
                  <c:v>44568</c:v>
                </c:pt>
                <c:pt idx="3212">
                  <c:v>44571</c:v>
                </c:pt>
                <c:pt idx="3213">
                  <c:v>44572</c:v>
                </c:pt>
                <c:pt idx="3214">
                  <c:v>44573</c:v>
                </c:pt>
                <c:pt idx="3215">
                  <c:v>44574</c:v>
                </c:pt>
                <c:pt idx="3216">
                  <c:v>44575</c:v>
                </c:pt>
                <c:pt idx="3217">
                  <c:v>44578</c:v>
                </c:pt>
                <c:pt idx="3218">
                  <c:v>44579</c:v>
                </c:pt>
                <c:pt idx="3219">
                  <c:v>44580</c:v>
                </c:pt>
                <c:pt idx="3220">
                  <c:v>44581</c:v>
                </c:pt>
                <c:pt idx="3221">
                  <c:v>44582</c:v>
                </c:pt>
                <c:pt idx="3222">
                  <c:v>44585</c:v>
                </c:pt>
                <c:pt idx="3223">
                  <c:v>44586</c:v>
                </c:pt>
                <c:pt idx="3224">
                  <c:v>44587</c:v>
                </c:pt>
                <c:pt idx="3225">
                  <c:v>44588</c:v>
                </c:pt>
                <c:pt idx="3226">
                  <c:v>44589</c:v>
                </c:pt>
                <c:pt idx="3227">
                  <c:v>44592</c:v>
                </c:pt>
                <c:pt idx="3228">
                  <c:v>44593</c:v>
                </c:pt>
                <c:pt idx="3229">
                  <c:v>44594</c:v>
                </c:pt>
                <c:pt idx="3230">
                  <c:v>44595</c:v>
                </c:pt>
                <c:pt idx="3231">
                  <c:v>44596</c:v>
                </c:pt>
                <c:pt idx="3232">
                  <c:v>44599</c:v>
                </c:pt>
                <c:pt idx="3233">
                  <c:v>44600</c:v>
                </c:pt>
                <c:pt idx="3234">
                  <c:v>44601</c:v>
                </c:pt>
                <c:pt idx="3235">
                  <c:v>44602</c:v>
                </c:pt>
                <c:pt idx="3236">
                  <c:v>44603</c:v>
                </c:pt>
                <c:pt idx="3237">
                  <c:v>44606</c:v>
                </c:pt>
                <c:pt idx="3238">
                  <c:v>44607</c:v>
                </c:pt>
                <c:pt idx="3239">
                  <c:v>44608</c:v>
                </c:pt>
                <c:pt idx="3240">
                  <c:v>44609</c:v>
                </c:pt>
                <c:pt idx="3241">
                  <c:v>44610</c:v>
                </c:pt>
                <c:pt idx="3242">
                  <c:v>44613</c:v>
                </c:pt>
                <c:pt idx="3243">
                  <c:v>44614</c:v>
                </c:pt>
                <c:pt idx="3244">
                  <c:v>44615</c:v>
                </c:pt>
                <c:pt idx="3245">
                  <c:v>44616</c:v>
                </c:pt>
                <c:pt idx="3246">
                  <c:v>44617</c:v>
                </c:pt>
                <c:pt idx="3247">
                  <c:v>44620</c:v>
                </c:pt>
                <c:pt idx="3248">
                  <c:v>44621</c:v>
                </c:pt>
                <c:pt idx="3249">
                  <c:v>44622</c:v>
                </c:pt>
                <c:pt idx="3250">
                  <c:v>44623</c:v>
                </c:pt>
                <c:pt idx="3251">
                  <c:v>44624</c:v>
                </c:pt>
                <c:pt idx="3252">
                  <c:v>44627</c:v>
                </c:pt>
                <c:pt idx="3253">
                  <c:v>44628</c:v>
                </c:pt>
                <c:pt idx="3254">
                  <c:v>44629</c:v>
                </c:pt>
                <c:pt idx="3255">
                  <c:v>44630</c:v>
                </c:pt>
                <c:pt idx="3256">
                  <c:v>44631</c:v>
                </c:pt>
                <c:pt idx="3257">
                  <c:v>44634</c:v>
                </c:pt>
                <c:pt idx="3258">
                  <c:v>44635</c:v>
                </c:pt>
                <c:pt idx="3259">
                  <c:v>44636</c:v>
                </c:pt>
                <c:pt idx="3260">
                  <c:v>44637</c:v>
                </c:pt>
                <c:pt idx="3261">
                  <c:v>44638</c:v>
                </c:pt>
                <c:pt idx="3262">
                  <c:v>44641</c:v>
                </c:pt>
                <c:pt idx="3263">
                  <c:v>44642</c:v>
                </c:pt>
                <c:pt idx="3264">
                  <c:v>44643</c:v>
                </c:pt>
                <c:pt idx="3265">
                  <c:v>44644</c:v>
                </c:pt>
                <c:pt idx="3266">
                  <c:v>44645</c:v>
                </c:pt>
                <c:pt idx="3267">
                  <c:v>44648</c:v>
                </c:pt>
                <c:pt idx="3268">
                  <c:v>44649</c:v>
                </c:pt>
                <c:pt idx="3269">
                  <c:v>44650</c:v>
                </c:pt>
                <c:pt idx="3270">
                  <c:v>44651</c:v>
                </c:pt>
                <c:pt idx="3271">
                  <c:v>44652</c:v>
                </c:pt>
                <c:pt idx="3272">
                  <c:v>44655</c:v>
                </c:pt>
                <c:pt idx="3273">
                  <c:v>44656</c:v>
                </c:pt>
                <c:pt idx="3274">
                  <c:v>44657</c:v>
                </c:pt>
                <c:pt idx="3275">
                  <c:v>44658</c:v>
                </c:pt>
                <c:pt idx="3276">
                  <c:v>44659</c:v>
                </c:pt>
                <c:pt idx="3277">
                  <c:v>44662</c:v>
                </c:pt>
                <c:pt idx="3278">
                  <c:v>44663</c:v>
                </c:pt>
                <c:pt idx="3279">
                  <c:v>44664</c:v>
                </c:pt>
                <c:pt idx="3280">
                  <c:v>44665</c:v>
                </c:pt>
                <c:pt idx="3281">
                  <c:v>44670</c:v>
                </c:pt>
                <c:pt idx="3282">
                  <c:v>44671</c:v>
                </c:pt>
                <c:pt idx="3283">
                  <c:v>44672</c:v>
                </c:pt>
                <c:pt idx="3284">
                  <c:v>44673</c:v>
                </c:pt>
                <c:pt idx="3285">
                  <c:v>44676</c:v>
                </c:pt>
                <c:pt idx="3286">
                  <c:v>44677</c:v>
                </c:pt>
                <c:pt idx="3287">
                  <c:v>44678</c:v>
                </c:pt>
                <c:pt idx="3288">
                  <c:v>44679</c:v>
                </c:pt>
                <c:pt idx="3289">
                  <c:v>44680</c:v>
                </c:pt>
                <c:pt idx="3290">
                  <c:v>44684</c:v>
                </c:pt>
                <c:pt idx="3291">
                  <c:v>44685</c:v>
                </c:pt>
                <c:pt idx="3292">
                  <c:v>44686</c:v>
                </c:pt>
                <c:pt idx="3293">
                  <c:v>44687</c:v>
                </c:pt>
                <c:pt idx="3294">
                  <c:v>44690</c:v>
                </c:pt>
                <c:pt idx="3295">
                  <c:v>44691</c:v>
                </c:pt>
                <c:pt idx="3296">
                  <c:v>44692</c:v>
                </c:pt>
                <c:pt idx="3297">
                  <c:v>44693</c:v>
                </c:pt>
                <c:pt idx="3298">
                  <c:v>44694</c:v>
                </c:pt>
                <c:pt idx="3299">
                  <c:v>44697</c:v>
                </c:pt>
                <c:pt idx="3300">
                  <c:v>44698</c:v>
                </c:pt>
                <c:pt idx="3301">
                  <c:v>44699</c:v>
                </c:pt>
                <c:pt idx="3302">
                  <c:v>44700</c:v>
                </c:pt>
                <c:pt idx="3303">
                  <c:v>44701</c:v>
                </c:pt>
                <c:pt idx="3304">
                  <c:v>44704</c:v>
                </c:pt>
                <c:pt idx="3305">
                  <c:v>44705</c:v>
                </c:pt>
                <c:pt idx="3306">
                  <c:v>44706</c:v>
                </c:pt>
                <c:pt idx="3307">
                  <c:v>44707</c:v>
                </c:pt>
                <c:pt idx="3308">
                  <c:v>44708</c:v>
                </c:pt>
                <c:pt idx="3309">
                  <c:v>44711</c:v>
                </c:pt>
                <c:pt idx="3310">
                  <c:v>44712</c:v>
                </c:pt>
                <c:pt idx="3311">
                  <c:v>44713</c:v>
                </c:pt>
                <c:pt idx="3312">
                  <c:v>44718</c:v>
                </c:pt>
                <c:pt idx="3313">
                  <c:v>44719</c:v>
                </c:pt>
                <c:pt idx="3314">
                  <c:v>44720</c:v>
                </c:pt>
                <c:pt idx="3315">
                  <c:v>44721</c:v>
                </c:pt>
                <c:pt idx="3316">
                  <c:v>44722</c:v>
                </c:pt>
                <c:pt idx="3317">
                  <c:v>44725</c:v>
                </c:pt>
                <c:pt idx="3318">
                  <c:v>44726</c:v>
                </c:pt>
                <c:pt idx="3319">
                  <c:v>44727</c:v>
                </c:pt>
                <c:pt idx="3320">
                  <c:v>44728</c:v>
                </c:pt>
                <c:pt idx="3321">
                  <c:v>44729</c:v>
                </c:pt>
                <c:pt idx="3322">
                  <c:v>44732</c:v>
                </c:pt>
                <c:pt idx="3323">
                  <c:v>44733</c:v>
                </c:pt>
                <c:pt idx="3324">
                  <c:v>44734</c:v>
                </c:pt>
                <c:pt idx="3325">
                  <c:v>44735</c:v>
                </c:pt>
                <c:pt idx="3326">
                  <c:v>44736</c:v>
                </c:pt>
                <c:pt idx="3327">
                  <c:v>44739</c:v>
                </c:pt>
                <c:pt idx="3328">
                  <c:v>44740</c:v>
                </c:pt>
                <c:pt idx="3329">
                  <c:v>44741</c:v>
                </c:pt>
                <c:pt idx="3330">
                  <c:v>44742</c:v>
                </c:pt>
                <c:pt idx="3331">
                  <c:v>44743</c:v>
                </c:pt>
                <c:pt idx="3332">
                  <c:v>44746</c:v>
                </c:pt>
                <c:pt idx="3333">
                  <c:v>44747</c:v>
                </c:pt>
                <c:pt idx="3334">
                  <c:v>44748</c:v>
                </c:pt>
                <c:pt idx="3335">
                  <c:v>44749</c:v>
                </c:pt>
                <c:pt idx="3336">
                  <c:v>44750</c:v>
                </c:pt>
                <c:pt idx="3337">
                  <c:v>44753</c:v>
                </c:pt>
                <c:pt idx="3338">
                  <c:v>44754</c:v>
                </c:pt>
                <c:pt idx="3339">
                  <c:v>44755</c:v>
                </c:pt>
                <c:pt idx="3340">
                  <c:v>44756</c:v>
                </c:pt>
                <c:pt idx="3341">
                  <c:v>44757</c:v>
                </c:pt>
                <c:pt idx="3342">
                  <c:v>44760</c:v>
                </c:pt>
                <c:pt idx="3343">
                  <c:v>44761</c:v>
                </c:pt>
                <c:pt idx="3344">
                  <c:v>44762</c:v>
                </c:pt>
                <c:pt idx="3345">
                  <c:v>44763</c:v>
                </c:pt>
                <c:pt idx="3346">
                  <c:v>44764</c:v>
                </c:pt>
                <c:pt idx="3347">
                  <c:v>44767</c:v>
                </c:pt>
                <c:pt idx="3348">
                  <c:v>44768</c:v>
                </c:pt>
                <c:pt idx="3349">
                  <c:v>44769</c:v>
                </c:pt>
                <c:pt idx="3350">
                  <c:v>44770</c:v>
                </c:pt>
                <c:pt idx="3351">
                  <c:v>44771</c:v>
                </c:pt>
                <c:pt idx="3352">
                  <c:v>44774</c:v>
                </c:pt>
                <c:pt idx="3353">
                  <c:v>44775</c:v>
                </c:pt>
                <c:pt idx="3354">
                  <c:v>44776</c:v>
                </c:pt>
                <c:pt idx="3355">
                  <c:v>44777</c:v>
                </c:pt>
                <c:pt idx="3356">
                  <c:v>44778</c:v>
                </c:pt>
                <c:pt idx="3357">
                  <c:v>44781</c:v>
                </c:pt>
                <c:pt idx="3358">
                  <c:v>44782</c:v>
                </c:pt>
                <c:pt idx="3359">
                  <c:v>44783</c:v>
                </c:pt>
                <c:pt idx="3360">
                  <c:v>44784</c:v>
                </c:pt>
                <c:pt idx="3361">
                  <c:v>44785</c:v>
                </c:pt>
                <c:pt idx="3362">
                  <c:v>44788</c:v>
                </c:pt>
                <c:pt idx="3363">
                  <c:v>44789</c:v>
                </c:pt>
                <c:pt idx="3364">
                  <c:v>44790</c:v>
                </c:pt>
                <c:pt idx="3365">
                  <c:v>44791</c:v>
                </c:pt>
                <c:pt idx="3366">
                  <c:v>44792</c:v>
                </c:pt>
                <c:pt idx="3367">
                  <c:v>44795</c:v>
                </c:pt>
                <c:pt idx="3368">
                  <c:v>44796</c:v>
                </c:pt>
              </c:numCache>
            </c:numRef>
          </c:cat>
          <c:val>
            <c:numRef>
              <c:f>elec!$C$2:$C$3394</c:f>
              <c:numCache>
                <c:formatCode>General</c:formatCode>
                <c:ptCount val="3369"/>
                <c:pt idx="0">
                  <c:v>36.5</c:v>
                </c:pt>
                <c:pt idx="1">
                  <c:v>36.4</c:v>
                </c:pt>
                <c:pt idx="2">
                  <c:v>36.450000000000003</c:v>
                </c:pt>
                <c:pt idx="3">
                  <c:v>36.6</c:v>
                </c:pt>
                <c:pt idx="4">
                  <c:v>36.9</c:v>
                </c:pt>
                <c:pt idx="5">
                  <c:v>36.700000000000003</c:v>
                </c:pt>
                <c:pt idx="6">
                  <c:v>36.6</c:v>
                </c:pt>
                <c:pt idx="7">
                  <c:v>36.6</c:v>
                </c:pt>
                <c:pt idx="8">
                  <c:v>37</c:v>
                </c:pt>
                <c:pt idx="9">
                  <c:v>37</c:v>
                </c:pt>
                <c:pt idx="10">
                  <c:v>36.799999999999997</c:v>
                </c:pt>
                <c:pt idx="11">
                  <c:v>36.5</c:v>
                </c:pt>
                <c:pt idx="12">
                  <c:v>36.75</c:v>
                </c:pt>
                <c:pt idx="13">
                  <c:v>36.9</c:v>
                </c:pt>
                <c:pt idx="14">
                  <c:v>36.75</c:v>
                </c:pt>
                <c:pt idx="15">
                  <c:v>36.700000000000003</c:v>
                </c:pt>
                <c:pt idx="16">
                  <c:v>36.9</c:v>
                </c:pt>
                <c:pt idx="17">
                  <c:v>36.65</c:v>
                </c:pt>
                <c:pt idx="18">
                  <c:v>37.1</c:v>
                </c:pt>
                <c:pt idx="19">
                  <c:v>37.299999999999997</c:v>
                </c:pt>
                <c:pt idx="20">
                  <c:v>37.15</c:v>
                </c:pt>
                <c:pt idx="21">
                  <c:v>37.299999999999997</c:v>
                </c:pt>
                <c:pt idx="22">
                  <c:v>36.9</c:v>
                </c:pt>
                <c:pt idx="23">
                  <c:v>36.85</c:v>
                </c:pt>
                <c:pt idx="24">
                  <c:v>36.049999999999997</c:v>
                </c:pt>
                <c:pt idx="25">
                  <c:v>35.5</c:v>
                </c:pt>
                <c:pt idx="26">
                  <c:v>35.5</c:v>
                </c:pt>
                <c:pt idx="27">
                  <c:v>35.4</c:v>
                </c:pt>
                <c:pt idx="28">
                  <c:v>34.75</c:v>
                </c:pt>
                <c:pt idx="29">
                  <c:v>34.35</c:v>
                </c:pt>
                <c:pt idx="30">
                  <c:v>33.5</c:v>
                </c:pt>
                <c:pt idx="31">
                  <c:v>32.75</c:v>
                </c:pt>
                <c:pt idx="32">
                  <c:v>33.549999999999997</c:v>
                </c:pt>
                <c:pt idx="33">
                  <c:v>33.700000000000003</c:v>
                </c:pt>
                <c:pt idx="34">
                  <c:v>33.65</c:v>
                </c:pt>
                <c:pt idx="35">
                  <c:v>33.700000000000003</c:v>
                </c:pt>
                <c:pt idx="36">
                  <c:v>33.65</c:v>
                </c:pt>
                <c:pt idx="37">
                  <c:v>33.4</c:v>
                </c:pt>
                <c:pt idx="38">
                  <c:v>33.5</c:v>
                </c:pt>
                <c:pt idx="39">
                  <c:v>33.299999999999997</c:v>
                </c:pt>
                <c:pt idx="40">
                  <c:v>32.75</c:v>
                </c:pt>
                <c:pt idx="41">
                  <c:v>32.65</c:v>
                </c:pt>
                <c:pt idx="42">
                  <c:v>32.700000000000003</c:v>
                </c:pt>
                <c:pt idx="43">
                  <c:v>32.6</c:v>
                </c:pt>
                <c:pt idx="44">
                  <c:v>32.5</c:v>
                </c:pt>
                <c:pt idx="45">
                  <c:v>32.4</c:v>
                </c:pt>
                <c:pt idx="46">
                  <c:v>32.1</c:v>
                </c:pt>
                <c:pt idx="47">
                  <c:v>32</c:v>
                </c:pt>
                <c:pt idx="48">
                  <c:v>32.299999999999997</c:v>
                </c:pt>
                <c:pt idx="49">
                  <c:v>32.1</c:v>
                </c:pt>
                <c:pt idx="50">
                  <c:v>31.7</c:v>
                </c:pt>
                <c:pt idx="51">
                  <c:v>31.75</c:v>
                </c:pt>
                <c:pt idx="52">
                  <c:v>31.5</c:v>
                </c:pt>
                <c:pt idx="53">
                  <c:v>31.9</c:v>
                </c:pt>
                <c:pt idx="54">
                  <c:v>31.65</c:v>
                </c:pt>
                <c:pt idx="55">
                  <c:v>32</c:v>
                </c:pt>
                <c:pt idx="56">
                  <c:v>32.200000000000003</c:v>
                </c:pt>
                <c:pt idx="57">
                  <c:v>31.5</c:v>
                </c:pt>
                <c:pt idx="58">
                  <c:v>32</c:v>
                </c:pt>
                <c:pt idx="59">
                  <c:v>32</c:v>
                </c:pt>
                <c:pt idx="60">
                  <c:v>32</c:v>
                </c:pt>
                <c:pt idx="61">
                  <c:v>31.6</c:v>
                </c:pt>
                <c:pt idx="62">
                  <c:v>31.2</c:v>
                </c:pt>
                <c:pt idx="63">
                  <c:v>31.15</c:v>
                </c:pt>
                <c:pt idx="64">
                  <c:v>31.55</c:v>
                </c:pt>
                <c:pt idx="65">
                  <c:v>31.25</c:v>
                </c:pt>
                <c:pt idx="66">
                  <c:v>31.65</c:v>
                </c:pt>
                <c:pt idx="67">
                  <c:v>31.65</c:v>
                </c:pt>
                <c:pt idx="68">
                  <c:v>33.549999999999997</c:v>
                </c:pt>
                <c:pt idx="78">
                  <c:v>32.75</c:v>
                </c:pt>
                <c:pt idx="79">
                  <c:v>32.799999999999997</c:v>
                </c:pt>
                <c:pt idx="80">
                  <c:v>32.65</c:v>
                </c:pt>
                <c:pt idx="81">
                  <c:v>32.700000000000003</c:v>
                </c:pt>
                <c:pt idx="82">
                  <c:v>32.9</c:v>
                </c:pt>
                <c:pt idx="95">
                  <c:v>36.200000000000003</c:v>
                </c:pt>
                <c:pt idx="96">
                  <c:v>36.4</c:v>
                </c:pt>
                <c:pt idx="97">
                  <c:v>36.4</c:v>
                </c:pt>
                <c:pt idx="98">
                  <c:v>36</c:v>
                </c:pt>
                <c:pt idx="99">
                  <c:v>36</c:v>
                </c:pt>
                <c:pt idx="100">
                  <c:v>35.700000000000003</c:v>
                </c:pt>
                <c:pt idx="101">
                  <c:v>35.25</c:v>
                </c:pt>
                <c:pt idx="102">
                  <c:v>34.5</c:v>
                </c:pt>
                <c:pt idx="103">
                  <c:v>34.5</c:v>
                </c:pt>
                <c:pt idx="104">
                  <c:v>34.9</c:v>
                </c:pt>
                <c:pt idx="105">
                  <c:v>35.5</c:v>
                </c:pt>
                <c:pt idx="106">
                  <c:v>35.15</c:v>
                </c:pt>
                <c:pt idx="107">
                  <c:v>35.299999999999997</c:v>
                </c:pt>
                <c:pt idx="108">
                  <c:v>34.950000000000003</c:v>
                </c:pt>
                <c:pt idx="109">
                  <c:v>35.200000000000003</c:v>
                </c:pt>
                <c:pt idx="110">
                  <c:v>34.9</c:v>
                </c:pt>
                <c:pt idx="111">
                  <c:v>34.75</c:v>
                </c:pt>
                <c:pt idx="112">
                  <c:v>34.5</c:v>
                </c:pt>
                <c:pt idx="113">
                  <c:v>34.35</c:v>
                </c:pt>
                <c:pt idx="114">
                  <c:v>34.1</c:v>
                </c:pt>
                <c:pt idx="115">
                  <c:v>33.75</c:v>
                </c:pt>
                <c:pt idx="116">
                  <c:v>33.65</c:v>
                </c:pt>
                <c:pt idx="117">
                  <c:v>33.799999999999997</c:v>
                </c:pt>
                <c:pt idx="118">
                  <c:v>37.799999999999997</c:v>
                </c:pt>
                <c:pt idx="119">
                  <c:v>37.799999999999997</c:v>
                </c:pt>
                <c:pt idx="120">
                  <c:v>37.4</c:v>
                </c:pt>
                <c:pt idx="121">
                  <c:v>37.75</c:v>
                </c:pt>
                <c:pt idx="122">
                  <c:v>37.35</c:v>
                </c:pt>
                <c:pt idx="123">
                  <c:v>38</c:v>
                </c:pt>
                <c:pt idx="124">
                  <c:v>38.4</c:v>
                </c:pt>
                <c:pt idx="125">
                  <c:v>38.5</c:v>
                </c:pt>
                <c:pt idx="126">
                  <c:v>38.049999999999997</c:v>
                </c:pt>
                <c:pt idx="127">
                  <c:v>38.15</c:v>
                </c:pt>
                <c:pt idx="128">
                  <c:v>38.9</c:v>
                </c:pt>
                <c:pt idx="129">
                  <c:v>39.049999999999997</c:v>
                </c:pt>
                <c:pt idx="130">
                  <c:v>38.4</c:v>
                </c:pt>
                <c:pt idx="131">
                  <c:v>38.5</c:v>
                </c:pt>
                <c:pt idx="132">
                  <c:v>38.5</c:v>
                </c:pt>
                <c:pt idx="133">
                  <c:v>38.85</c:v>
                </c:pt>
                <c:pt idx="134">
                  <c:v>39.15</c:v>
                </c:pt>
                <c:pt idx="135">
                  <c:v>39.200000000000003</c:v>
                </c:pt>
                <c:pt idx="136">
                  <c:v>39.5</c:v>
                </c:pt>
                <c:pt idx="137">
                  <c:v>38.4</c:v>
                </c:pt>
                <c:pt idx="138">
                  <c:v>38.65</c:v>
                </c:pt>
                <c:pt idx="139">
                  <c:v>38.799999999999997</c:v>
                </c:pt>
                <c:pt idx="140">
                  <c:v>39.1</c:v>
                </c:pt>
                <c:pt idx="141">
                  <c:v>39.200000000000003</c:v>
                </c:pt>
                <c:pt idx="142">
                  <c:v>39.200000000000003</c:v>
                </c:pt>
                <c:pt idx="143">
                  <c:v>38.15</c:v>
                </c:pt>
                <c:pt idx="144">
                  <c:v>38.049999999999997</c:v>
                </c:pt>
                <c:pt idx="145">
                  <c:v>37.799999999999997</c:v>
                </c:pt>
                <c:pt idx="146">
                  <c:v>37.700000000000003</c:v>
                </c:pt>
                <c:pt idx="147">
                  <c:v>37.799999999999997</c:v>
                </c:pt>
                <c:pt idx="148">
                  <c:v>37.200000000000003</c:v>
                </c:pt>
                <c:pt idx="149">
                  <c:v>36.85</c:v>
                </c:pt>
                <c:pt idx="150">
                  <c:v>36.9</c:v>
                </c:pt>
                <c:pt idx="151">
                  <c:v>36</c:v>
                </c:pt>
                <c:pt idx="152">
                  <c:v>35.299999999999997</c:v>
                </c:pt>
                <c:pt idx="153">
                  <c:v>34.85</c:v>
                </c:pt>
                <c:pt idx="154">
                  <c:v>35</c:v>
                </c:pt>
                <c:pt idx="155">
                  <c:v>35</c:v>
                </c:pt>
                <c:pt idx="156">
                  <c:v>34.299999999999997</c:v>
                </c:pt>
                <c:pt idx="157">
                  <c:v>33.700000000000003</c:v>
                </c:pt>
                <c:pt idx="158">
                  <c:v>35.6</c:v>
                </c:pt>
                <c:pt idx="159">
                  <c:v>35.25</c:v>
                </c:pt>
                <c:pt idx="160">
                  <c:v>35.299999999999997</c:v>
                </c:pt>
                <c:pt idx="161">
                  <c:v>35.950000000000003</c:v>
                </c:pt>
                <c:pt idx="162">
                  <c:v>35.5</c:v>
                </c:pt>
                <c:pt idx="163">
                  <c:v>34.5</c:v>
                </c:pt>
                <c:pt idx="164">
                  <c:v>34.6</c:v>
                </c:pt>
                <c:pt idx="165">
                  <c:v>34.4</c:v>
                </c:pt>
                <c:pt idx="166">
                  <c:v>34.299999999999997</c:v>
                </c:pt>
                <c:pt idx="167">
                  <c:v>34.25</c:v>
                </c:pt>
                <c:pt idx="168">
                  <c:v>35.1</c:v>
                </c:pt>
                <c:pt idx="169">
                  <c:v>35.5</c:v>
                </c:pt>
                <c:pt idx="170">
                  <c:v>36.25</c:v>
                </c:pt>
                <c:pt idx="171">
                  <c:v>35.1</c:v>
                </c:pt>
                <c:pt idx="172">
                  <c:v>35.25</c:v>
                </c:pt>
                <c:pt idx="173">
                  <c:v>35.299999999999997</c:v>
                </c:pt>
                <c:pt idx="174">
                  <c:v>35.200000000000003</c:v>
                </c:pt>
                <c:pt idx="175">
                  <c:v>35.299999999999997</c:v>
                </c:pt>
                <c:pt idx="176">
                  <c:v>35.450000000000003</c:v>
                </c:pt>
                <c:pt idx="177">
                  <c:v>35.9</c:v>
                </c:pt>
                <c:pt idx="178">
                  <c:v>36.25</c:v>
                </c:pt>
                <c:pt idx="179">
                  <c:v>36.1</c:v>
                </c:pt>
                <c:pt idx="180">
                  <c:v>35.799999999999997</c:v>
                </c:pt>
                <c:pt idx="181">
                  <c:v>38</c:v>
                </c:pt>
                <c:pt idx="182">
                  <c:v>38</c:v>
                </c:pt>
                <c:pt idx="183">
                  <c:v>38.35</c:v>
                </c:pt>
                <c:pt idx="184">
                  <c:v>38.35</c:v>
                </c:pt>
                <c:pt idx="185">
                  <c:v>40</c:v>
                </c:pt>
                <c:pt idx="186">
                  <c:v>38.25</c:v>
                </c:pt>
                <c:pt idx="187">
                  <c:v>38.299999999999997</c:v>
                </c:pt>
                <c:pt idx="188">
                  <c:v>37.5</c:v>
                </c:pt>
                <c:pt idx="189">
                  <c:v>36.700000000000003</c:v>
                </c:pt>
                <c:pt idx="190">
                  <c:v>36.75</c:v>
                </c:pt>
                <c:pt idx="191">
                  <c:v>35.5</c:v>
                </c:pt>
                <c:pt idx="192">
                  <c:v>35.549999999999997</c:v>
                </c:pt>
                <c:pt idx="193">
                  <c:v>36.6</c:v>
                </c:pt>
                <c:pt idx="194">
                  <c:v>36.549999999999997</c:v>
                </c:pt>
                <c:pt idx="195">
                  <c:v>35.75</c:v>
                </c:pt>
                <c:pt idx="196">
                  <c:v>35.450000000000003</c:v>
                </c:pt>
                <c:pt idx="197">
                  <c:v>36.5</c:v>
                </c:pt>
                <c:pt idx="198">
                  <c:v>37.6</c:v>
                </c:pt>
                <c:pt idx="199">
                  <c:v>39.6</c:v>
                </c:pt>
                <c:pt idx="200">
                  <c:v>39.1</c:v>
                </c:pt>
                <c:pt idx="201">
                  <c:v>39</c:v>
                </c:pt>
                <c:pt idx="202">
                  <c:v>35.4</c:v>
                </c:pt>
                <c:pt idx="203">
                  <c:v>35.65</c:v>
                </c:pt>
                <c:pt idx="204">
                  <c:v>35.5</c:v>
                </c:pt>
                <c:pt idx="205">
                  <c:v>35.950000000000003</c:v>
                </c:pt>
                <c:pt idx="206">
                  <c:v>35.9</c:v>
                </c:pt>
                <c:pt idx="207">
                  <c:v>35.950000000000003</c:v>
                </c:pt>
                <c:pt idx="208">
                  <c:v>35.700000000000003</c:v>
                </c:pt>
                <c:pt idx="209">
                  <c:v>35.4</c:v>
                </c:pt>
                <c:pt idx="210">
                  <c:v>35.25</c:v>
                </c:pt>
                <c:pt idx="211">
                  <c:v>35.1</c:v>
                </c:pt>
                <c:pt idx="212">
                  <c:v>34.85</c:v>
                </c:pt>
                <c:pt idx="213">
                  <c:v>34.9</c:v>
                </c:pt>
                <c:pt idx="214">
                  <c:v>34.799999999999997</c:v>
                </c:pt>
                <c:pt idx="215">
                  <c:v>34.4</c:v>
                </c:pt>
                <c:pt idx="216">
                  <c:v>34.15</c:v>
                </c:pt>
                <c:pt idx="217">
                  <c:v>34</c:v>
                </c:pt>
                <c:pt idx="218">
                  <c:v>34.15</c:v>
                </c:pt>
                <c:pt idx="219">
                  <c:v>34.450000000000003</c:v>
                </c:pt>
                <c:pt idx="220">
                  <c:v>34.75</c:v>
                </c:pt>
                <c:pt idx="221">
                  <c:v>34.700000000000003</c:v>
                </c:pt>
                <c:pt idx="222">
                  <c:v>34.75</c:v>
                </c:pt>
                <c:pt idx="223">
                  <c:v>34.9</c:v>
                </c:pt>
                <c:pt idx="224">
                  <c:v>34.65</c:v>
                </c:pt>
                <c:pt idx="225">
                  <c:v>34.25</c:v>
                </c:pt>
                <c:pt idx="226">
                  <c:v>34.049999999999997</c:v>
                </c:pt>
                <c:pt idx="227">
                  <c:v>34.25</c:v>
                </c:pt>
                <c:pt idx="228">
                  <c:v>34.1</c:v>
                </c:pt>
                <c:pt idx="229">
                  <c:v>34.049999999999997</c:v>
                </c:pt>
                <c:pt idx="230">
                  <c:v>34.25</c:v>
                </c:pt>
                <c:pt idx="231">
                  <c:v>34.049999999999997</c:v>
                </c:pt>
                <c:pt idx="232">
                  <c:v>34.25</c:v>
                </c:pt>
                <c:pt idx="233">
                  <c:v>34.6</c:v>
                </c:pt>
                <c:pt idx="234">
                  <c:v>33.9</c:v>
                </c:pt>
                <c:pt idx="235">
                  <c:v>33.75</c:v>
                </c:pt>
                <c:pt idx="236">
                  <c:v>33.6</c:v>
                </c:pt>
                <c:pt idx="237">
                  <c:v>33.5</c:v>
                </c:pt>
                <c:pt idx="238">
                  <c:v>33.6</c:v>
                </c:pt>
                <c:pt idx="239">
                  <c:v>33.5</c:v>
                </c:pt>
                <c:pt idx="240">
                  <c:v>33.299999999999997</c:v>
                </c:pt>
                <c:pt idx="241">
                  <c:v>33.549999999999997</c:v>
                </c:pt>
                <c:pt idx="242">
                  <c:v>33.6</c:v>
                </c:pt>
                <c:pt idx="243">
                  <c:v>33.65</c:v>
                </c:pt>
                <c:pt idx="244">
                  <c:v>34.049999999999997</c:v>
                </c:pt>
                <c:pt idx="245">
                  <c:v>34.299999999999997</c:v>
                </c:pt>
                <c:pt idx="246">
                  <c:v>33.700000000000003</c:v>
                </c:pt>
                <c:pt idx="247">
                  <c:v>34.4</c:v>
                </c:pt>
                <c:pt idx="248">
                  <c:v>34.5</c:v>
                </c:pt>
                <c:pt idx="249">
                  <c:v>34.75</c:v>
                </c:pt>
                <c:pt idx="250">
                  <c:v>35.5</c:v>
                </c:pt>
                <c:pt idx="251">
                  <c:v>35.5</c:v>
                </c:pt>
                <c:pt idx="252">
                  <c:v>35.6</c:v>
                </c:pt>
                <c:pt idx="253">
                  <c:v>36.049999999999997</c:v>
                </c:pt>
                <c:pt idx="254">
                  <c:v>35.5</c:v>
                </c:pt>
                <c:pt idx="255">
                  <c:v>34.9</c:v>
                </c:pt>
                <c:pt idx="256">
                  <c:v>34.950000000000003</c:v>
                </c:pt>
                <c:pt idx="257">
                  <c:v>35.700000000000003</c:v>
                </c:pt>
                <c:pt idx="258">
                  <c:v>35.4</c:v>
                </c:pt>
                <c:pt idx="259">
                  <c:v>35.25</c:v>
                </c:pt>
                <c:pt idx="260">
                  <c:v>36.6</c:v>
                </c:pt>
                <c:pt idx="261">
                  <c:v>37.700000000000003</c:v>
                </c:pt>
                <c:pt idx="262">
                  <c:v>38.200000000000003</c:v>
                </c:pt>
                <c:pt idx="263">
                  <c:v>37.85</c:v>
                </c:pt>
                <c:pt idx="264">
                  <c:v>37.6</c:v>
                </c:pt>
                <c:pt idx="265">
                  <c:v>40</c:v>
                </c:pt>
                <c:pt idx="266">
                  <c:v>39.049999999999997</c:v>
                </c:pt>
                <c:pt idx="267">
                  <c:v>39.25</c:v>
                </c:pt>
                <c:pt idx="268">
                  <c:v>40.75</c:v>
                </c:pt>
                <c:pt idx="269">
                  <c:v>43.5</c:v>
                </c:pt>
                <c:pt idx="270">
                  <c:v>40.65</c:v>
                </c:pt>
                <c:pt idx="271">
                  <c:v>40.6</c:v>
                </c:pt>
                <c:pt idx="272">
                  <c:v>39.200000000000003</c:v>
                </c:pt>
                <c:pt idx="273">
                  <c:v>39.6</c:v>
                </c:pt>
                <c:pt idx="274">
                  <c:v>39.9</c:v>
                </c:pt>
                <c:pt idx="275">
                  <c:v>39.6</c:v>
                </c:pt>
                <c:pt idx="276">
                  <c:v>40.5</c:v>
                </c:pt>
                <c:pt idx="277">
                  <c:v>37.799999999999997</c:v>
                </c:pt>
                <c:pt idx="278">
                  <c:v>40.200000000000003</c:v>
                </c:pt>
                <c:pt idx="279">
                  <c:v>40.700000000000003</c:v>
                </c:pt>
                <c:pt idx="280">
                  <c:v>40.950000000000003</c:v>
                </c:pt>
                <c:pt idx="281">
                  <c:v>40.799999999999997</c:v>
                </c:pt>
                <c:pt idx="282">
                  <c:v>40.299999999999997</c:v>
                </c:pt>
                <c:pt idx="283">
                  <c:v>40.5</c:v>
                </c:pt>
                <c:pt idx="284">
                  <c:v>40.700000000000003</c:v>
                </c:pt>
                <c:pt idx="285">
                  <c:v>40.299999999999997</c:v>
                </c:pt>
                <c:pt idx="286">
                  <c:v>40.799999999999997</c:v>
                </c:pt>
                <c:pt idx="287">
                  <c:v>41.05</c:v>
                </c:pt>
                <c:pt idx="288">
                  <c:v>41.7</c:v>
                </c:pt>
                <c:pt idx="289">
                  <c:v>43.55</c:v>
                </c:pt>
                <c:pt idx="290">
                  <c:v>43.9</c:v>
                </c:pt>
                <c:pt idx="291">
                  <c:v>45.25</c:v>
                </c:pt>
                <c:pt idx="292">
                  <c:v>43.3</c:v>
                </c:pt>
                <c:pt idx="293">
                  <c:v>43.3</c:v>
                </c:pt>
                <c:pt idx="294">
                  <c:v>44.3</c:v>
                </c:pt>
                <c:pt idx="295">
                  <c:v>44.25</c:v>
                </c:pt>
                <c:pt idx="296">
                  <c:v>44.75</c:v>
                </c:pt>
                <c:pt idx="297">
                  <c:v>45</c:v>
                </c:pt>
                <c:pt idx="298">
                  <c:v>44</c:v>
                </c:pt>
                <c:pt idx="299">
                  <c:v>43.25</c:v>
                </c:pt>
                <c:pt idx="300">
                  <c:v>42.5</c:v>
                </c:pt>
                <c:pt idx="301">
                  <c:v>43.1</c:v>
                </c:pt>
                <c:pt idx="302">
                  <c:v>41.85</c:v>
                </c:pt>
                <c:pt idx="303">
                  <c:v>42.25</c:v>
                </c:pt>
                <c:pt idx="304">
                  <c:v>43.35</c:v>
                </c:pt>
                <c:pt idx="305" formatCode="0.00">
                  <c:v>42.85</c:v>
                </c:pt>
                <c:pt idx="306" formatCode="0.00">
                  <c:v>43.6</c:v>
                </c:pt>
                <c:pt idx="307" formatCode="0.00">
                  <c:v>43.75</c:v>
                </c:pt>
                <c:pt idx="308" formatCode="0.00">
                  <c:v>44.4</c:v>
                </c:pt>
                <c:pt idx="309" formatCode="0.00">
                  <c:v>45.7</c:v>
                </c:pt>
                <c:pt idx="310" formatCode="0.00">
                  <c:v>43.7</c:v>
                </c:pt>
                <c:pt idx="311" formatCode="0.00">
                  <c:v>44.3</c:v>
                </c:pt>
                <c:pt idx="312" formatCode="0.00">
                  <c:v>44.7</c:v>
                </c:pt>
                <c:pt idx="313" formatCode="0.00">
                  <c:v>45.5</c:v>
                </c:pt>
                <c:pt idx="314" formatCode="0.00">
                  <c:v>44.9</c:v>
                </c:pt>
                <c:pt idx="315" formatCode="0.00">
                  <c:v>44.45</c:v>
                </c:pt>
                <c:pt idx="316" formatCode="0.00">
                  <c:v>43.85</c:v>
                </c:pt>
                <c:pt idx="317" formatCode="0.00">
                  <c:v>43.85</c:v>
                </c:pt>
                <c:pt idx="318" formatCode="0.00">
                  <c:v>41.75</c:v>
                </c:pt>
                <c:pt idx="319" formatCode="0.00">
                  <c:v>42.1</c:v>
                </c:pt>
                <c:pt idx="320" formatCode="0.00">
                  <c:v>40.5</c:v>
                </c:pt>
                <c:pt idx="321" formatCode="0.00">
                  <c:v>39.35</c:v>
                </c:pt>
                <c:pt idx="322" formatCode="0.00">
                  <c:v>40.549999999999997</c:v>
                </c:pt>
                <c:pt idx="323" formatCode="0.00">
                  <c:v>40.299999999999997</c:v>
                </c:pt>
                <c:pt idx="324" formatCode="0.00">
                  <c:v>39.200000000000003</c:v>
                </c:pt>
                <c:pt idx="325" formatCode="0.00">
                  <c:v>39.1</c:v>
                </c:pt>
                <c:pt idx="326" formatCode="0.00">
                  <c:v>39.700000000000003</c:v>
                </c:pt>
                <c:pt idx="327" formatCode="0.00">
                  <c:v>40.5</c:v>
                </c:pt>
                <c:pt idx="328" formatCode="0.00">
                  <c:v>44.75</c:v>
                </c:pt>
                <c:pt idx="329" formatCode="0.00">
                  <c:v>40.549999999999997</c:v>
                </c:pt>
                <c:pt idx="330" formatCode="0.00">
                  <c:v>40.799999999999997</c:v>
                </c:pt>
                <c:pt idx="331" formatCode="0.00">
                  <c:v>40.200000000000003</c:v>
                </c:pt>
                <c:pt idx="332" formatCode="0.00">
                  <c:v>40.1</c:v>
                </c:pt>
                <c:pt idx="333" formatCode="0.00">
                  <c:v>39.799999999999997</c:v>
                </c:pt>
                <c:pt idx="334" formatCode="0.00">
                  <c:v>40.15</c:v>
                </c:pt>
                <c:pt idx="335" formatCode="0.00">
                  <c:v>40.450000000000003</c:v>
                </c:pt>
                <c:pt idx="336" formatCode="0.00">
                  <c:v>39.4</c:v>
                </c:pt>
                <c:pt idx="337" formatCode="0.00">
                  <c:v>40</c:v>
                </c:pt>
                <c:pt idx="338" formatCode="0.00">
                  <c:v>39.299999999999997</c:v>
                </c:pt>
                <c:pt idx="339" formatCode="0.00">
                  <c:v>39.4</c:v>
                </c:pt>
                <c:pt idx="340" formatCode="0.00">
                  <c:v>38.799999999999997</c:v>
                </c:pt>
                <c:pt idx="341" formatCode="0.00">
                  <c:v>39.1</c:v>
                </c:pt>
                <c:pt idx="342" formatCode="0.00">
                  <c:v>39.549999999999997</c:v>
                </c:pt>
                <c:pt idx="343" formatCode="0.00">
                  <c:v>40.200000000000003</c:v>
                </c:pt>
                <c:pt idx="344" formatCode="0.00">
                  <c:v>39.299999999999997</c:v>
                </c:pt>
                <c:pt idx="345" formatCode="0.00">
                  <c:v>39.200000000000003</c:v>
                </c:pt>
                <c:pt idx="346" formatCode="0.00">
                  <c:v>39.35</c:v>
                </c:pt>
                <c:pt idx="347" formatCode="0.00">
                  <c:v>39.6</c:v>
                </c:pt>
                <c:pt idx="348" formatCode="0.00">
                  <c:v>42</c:v>
                </c:pt>
                <c:pt idx="349" formatCode="0.00">
                  <c:v>41.7</c:v>
                </c:pt>
                <c:pt idx="350" formatCode="0.00">
                  <c:v>41.7</c:v>
                </c:pt>
                <c:pt idx="351" formatCode="0.00">
                  <c:v>42.2</c:v>
                </c:pt>
                <c:pt idx="352" formatCode="0.00">
                  <c:v>41.8</c:v>
                </c:pt>
                <c:pt idx="353" formatCode="0.00">
                  <c:v>41.25</c:v>
                </c:pt>
                <c:pt idx="354" formatCode="0.00">
                  <c:v>41.55</c:v>
                </c:pt>
                <c:pt idx="355" formatCode="0.00">
                  <c:v>41.75</c:v>
                </c:pt>
                <c:pt idx="356" formatCode="0.00">
                  <c:v>41.7</c:v>
                </c:pt>
                <c:pt idx="357" formatCode="0.00">
                  <c:v>41.5</c:v>
                </c:pt>
                <c:pt idx="358" formatCode="0.00">
                  <c:v>41.55</c:v>
                </c:pt>
                <c:pt idx="359" formatCode="0.00">
                  <c:v>41.5</c:v>
                </c:pt>
                <c:pt idx="360" formatCode="0.00">
                  <c:v>41.75</c:v>
                </c:pt>
                <c:pt idx="361" formatCode="0.00">
                  <c:v>41.45</c:v>
                </c:pt>
                <c:pt idx="362" formatCode="0.00">
                  <c:v>41.2</c:v>
                </c:pt>
                <c:pt idx="363" formatCode="0.00">
                  <c:v>41.35</c:v>
                </c:pt>
                <c:pt idx="364" formatCode="0.00">
                  <c:v>41.2</c:v>
                </c:pt>
                <c:pt idx="365" formatCode="0.00">
                  <c:v>41.55</c:v>
                </c:pt>
                <c:pt idx="366" formatCode="0.00">
                  <c:v>41.95</c:v>
                </c:pt>
                <c:pt idx="367" formatCode="0.00">
                  <c:v>42</c:v>
                </c:pt>
                <c:pt idx="368" formatCode="0.00">
                  <c:v>42.15</c:v>
                </c:pt>
                <c:pt idx="369" formatCode="0.00">
                  <c:v>43.4</c:v>
                </c:pt>
                <c:pt idx="370" formatCode="0.00">
                  <c:v>43</c:v>
                </c:pt>
                <c:pt idx="371" formatCode="0.00">
                  <c:v>42.75</c:v>
                </c:pt>
                <c:pt idx="372" formatCode="0.00">
                  <c:v>43.4</c:v>
                </c:pt>
                <c:pt idx="373" formatCode="0.00">
                  <c:v>43.4</c:v>
                </c:pt>
                <c:pt idx="374" formatCode="0.00">
                  <c:v>44.1</c:v>
                </c:pt>
                <c:pt idx="375" formatCode="0.00">
                  <c:v>43.9</c:v>
                </c:pt>
                <c:pt idx="376" formatCode="0.00">
                  <c:v>43.9</c:v>
                </c:pt>
                <c:pt idx="377" formatCode="0.00">
                  <c:v>44</c:v>
                </c:pt>
                <c:pt idx="378" formatCode="0.00">
                  <c:v>44.4</c:v>
                </c:pt>
                <c:pt idx="379" formatCode="0.00">
                  <c:v>44.6</c:v>
                </c:pt>
                <c:pt idx="380" formatCode="0.00">
                  <c:v>44.6</c:v>
                </c:pt>
                <c:pt idx="381" formatCode="0.00">
                  <c:v>44.8</c:v>
                </c:pt>
                <c:pt idx="382" formatCode="0.00">
                  <c:v>44.65</c:v>
                </c:pt>
                <c:pt idx="383" formatCode="0.00">
                  <c:v>44.5</c:v>
                </c:pt>
                <c:pt idx="384" formatCode="0.00">
                  <c:v>44.25</c:v>
                </c:pt>
                <c:pt idx="385" formatCode="0.00">
                  <c:v>44.4</c:v>
                </c:pt>
                <c:pt idx="386" formatCode="0.00">
                  <c:v>44.5</c:v>
                </c:pt>
                <c:pt idx="387" formatCode="0.00">
                  <c:v>44.45</c:v>
                </c:pt>
                <c:pt idx="388" formatCode="0.00">
                  <c:v>44.65</c:v>
                </c:pt>
                <c:pt idx="389" formatCode="0.00">
                  <c:v>44.7</c:v>
                </c:pt>
                <c:pt idx="390" formatCode="0.00">
                  <c:v>44.55</c:v>
                </c:pt>
                <c:pt idx="391" formatCode="0.00">
                  <c:v>43.85</c:v>
                </c:pt>
                <c:pt idx="392" formatCode="0.00">
                  <c:v>43.8</c:v>
                </c:pt>
                <c:pt idx="393" formatCode="0.00">
                  <c:v>43.75</c:v>
                </c:pt>
                <c:pt idx="394" formatCode="0.00">
                  <c:v>44.8</c:v>
                </c:pt>
                <c:pt idx="395" formatCode="0.00">
                  <c:v>43.85</c:v>
                </c:pt>
                <c:pt idx="396" formatCode="0.00">
                  <c:v>43.85</c:v>
                </c:pt>
                <c:pt idx="397" formatCode="0.00">
                  <c:v>43.3</c:v>
                </c:pt>
                <c:pt idx="398" formatCode="0.00">
                  <c:v>42.75</c:v>
                </c:pt>
                <c:pt idx="399" formatCode="0.00">
                  <c:v>43</c:v>
                </c:pt>
                <c:pt idx="400" formatCode="0.00">
                  <c:v>43.2</c:v>
                </c:pt>
                <c:pt idx="401" formatCode="0.00">
                  <c:v>43.45</c:v>
                </c:pt>
                <c:pt idx="402" formatCode="0.00">
                  <c:v>44.45</c:v>
                </c:pt>
                <c:pt idx="403">
                  <c:v>45.4</c:v>
                </c:pt>
                <c:pt idx="404" formatCode="0.00">
                  <c:v>44.7</c:v>
                </c:pt>
                <c:pt idx="405" formatCode="0.00">
                  <c:v>44.75</c:v>
                </c:pt>
                <c:pt idx="406" formatCode="0.00">
                  <c:v>45.25</c:v>
                </c:pt>
                <c:pt idx="407" formatCode="0.00">
                  <c:v>46.7</c:v>
                </c:pt>
                <c:pt idx="408" formatCode="0.00">
                  <c:v>46.9</c:v>
                </c:pt>
                <c:pt idx="409" formatCode="0.00">
                  <c:v>47.4</c:v>
                </c:pt>
                <c:pt idx="410" formatCode="0.00">
                  <c:v>47.4</c:v>
                </c:pt>
                <c:pt idx="411" formatCode="0.00">
                  <c:v>48.4</c:v>
                </c:pt>
                <c:pt idx="412" formatCode="0.00">
                  <c:v>49.6</c:v>
                </c:pt>
                <c:pt idx="413" formatCode="0.00">
                  <c:v>48.3</c:v>
                </c:pt>
                <c:pt idx="414" formatCode="0.00">
                  <c:v>51</c:v>
                </c:pt>
                <c:pt idx="415" formatCode="0.00">
                  <c:v>50.45</c:v>
                </c:pt>
                <c:pt idx="416" formatCode="0.00">
                  <c:v>51.65</c:v>
                </c:pt>
                <c:pt idx="417" formatCode="0.00">
                  <c:v>53.9</c:v>
                </c:pt>
                <c:pt idx="418" formatCode="0.00">
                  <c:v>53.1</c:v>
                </c:pt>
                <c:pt idx="419" formatCode="0.00">
                  <c:v>53.89</c:v>
                </c:pt>
                <c:pt idx="420" formatCode="0.00">
                  <c:v>53.25</c:v>
                </c:pt>
                <c:pt idx="421" formatCode="0.00">
                  <c:v>52.5</c:v>
                </c:pt>
                <c:pt idx="422" formatCode="0.00">
                  <c:v>52.75</c:v>
                </c:pt>
                <c:pt idx="423" formatCode="0.00">
                  <c:v>52</c:v>
                </c:pt>
                <c:pt idx="424" formatCode="0.00">
                  <c:v>51</c:v>
                </c:pt>
                <c:pt idx="425" formatCode="0.00">
                  <c:v>51.7</c:v>
                </c:pt>
                <c:pt idx="426" formatCode="0.00">
                  <c:v>52.15</c:v>
                </c:pt>
                <c:pt idx="427" formatCode="0.00">
                  <c:v>53.4</c:v>
                </c:pt>
                <c:pt idx="428" formatCode="0.00">
                  <c:v>51.6</c:v>
                </c:pt>
                <c:pt idx="429" formatCode="0.00">
                  <c:v>52.05</c:v>
                </c:pt>
                <c:pt idx="430" formatCode="0.00">
                  <c:v>52</c:v>
                </c:pt>
                <c:pt idx="431" formatCode="0.00">
                  <c:v>52.5</c:v>
                </c:pt>
                <c:pt idx="432" formatCode="0.00">
                  <c:v>52.25</c:v>
                </c:pt>
                <c:pt idx="433" formatCode="0.00">
                  <c:v>51.3</c:v>
                </c:pt>
                <c:pt idx="434" formatCode="0.00">
                  <c:v>51.3</c:v>
                </c:pt>
                <c:pt idx="435" formatCode="0.00">
                  <c:v>51</c:v>
                </c:pt>
                <c:pt idx="436" formatCode="0.00">
                  <c:v>49.9</c:v>
                </c:pt>
                <c:pt idx="437" formatCode="0.00">
                  <c:v>50.1</c:v>
                </c:pt>
                <c:pt idx="438" formatCode="0.00">
                  <c:v>50.2</c:v>
                </c:pt>
                <c:pt idx="439" formatCode="0.00">
                  <c:v>50.2</c:v>
                </c:pt>
                <c:pt idx="440" formatCode="0.00">
                  <c:v>49.55</c:v>
                </c:pt>
                <c:pt idx="441" formatCode="0.00">
                  <c:v>49.65</c:v>
                </c:pt>
                <c:pt idx="442" formatCode="0.00">
                  <c:v>49.55</c:v>
                </c:pt>
                <c:pt idx="443" formatCode="0.00">
                  <c:v>49.4</c:v>
                </c:pt>
                <c:pt idx="444" formatCode="0.00">
                  <c:v>49.35</c:v>
                </c:pt>
                <c:pt idx="445" formatCode="0.00">
                  <c:v>49.25</c:v>
                </c:pt>
                <c:pt idx="446" formatCode="0.00">
                  <c:v>48.9</c:v>
                </c:pt>
                <c:pt idx="447" formatCode="0.00">
                  <c:v>48.2</c:v>
                </c:pt>
                <c:pt idx="448" formatCode="0.00">
                  <c:v>47.9</c:v>
                </c:pt>
                <c:pt idx="449" formatCode="0.00">
                  <c:v>48.3</c:v>
                </c:pt>
                <c:pt idx="450" formatCode="0.00">
                  <c:v>48.25</c:v>
                </c:pt>
                <c:pt idx="451" formatCode="0.00">
                  <c:v>47</c:v>
                </c:pt>
                <c:pt idx="452" formatCode="0.00">
                  <c:v>46.7</c:v>
                </c:pt>
                <c:pt idx="453" formatCode="0.00">
                  <c:v>47.1</c:v>
                </c:pt>
                <c:pt idx="454" formatCode="0.00">
                  <c:v>47.6</c:v>
                </c:pt>
                <c:pt idx="455" formatCode="0.00">
                  <c:v>48</c:v>
                </c:pt>
                <c:pt idx="456" formatCode="0.00">
                  <c:v>47.25</c:v>
                </c:pt>
                <c:pt idx="457" formatCode="0.00">
                  <c:v>46.45</c:v>
                </c:pt>
                <c:pt idx="458" formatCode="0.00">
                  <c:v>46.4</c:v>
                </c:pt>
                <c:pt idx="459" formatCode="0.00">
                  <c:v>46.2</c:v>
                </c:pt>
                <c:pt idx="460" formatCode="0.00">
                  <c:v>46.5</c:v>
                </c:pt>
                <c:pt idx="461" formatCode="0.00">
                  <c:v>45.75</c:v>
                </c:pt>
                <c:pt idx="462" formatCode="0.00">
                  <c:v>45.85</c:v>
                </c:pt>
                <c:pt idx="463" formatCode="0.00">
                  <c:v>45.45</c:v>
                </c:pt>
                <c:pt idx="464" formatCode="0.00">
                  <c:v>45.6</c:v>
                </c:pt>
                <c:pt idx="465" formatCode="0.00">
                  <c:v>45.5</c:v>
                </c:pt>
                <c:pt idx="466" formatCode="0.00">
                  <c:v>46.1</c:v>
                </c:pt>
                <c:pt idx="467" formatCode="0.00">
                  <c:v>47</c:v>
                </c:pt>
                <c:pt idx="468" formatCode="0.00">
                  <c:v>47.4</c:v>
                </c:pt>
                <c:pt idx="469" formatCode="0.00">
                  <c:v>47.95</c:v>
                </c:pt>
                <c:pt idx="470" formatCode="0.00">
                  <c:v>47.6</c:v>
                </c:pt>
                <c:pt idx="471" formatCode="0.00">
                  <c:v>48.25</c:v>
                </c:pt>
                <c:pt idx="472" formatCode="0.00">
                  <c:v>47.95</c:v>
                </c:pt>
                <c:pt idx="473" formatCode="0.00">
                  <c:v>48.45</c:v>
                </c:pt>
                <c:pt idx="474" formatCode="0.00">
                  <c:v>48.55</c:v>
                </c:pt>
                <c:pt idx="475" formatCode="0.00">
                  <c:v>49</c:v>
                </c:pt>
                <c:pt idx="476" formatCode="0.00">
                  <c:v>50.9</c:v>
                </c:pt>
                <c:pt idx="477" formatCode="0.00">
                  <c:v>50.25</c:v>
                </c:pt>
                <c:pt idx="478" formatCode="0.00">
                  <c:v>50.25</c:v>
                </c:pt>
                <c:pt idx="479" formatCode="0.00">
                  <c:v>50.25</c:v>
                </c:pt>
                <c:pt idx="480" formatCode="0.00">
                  <c:v>50.5</c:v>
                </c:pt>
                <c:pt idx="481" formatCode="0.00">
                  <c:v>54</c:v>
                </c:pt>
                <c:pt idx="482" formatCode="0.00">
                  <c:v>53.8</c:v>
                </c:pt>
                <c:pt idx="483" formatCode="0.00">
                  <c:v>56.45</c:v>
                </c:pt>
                <c:pt idx="484" formatCode="0.00">
                  <c:v>55.5</c:v>
                </c:pt>
                <c:pt idx="485" formatCode="0.00">
                  <c:v>54.65</c:v>
                </c:pt>
                <c:pt idx="486" formatCode="0.00">
                  <c:v>53.3</c:v>
                </c:pt>
                <c:pt idx="487" formatCode="0.00">
                  <c:v>52.7</c:v>
                </c:pt>
                <c:pt idx="488" formatCode="0.00">
                  <c:v>53</c:v>
                </c:pt>
                <c:pt idx="489" formatCode="0.00">
                  <c:v>53.3</c:v>
                </c:pt>
                <c:pt idx="490" formatCode="0.00">
                  <c:v>53.15</c:v>
                </c:pt>
                <c:pt idx="491" formatCode="0.00">
                  <c:v>52.35</c:v>
                </c:pt>
                <c:pt idx="492" formatCode="0.00">
                  <c:v>52.9</c:v>
                </c:pt>
                <c:pt idx="493">
                  <c:v>52.45</c:v>
                </c:pt>
                <c:pt idx="494">
                  <c:v>52</c:v>
                </c:pt>
                <c:pt idx="495" formatCode="0.00">
                  <c:v>53.5</c:v>
                </c:pt>
                <c:pt idx="496" formatCode="0.00">
                  <c:v>54.1</c:v>
                </c:pt>
                <c:pt idx="497" formatCode="0.00">
                  <c:v>54.6</c:v>
                </c:pt>
                <c:pt idx="498" formatCode="0.00">
                  <c:v>53.55</c:v>
                </c:pt>
                <c:pt idx="499" formatCode="0.00">
                  <c:v>52.85</c:v>
                </c:pt>
                <c:pt idx="500" formatCode="0.00">
                  <c:v>53.15</c:v>
                </c:pt>
                <c:pt idx="501" formatCode="0.00">
                  <c:v>53.35</c:v>
                </c:pt>
                <c:pt idx="502" formatCode="0.00">
                  <c:v>52.95</c:v>
                </c:pt>
                <c:pt idx="503" formatCode="0.00">
                  <c:v>52.55</c:v>
                </c:pt>
                <c:pt idx="504" formatCode="0.00">
                  <c:v>51.85</c:v>
                </c:pt>
                <c:pt idx="505" formatCode="0.00">
                  <c:v>51.9</c:v>
                </c:pt>
                <c:pt idx="506" formatCode="0.00">
                  <c:v>51.4</c:v>
                </c:pt>
                <c:pt idx="507" formatCode="0.00">
                  <c:v>51.05</c:v>
                </c:pt>
                <c:pt idx="508" formatCode="0.00">
                  <c:v>51.3</c:v>
                </c:pt>
                <c:pt idx="509" formatCode="0.00">
                  <c:v>51.15</c:v>
                </c:pt>
                <c:pt idx="510" formatCode="0.00">
                  <c:v>50.25</c:v>
                </c:pt>
                <c:pt idx="511" formatCode="0.00">
                  <c:v>50.65</c:v>
                </c:pt>
                <c:pt idx="512" formatCode="0.00">
                  <c:v>50.9</c:v>
                </c:pt>
                <c:pt idx="513" formatCode="0.00">
                  <c:v>51.6</c:v>
                </c:pt>
                <c:pt idx="514" formatCode="0.00">
                  <c:v>50.75</c:v>
                </c:pt>
                <c:pt idx="515" formatCode="0.00">
                  <c:v>51.1</c:v>
                </c:pt>
                <c:pt idx="516" formatCode="0.00">
                  <c:v>50.1</c:v>
                </c:pt>
                <c:pt idx="517" formatCode="0.00">
                  <c:v>51.35</c:v>
                </c:pt>
                <c:pt idx="518" formatCode="0.00">
                  <c:v>51.6</c:v>
                </c:pt>
                <c:pt idx="519" formatCode="0.00">
                  <c:v>51.8</c:v>
                </c:pt>
                <c:pt idx="520" formatCode="0.00">
                  <c:v>50.7</c:v>
                </c:pt>
                <c:pt idx="521" formatCode="0.00">
                  <c:v>51.1</c:v>
                </c:pt>
                <c:pt idx="522" formatCode="0.00">
                  <c:v>50.5</c:v>
                </c:pt>
                <c:pt idx="523" formatCode="0.00">
                  <c:v>50.65</c:v>
                </c:pt>
                <c:pt idx="524" formatCode="0.00">
                  <c:v>50.75</c:v>
                </c:pt>
                <c:pt idx="525" formatCode="0.00">
                  <c:v>50.6</c:v>
                </c:pt>
                <c:pt idx="526" formatCode="0.00">
                  <c:v>50.7</c:v>
                </c:pt>
                <c:pt idx="527" formatCode="0.00">
                  <c:v>50.6</c:v>
                </c:pt>
                <c:pt idx="528" formatCode="0.00">
                  <c:v>50.35</c:v>
                </c:pt>
                <c:pt idx="529" formatCode="0.00">
                  <c:v>50.4</c:v>
                </c:pt>
                <c:pt idx="530" formatCode="0.00">
                  <c:v>50.55</c:v>
                </c:pt>
                <c:pt idx="531" formatCode="0.00">
                  <c:v>50.4</c:v>
                </c:pt>
                <c:pt idx="532" formatCode="0.00">
                  <c:v>51.9</c:v>
                </c:pt>
                <c:pt idx="533" formatCode="0.00">
                  <c:v>51.45</c:v>
                </c:pt>
                <c:pt idx="534" formatCode="0.00">
                  <c:v>51</c:v>
                </c:pt>
                <c:pt idx="535" formatCode="0.00">
                  <c:v>51.3</c:v>
                </c:pt>
                <c:pt idx="536" formatCode="0.00">
                  <c:v>51.2</c:v>
                </c:pt>
                <c:pt idx="537" formatCode="0.00">
                  <c:v>51.35</c:v>
                </c:pt>
                <c:pt idx="538" formatCode="0.00">
                  <c:v>51.3</c:v>
                </c:pt>
                <c:pt idx="539" formatCode="0.00">
                  <c:v>51.25</c:v>
                </c:pt>
                <c:pt idx="540" formatCode="0.00">
                  <c:v>51.25</c:v>
                </c:pt>
                <c:pt idx="541" formatCode="0.00">
                  <c:v>51.35</c:v>
                </c:pt>
                <c:pt idx="542" formatCode="0.00">
                  <c:v>51.8</c:v>
                </c:pt>
                <c:pt idx="543" formatCode="0.00">
                  <c:v>51.15</c:v>
                </c:pt>
                <c:pt idx="544" formatCode="0.00">
                  <c:v>50.95</c:v>
                </c:pt>
                <c:pt idx="545" formatCode="0.00">
                  <c:v>50.75</c:v>
                </c:pt>
                <c:pt idx="546" formatCode="0.00">
                  <c:v>50.6</c:v>
                </c:pt>
                <c:pt idx="547" formatCode="0.00">
                  <c:v>50.85</c:v>
                </c:pt>
                <c:pt idx="548" formatCode="0.00">
                  <c:v>50.75</c:v>
                </c:pt>
                <c:pt idx="549" formatCode="0.00">
                  <c:v>50.6</c:v>
                </c:pt>
                <c:pt idx="550" formatCode="0.00">
                  <c:v>50</c:v>
                </c:pt>
                <c:pt idx="551" formatCode="0.00">
                  <c:v>48.95</c:v>
                </c:pt>
                <c:pt idx="552" formatCode="0.00">
                  <c:v>49.3</c:v>
                </c:pt>
                <c:pt idx="553" formatCode="0.00">
                  <c:v>49.4</c:v>
                </c:pt>
                <c:pt idx="554" formatCode="0.00">
                  <c:v>49.25</c:v>
                </c:pt>
                <c:pt idx="555" formatCode="0.00">
                  <c:v>49.4</c:v>
                </c:pt>
                <c:pt idx="556" formatCode="0.00">
                  <c:v>48.3</c:v>
                </c:pt>
                <c:pt idx="557" formatCode="0.00">
                  <c:v>48.4</c:v>
                </c:pt>
                <c:pt idx="558" formatCode="0.00">
                  <c:v>48.35</c:v>
                </c:pt>
                <c:pt idx="559" formatCode="0.00">
                  <c:v>48.4</c:v>
                </c:pt>
                <c:pt idx="560" formatCode="0.00">
                  <c:v>48.3</c:v>
                </c:pt>
                <c:pt idx="561" formatCode="0.00">
                  <c:v>47.7</c:v>
                </c:pt>
                <c:pt idx="562" formatCode="0.00">
                  <c:v>47.1</c:v>
                </c:pt>
                <c:pt idx="563" formatCode="0.00">
                  <c:v>47.25</c:v>
                </c:pt>
                <c:pt idx="564" formatCode="0.00">
                  <c:v>46.65</c:v>
                </c:pt>
                <c:pt idx="565" formatCode="0.00">
                  <c:v>46.65</c:v>
                </c:pt>
                <c:pt idx="566" formatCode="0.00">
                  <c:v>46.75</c:v>
                </c:pt>
                <c:pt idx="567" formatCode="0.00">
                  <c:v>46.9</c:v>
                </c:pt>
                <c:pt idx="568" formatCode="0.00">
                  <c:v>46.85</c:v>
                </c:pt>
                <c:pt idx="569" formatCode="0.00">
                  <c:v>46.95</c:v>
                </c:pt>
                <c:pt idx="570" formatCode="0.00">
                  <c:v>46.8</c:v>
                </c:pt>
                <c:pt idx="571" formatCode="0.00">
                  <c:v>46.6</c:v>
                </c:pt>
                <c:pt idx="572" formatCode="0.00">
                  <c:v>46.55</c:v>
                </c:pt>
                <c:pt idx="573" formatCode="0.00">
                  <c:v>46.4</c:v>
                </c:pt>
                <c:pt idx="574" formatCode="0.00">
                  <c:v>46.3</c:v>
                </c:pt>
                <c:pt idx="575" formatCode="0.00">
                  <c:v>47</c:v>
                </c:pt>
                <c:pt idx="576" formatCode="0.00">
                  <c:v>46.6</c:v>
                </c:pt>
                <c:pt idx="577" formatCode="0.00">
                  <c:v>46.2</c:v>
                </c:pt>
                <c:pt idx="578" formatCode="0.00">
                  <c:v>45.85</c:v>
                </c:pt>
                <c:pt idx="579" formatCode="0.00">
                  <c:v>46.15</c:v>
                </c:pt>
                <c:pt idx="580" formatCode="0.00">
                  <c:v>45.75</c:v>
                </c:pt>
                <c:pt idx="581" formatCode="0.00">
                  <c:v>46.2</c:v>
                </c:pt>
                <c:pt idx="582" formatCode="0.00">
                  <c:v>46</c:v>
                </c:pt>
                <c:pt idx="583" formatCode="0.00">
                  <c:v>46.35</c:v>
                </c:pt>
                <c:pt idx="584" formatCode="0.00">
                  <c:v>46.6</c:v>
                </c:pt>
                <c:pt idx="585" formatCode="0.00">
                  <c:v>46.2</c:v>
                </c:pt>
                <c:pt idx="586" formatCode="0.00">
                  <c:v>46.5</c:v>
                </c:pt>
                <c:pt idx="587" formatCode="0.00">
                  <c:v>46.25</c:v>
                </c:pt>
                <c:pt idx="588" formatCode="0.00">
                  <c:v>47.5</c:v>
                </c:pt>
                <c:pt idx="589" formatCode="0.00">
                  <c:v>47.8</c:v>
                </c:pt>
                <c:pt idx="590" formatCode="0.00">
                  <c:v>47.4</c:v>
                </c:pt>
                <c:pt idx="591" formatCode="0.00">
                  <c:v>47.3</c:v>
                </c:pt>
                <c:pt idx="592" formatCode="0.00">
                  <c:v>48.65</c:v>
                </c:pt>
                <c:pt idx="593" formatCode="0.00">
                  <c:v>48.65</c:v>
                </c:pt>
                <c:pt idx="594" formatCode="0.00">
                  <c:v>49.25</c:v>
                </c:pt>
                <c:pt idx="595" formatCode="0.00">
                  <c:v>48.2</c:v>
                </c:pt>
                <c:pt idx="596" formatCode="0.00">
                  <c:v>56.25</c:v>
                </c:pt>
                <c:pt idx="597" formatCode="0.00">
                  <c:v>57</c:v>
                </c:pt>
                <c:pt idx="598" formatCode="0.00">
                  <c:v>55.25</c:v>
                </c:pt>
                <c:pt idx="599" formatCode="0.00">
                  <c:v>55.15</c:v>
                </c:pt>
                <c:pt idx="600" formatCode="0.00">
                  <c:v>53.75</c:v>
                </c:pt>
                <c:pt idx="601" formatCode="0.00">
                  <c:v>54.75</c:v>
                </c:pt>
                <c:pt idx="602" formatCode="0.00">
                  <c:v>54.35</c:v>
                </c:pt>
                <c:pt idx="603" formatCode="0.00">
                  <c:v>54.75</c:v>
                </c:pt>
                <c:pt idx="604" formatCode="0.00">
                  <c:v>54.75</c:v>
                </c:pt>
                <c:pt idx="605" formatCode="0.00">
                  <c:v>53.85</c:v>
                </c:pt>
                <c:pt idx="606" formatCode="0.00">
                  <c:v>54.1</c:v>
                </c:pt>
                <c:pt idx="607" formatCode="0.00">
                  <c:v>52.65</c:v>
                </c:pt>
                <c:pt idx="608" formatCode="0.00">
                  <c:v>52.95</c:v>
                </c:pt>
                <c:pt idx="609" formatCode="0.00">
                  <c:v>52.55</c:v>
                </c:pt>
                <c:pt idx="610" formatCode="0.00">
                  <c:v>52.55</c:v>
                </c:pt>
                <c:pt idx="611" formatCode="0.00">
                  <c:v>52.95</c:v>
                </c:pt>
                <c:pt idx="612" formatCode="0.00">
                  <c:v>53.1</c:v>
                </c:pt>
                <c:pt idx="613" formatCode="0.00">
                  <c:v>52.1</c:v>
                </c:pt>
                <c:pt idx="614" formatCode="0.00">
                  <c:v>51.5</c:v>
                </c:pt>
                <c:pt idx="615" formatCode="0.00">
                  <c:v>49.85</c:v>
                </c:pt>
                <c:pt idx="616" formatCode="0.00">
                  <c:v>50.2</c:v>
                </c:pt>
                <c:pt idx="617" formatCode="0.00">
                  <c:v>49.6</c:v>
                </c:pt>
                <c:pt idx="618" formatCode="0.00">
                  <c:v>50.2</c:v>
                </c:pt>
                <c:pt idx="619" formatCode="0.00">
                  <c:v>49.5</c:v>
                </c:pt>
                <c:pt idx="620" formatCode="0.00">
                  <c:v>54.9</c:v>
                </c:pt>
                <c:pt idx="621" formatCode="0.00">
                  <c:v>55.4</c:v>
                </c:pt>
                <c:pt idx="622" formatCode="0.00">
                  <c:v>54.6</c:v>
                </c:pt>
                <c:pt idx="623" formatCode="0.00">
                  <c:v>54.75</c:v>
                </c:pt>
                <c:pt idx="624" formatCode="0.00">
                  <c:v>54.75</c:v>
                </c:pt>
                <c:pt idx="625" formatCode="0.00">
                  <c:v>53.6</c:v>
                </c:pt>
                <c:pt idx="626" formatCode="0.00">
                  <c:v>54.6</c:v>
                </c:pt>
                <c:pt idx="627" formatCode="0.00">
                  <c:v>55.2</c:v>
                </c:pt>
                <c:pt idx="628" formatCode="0.00">
                  <c:v>54.15</c:v>
                </c:pt>
                <c:pt idx="629" formatCode="0.00">
                  <c:v>53.75</c:v>
                </c:pt>
                <c:pt idx="630" formatCode="0.00">
                  <c:v>54.35</c:v>
                </c:pt>
                <c:pt idx="631" formatCode="0.00">
                  <c:v>53.6</c:v>
                </c:pt>
                <c:pt idx="632" formatCode="0.00">
                  <c:v>52.7</c:v>
                </c:pt>
                <c:pt idx="633" formatCode="0.00">
                  <c:v>52</c:v>
                </c:pt>
                <c:pt idx="634" formatCode="0.00">
                  <c:v>52.15</c:v>
                </c:pt>
                <c:pt idx="635" formatCode="0.00">
                  <c:v>52</c:v>
                </c:pt>
                <c:pt idx="636" formatCode="0.00">
                  <c:v>51.6</c:v>
                </c:pt>
                <c:pt idx="637" formatCode="0.00">
                  <c:v>50.7</c:v>
                </c:pt>
                <c:pt idx="638" formatCode="0.00">
                  <c:v>50.6</c:v>
                </c:pt>
                <c:pt idx="639" formatCode="0.00">
                  <c:v>50.6</c:v>
                </c:pt>
                <c:pt idx="640" formatCode="0.00">
                  <c:v>53.35</c:v>
                </c:pt>
                <c:pt idx="641" formatCode="0.00">
                  <c:v>53.05</c:v>
                </c:pt>
                <c:pt idx="642" formatCode="0.00">
                  <c:v>51.75</c:v>
                </c:pt>
                <c:pt idx="643" formatCode="0.00">
                  <c:v>51.75</c:v>
                </c:pt>
                <c:pt idx="644" formatCode="0.00">
                  <c:v>52.25</c:v>
                </c:pt>
                <c:pt idx="645" formatCode="0.00">
                  <c:v>52.85</c:v>
                </c:pt>
                <c:pt idx="646" formatCode="0.00">
                  <c:v>52.85</c:v>
                </c:pt>
                <c:pt idx="647" formatCode="0.00">
                  <c:v>51.9</c:v>
                </c:pt>
                <c:pt idx="648" formatCode="0.00">
                  <c:v>51.8</c:v>
                </c:pt>
                <c:pt idx="649" formatCode="0.00">
                  <c:v>50.75</c:v>
                </c:pt>
                <c:pt idx="650" formatCode="0.00">
                  <c:v>50.55</c:v>
                </c:pt>
                <c:pt idx="651" formatCode="0.00">
                  <c:v>50.5</c:v>
                </c:pt>
                <c:pt idx="652" formatCode="0.00">
                  <c:v>50.15</c:v>
                </c:pt>
                <c:pt idx="653" formatCode="0.00">
                  <c:v>50.15</c:v>
                </c:pt>
                <c:pt idx="654" formatCode="0.00">
                  <c:v>49.35</c:v>
                </c:pt>
                <c:pt idx="655" formatCode="0.00">
                  <c:v>49.5</c:v>
                </c:pt>
                <c:pt idx="656" formatCode="0.00">
                  <c:v>49.65</c:v>
                </c:pt>
                <c:pt idx="657" formatCode="0.00">
                  <c:v>48.95</c:v>
                </c:pt>
                <c:pt idx="658" formatCode="0.00">
                  <c:v>48.4</c:v>
                </c:pt>
                <c:pt idx="659" formatCode="0.00">
                  <c:v>47.75</c:v>
                </c:pt>
                <c:pt idx="660" formatCode="0.00">
                  <c:v>49.2</c:v>
                </c:pt>
                <c:pt idx="661" formatCode="0.00">
                  <c:v>48</c:v>
                </c:pt>
                <c:pt idx="662" formatCode="0.00">
                  <c:v>47.75</c:v>
                </c:pt>
                <c:pt idx="663" formatCode="0.00">
                  <c:v>47.4</c:v>
                </c:pt>
                <c:pt idx="664" formatCode="0.00">
                  <c:v>46.85</c:v>
                </c:pt>
                <c:pt idx="665" formatCode="0.00">
                  <c:v>46.4</c:v>
                </c:pt>
                <c:pt idx="666" formatCode="0.00">
                  <c:v>45.1</c:v>
                </c:pt>
                <c:pt idx="667" formatCode="0.00">
                  <c:v>45.25</c:v>
                </c:pt>
                <c:pt idx="668" formatCode="0.00">
                  <c:v>45.45</c:v>
                </c:pt>
                <c:pt idx="669" formatCode="0.00">
                  <c:v>46.15</c:v>
                </c:pt>
                <c:pt idx="670" formatCode="0.00">
                  <c:v>45.75</c:v>
                </c:pt>
                <c:pt idx="671" formatCode="0.00">
                  <c:v>46.1</c:v>
                </c:pt>
                <c:pt idx="672" formatCode="0.00">
                  <c:v>45.35</c:v>
                </c:pt>
                <c:pt idx="673" formatCode="0.00">
                  <c:v>44.95</c:v>
                </c:pt>
                <c:pt idx="674" formatCode="0.00">
                  <c:v>44.95</c:v>
                </c:pt>
                <c:pt idx="675" formatCode="0.00">
                  <c:v>44.2</c:v>
                </c:pt>
                <c:pt idx="676" formatCode="0.00">
                  <c:v>44.5</c:v>
                </c:pt>
                <c:pt idx="677" formatCode="0.00">
                  <c:v>44.25</c:v>
                </c:pt>
                <c:pt idx="678" formatCode="0.00">
                  <c:v>44.3</c:v>
                </c:pt>
                <c:pt idx="679" formatCode="0.00">
                  <c:v>42.15</c:v>
                </c:pt>
                <c:pt idx="680" formatCode="0.00">
                  <c:v>42.25</c:v>
                </c:pt>
                <c:pt idx="681" formatCode="0.00">
                  <c:v>41.85</c:v>
                </c:pt>
                <c:pt idx="682" formatCode="0.00">
                  <c:v>41.6</c:v>
                </c:pt>
                <c:pt idx="683" formatCode="0.00">
                  <c:v>42.1</c:v>
                </c:pt>
                <c:pt idx="684" formatCode="0.00">
                  <c:v>43.25</c:v>
                </c:pt>
                <c:pt idx="685" formatCode="0.00">
                  <c:v>43.15</c:v>
                </c:pt>
                <c:pt idx="686" formatCode="0.00">
                  <c:v>43.1</c:v>
                </c:pt>
                <c:pt idx="687" formatCode="0.00">
                  <c:v>43.3</c:v>
                </c:pt>
                <c:pt idx="688" formatCode="0.00">
                  <c:v>41.8</c:v>
                </c:pt>
                <c:pt idx="689" formatCode="0.00">
                  <c:v>40.950000000000003</c:v>
                </c:pt>
                <c:pt idx="690" formatCode="0.00">
                  <c:v>40.950000000000003</c:v>
                </c:pt>
                <c:pt idx="691" formatCode="0.00">
                  <c:v>40.549999999999997</c:v>
                </c:pt>
                <c:pt idx="692" formatCode="0.00">
                  <c:v>41.75</c:v>
                </c:pt>
                <c:pt idx="693" formatCode="0.00">
                  <c:v>41.9</c:v>
                </c:pt>
                <c:pt idx="694" formatCode="0.00">
                  <c:v>42.3</c:v>
                </c:pt>
                <c:pt idx="695" formatCode="0.00">
                  <c:v>43.1</c:v>
                </c:pt>
                <c:pt idx="696" formatCode="0.00">
                  <c:v>42.45</c:v>
                </c:pt>
                <c:pt idx="697" formatCode="0.00">
                  <c:v>43.1</c:v>
                </c:pt>
                <c:pt idx="698" formatCode="0.00">
                  <c:v>44.7</c:v>
                </c:pt>
                <c:pt idx="699" formatCode="0.00">
                  <c:v>44.2</c:v>
                </c:pt>
                <c:pt idx="700" formatCode="0.00">
                  <c:v>43.45</c:v>
                </c:pt>
                <c:pt idx="701" formatCode="0.00">
                  <c:v>44.8</c:v>
                </c:pt>
                <c:pt idx="702" formatCode="0.00">
                  <c:v>46.1</c:v>
                </c:pt>
                <c:pt idx="703" formatCode="0.00">
                  <c:v>46</c:v>
                </c:pt>
                <c:pt idx="704" formatCode="0.00">
                  <c:v>46.25</c:v>
                </c:pt>
                <c:pt idx="705" formatCode="0.00">
                  <c:v>46.25</c:v>
                </c:pt>
                <c:pt idx="706" formatCode="0.00">
                  <c:v>45.3</c:v>
                </c:pt>
                <c:pt idx="707" formatCode="0.00">
                  <c:v>44.9</c:v>
                </c:pt>
                <c:pt idx="708" formatCode="0.00">
                  <c:v>43.2</c:v>
                </c:pt>
                <c:pt idx="709" formatCode="0.00">
                  <c:v>42.8</c:v>
                </c:pt>
                <c:pt idx="710" formatCode="0.00">
                  <c:v>43.5</c:v>
                </c:pt>
                <c:pt idx="711" formatCode="0.00">
                  <c:v>43.4</c:v>
                </c:pt>
                <c:pt idx="712" formatCode="0.00">
                  <c:v>43.7</c:v>
                </c:pt>
                <c:pt idx="713" formatCode="0.00">
                  <c:v>43.45</c:v>
                </c:pt>
                <c:pt idx="714" formatCode="0.00">
                  <c:v>43.35</c:v>
                </c:pt>
                <c:pt idx="715" formatCode="0.00">
                  <c:v>44.1</c:v>
                </c:pt>
                <c:pt idx="716" formatCode="0.00">
                  <c:v>44.6</c:v>
                </c:pt>
                <c:pt idx="717" formatCode="0.00">
                  <c:v>44.6</c:v>
                </c:pt>
                <c:pt idx="718" formatCode="0.00">
                  <c:v>46.8</c:v>
                </c:pt>
                <c:pt idx="719" formatCode="0.00">
                  <c:v>47</c:v>
                </c:pt>
                <c:pt idx="720" formatCode="0.00">
                  <c:v>46.35</c:v>
                </c:pt>
                <c:pt idx="721" formatCode="0.00">
                  <c:v>45.95</c:v>
                </c:pt>
                <c:pt idx="722" formatCode="0.00">
                  <c:v>44.75</c:v>
                </c:pt>
                <c:pt idx="723" formatCode="0.00">
                  <c:v>44.25</c:v>
                </c:pt>
                <c:pt idx="724" formatCode="0.00">
                  <c:v>44</c:v>
                </c:pt>
                <c:pt idx="725" formatCode="0.00">
                  <c:v>44.4</c:v>
                </c:pt>
                <c:pt idx="726" formatCode="0.00">
                  <c:v>45</c:v>
                </c:pt>
                <c:pt idx="727" formatCode="0.00">
                  <c:v>46.5</c:v>
                </c:pt>
                <c:pt idx="728" formatCode="0.00">
                  <c:v>45.5</c:v>
                </c:pt>
                <c:pt idx="729" formatCode="0.00">
                  <c:v>45.25</c:v>
                </c:pt>
                <c:pt idx="730" formatCode="0.00">
                  <c:v>46.25</c:v>
                </c:pt>
                <c:pt idx="731" formatCode="0.00">
                  <c:v>46.4</c:v>
                </c:pt>
                <c:pt idx="732" formatCode="0.00">
                  <c:v>46.3</c:v>
                </c:pt>
                <c:pt idx="733" formatCode="0.00">
                  <c:v>47.35</c:v>
                </c:pt>
                <c:pt idx="734" formatCode="0.00">
                  <c:v>47.55</c:v>
                </c:pt>
                <c:pt idx="735" formatCode="0.00">
                  <c:v>47.25</c:v>
                </c:pt>
                <c:pt idx="736" formatCode="0.00">
                  <c:v>46.6</c:v>
                </c:pt>
                <c:pt idx="737" formatCode="0.00">
                  <c:v>46.3</c:v>
                </c:pt>
                <c:pt idx="738" formatCode="0.00">
                  <c:v>46.2</c:v>
                </c:pt>
                <c:pt idx="739" formatCode="0.00">
                  <c:v>46.6</c:v>
                </c:pt>
                <c:pt idx="740" formatCode="0.00">
                  <c:v>47</c:v>
                </c:pt>
                <c:pt idx="741" formatCode="0.00">
                  <c:v>47.8</c:v>
                </c:pt>
                <c:pt idx="742" formatCode="0.00">
                  <c:v>46.75</c:v>
                </c:pt>
                <c:pt idx="743" formatCode="0.00">
                  <c:v>47.25</c:v>
                </c:pt>
                <c:pt idx="744" formatCode="0.00">
                  <c:v>46.4</c:v>
                </c:pt>
                <c:pt idx="745" formatCode="0.00">
                  <c:v>45.75</c:v>
                </c:pt>
                <c:pt idx="746" formatCode="0.00">
                  <c:v>46</c:v>
                </c:pt>
                <c:pt idx="747" formatCode="0.00">
                  <c:v>45.65</c:v>
                </c:pt>
                <c:pt idx="748" formatCode="0.00">
                  <c:v>45.25</c:v>
                </c:pt>
                <c:pt idx="749" formatCode="0.00">
                  <c:v>45.8</c:v>
                </c:pt>
                <c:pt idx="750" formatCode="0.00">
                  <c:v>46</c:v>
                </c:pt>
                <c:pt idx="751" formatCode="0.00">
                  <c:v>45.5</c:v>
                </c:pt>
                <c:pt idx="752" formatCode="0.00">
                  <c:v>45.05</c:v>
                </c:pt>
                <c:pt idx="753" formatCode="0.00">
                  <c:v>45.1</c:v>
                </c:pt>
                <c:pt idx="754" formatCode="0.00">
                  <c:v>44.7</c:v>
                </c:pt>
                <c:pt idx="755" formatCode="0.00">
                  <c:v>45.1</c:v>
                </c:pt>
                <c:pt idx="756" formatCode="0.00">
                  <c:v>45.4</c:v>
                </c:pt>
                <c:pt idx="757" formatCode="0.00">
                  <c:v>44.45</c:v>
                </c:pt>
                <c:pt idx="758" formatCode="0.00">
                  <c:v>44.75</c:v>
                </c:pt>
                <c:pt idx="759" formatCode="0.00">
                  <c:v>44.2</c:v>
                </c:pt>
                <c:pt idx="760" formatCode="0.00">
                  <c:v>44.85</c:v>
                </c:pt>
                <c:pt idx="761" formatCode="0.00">
                  <c:v>44.9</c:v>
                </c:pt>
                <c:pt idx="762" formatCode="0.00">
                  <c:v>45.4</c:v>
                </c:pt>
                <c:pt idx="763" formatCode="0.00">
                  <c:v>45.5</c:v>
                </c:pt>
                <c:pt idx="764" formatCode="0.00">
                  <c:v>44.5</c:v>
                </c:pt>
                <c:pt idx="765" formatCode="0.00">
                  <c:v>44.85</c:v>
                </c:pt>
                <c:pt idx="766" formatCode="0.00">
                  <c:v>44.1</c:v>
                </c:pt>
                <c:pt idx="767" formatCode="0.00">
                  <c:v>44.15</c:v>
                </c:pt>
                <c:pt idx="768" formatCode="0.00">
                  <c:v>44.5</c:v>
                </c:pt>
                <c:pt idx="769" formatCode="0.00">
                  <c:v>43.8</c:v>
                </c:pt>
                <c:pt idx="770" formatCode="0.00">
                  <c:v>43.75</c:v>
                </c:pt>
                <c:pt idx="771" formatCode="0.00">
                  <c:v>43.65</c:v>
                </c:pt>
                <c:pt idx="772" formatCode="0.00">
                  <c:v>43</c:v>
                </c:pt>
                <c:pt idx="773" formatCode="0.00">
                  <c:v>42.85</c:v>
                </c:pt>
                <c:pt idx="774" formatCode="0.00">
                  <c:v>42</c:v>
                </c:pt>
                <c:pt idx="775" formatCode="0.00">
                  <c:v>41.65</c:v>
                </c:pt>
                <c:pt idx="776" formatCode="0.00">
                  <c:v>41.5</c:v>
                </c:pt>
                <c:pt idx="777" formatCode="0.00">
                  <c:v>41.7</c:v>
                </c:pt>
                <c:pt idx="778" formatCode="0.00">
                  <c:v>40.9</c:v>
                </c:pt>
                <c:pt idx="779" formatCode="0.00">
                  <c:v>41.5</c:v>
                </c:pt>
                <c:pt idx="780" formatCode="0.00">
                  <c:v>42.1</c:v>
                </c:pt>
                <c:pt idx="781" formatCode="0.00">
                  <c:v>43.2</c:v>
                </c:pt>
                <c:pt idx="782" formatCode="0.00">
                  <c:v>42.2</c:v>
                </c:pt>
                <c:pt idx="783" formatCode="0.00">
                  <c:v>42.3</c:v>
                </c:pt>
                <c:pt idx="784" formatCode="0.00">
                  <c:v>41.75</c:v>
                </c:pt>
                <c:pt idx="785" formatCode="0.00">
                  <c:v>42.45</c:v>
                </c:pt>
                <c:pt idx="786" formatCode="0.00">
                  <c:v>42.3</c:v>
                </c:pt>
                <c:pt idx="787" formatCode="0.00">
                  <c:v>41.7</c:v>
                </c:pt>
                <c:pt idx="788" formatCode="0.00">
                  <c:v>41.9</c:v>
                </c:pt>
                <c:pt idx="789" formatCode="0.00">
                  <c:v>42.1</c:v>
                </c:pt>
                <c:pt idx="790" formatCode="0.00">
                  <c:v>41.75</c:v>
                </c:pt>
                <c:pt idx="791" formatCode="0.00">
                  <c:v>41.5</c:v>
                </c:pt>
                <c:pt idx="792" formatCode="0.00">
                  <c:v>41.4</c:v>
                </c:pt>
                <c:pt idx="793" formatCode="0.00">
                  <c:v>41.9</c:v>
                </c:pt>
                <c:pt idx="794" formatCode="0.00">
                  <c:v>41.1</c:v>
                </c:pt>
                <c:pt idx="795" formatCode="0.00">
                  <c:v>41.2</c:v>
                </c:pt>
                <c:pt idx="796" formatCode="0.00">
                  <c:v>41.35</c:v>
                </c:pt>
                <c:pt idx="797" formatCode="0.00">
                  <c:v>41.45</c:v>
                </c:pt>
                <c:pt idx="798" formatCode="0.00">
                  <c:v>41.5</c:v>
                </c:pt>
                <c:pt idx="799" formatCode="0.00">
                  <c:v>41.9</c:v>
                </c:pt>
                <c:pt idx="800" formatCode="0.00">
                  <c:v>42.2</c:v>
                </c:pt>
                <c:pt idx="801" formatCode="0.00">
                  <c:v>42.4</c:v>
                </c:pt>
                <c:pt idx="802" formatCode="0.00">
                  <c:v>42.7</c:v>
                </c:pt>
                <c:pt idx="803" formatCode="0.00">
                  <c:v>42.6</c:v>
                </c:pt>
                <c:pt idx="804" formatCode="0.00">
                  <c:v>42.7</c:v>
                </c:pt>
                <c:pt idx="805" formatCode="0.00">
                  <c:v>42.9</c:v>
                </c:pt>
                <c:pt idx="806" formatCode="0.00">
                  <c:v>42.8</c:v>
                </c:pt>
                <c:pt idx="807" formatCode="0.00">
                  <c:v>43.2</c:v>
                </c:pt>
                <c:pt idx="808" formatCode="0.00">
                  <c:v>43.2</c:v>
                </c:pt>
                <c:pt idx="809" formatCode="0.00">
                  <c:v>42.3</c:v>
                </c:pt>
                <c:pt idx="810" formatCode="0.00">
                  <c:v>42.1</c:v>
                </c:pt>
                <c:pt idx="811" formatCode="0.00">
                  <c:v>41.75</c:v>
                </c:pt>
                <c:pt idx="812" formatCode="0.00">
                  <c:v>42</c:v>
                </c:pt>
                <c:pt idx="813" formatCode="0.00">
                  <c:v>41.25</c:v>
                </c:pt>
                <c:pt idx="814" formatCode="0.00">
                  <c:v>41.7</c:v>
                </c:pt>
                <c:pt idx="815" formatCode="0.00">
                  <c:v>40.9</c:v>
                </c:pt>
                <c:pt idx="816" formatCode="0.00">
                  <c:v>40.9</c:v>
                </c:pt>
                <c:pt idx="817" formatCode="0.00">
                  <c:v>41.2</c:v>
                </c:pt>
                <c:pt idx="818" formatCode="0.00">
                  <c:v>40.6</c:v>
                </c:pt>
                <c:pt idx="819" formatCode="0.00">
                  <c:v>40.85</c:v>
                </c:pt>
                <c:pt idx="820" formatCode="0.00">
                  <c:v>40.950000000000003</c:v>
                </c:pt>
                <c:pt idx="821" formatCode="0.00">
                  <c:v>40.85</c:v>
                </c:pt>
                <c:pt idx="822" formatCode="0.00">
                  <c:v>41.3</c:v>
                </c:pt>
                <c:pt idx="823" formatCode="0.00">
                  <c:v>42.75</c:v>
                </c:pt>
                <c:pt idx="824" formatCode="0.00">
                  <c:v>41.25</c:v>
                </c:pt>
                <c:pt idx="825" formatCode="0.00">
                  <c:v>41.5</c:v>
                </c:pt>
                <c:pt idx="826" formatCode="0.00">
                  <c:v>41.5</c:v>
                </c:pt>
                <c:pt idx="827" formatCode="0.00">
                  <c:v>41.3</c:v>
                </c:pt>
                <c:pt idx="828" formatCode="0.00">
                  <c:v>41.3</c:v>
                </c:pt>
                <c:pt idx="829" formatCode="0.00">
                  <c:v>41.55</c:v>
                </c:pt>
                <c:pt idx="830" formatCode="0.00">
                  <c:v>41.9</c:v>
                </c:pt>
                <c:pt idx="831" formatCode="0.00">
                  <c:v>42.1</c:v>
                </c:pt>
                <c:pt idx="832" formatCode="0.00">
                  <c:v>42.65</c:v>
                </c:pt>
                <c:pt idx="833" formatCode="0.00">
                  <c:v>43</c:v>
                </c:pt>
                <c:pt idx="834" formatCode="0.00">
                  <c:v>43.25</c:v>
                </c:pt>
                <c:pt idx="835" formatCode="0.00">
                  <c:v>42.6</c:v>
                </c:pt>
                <c:pt idx="836" formatCode="0.00">
                  <c:v>42.3</c:v>
                </c:pt>
                <c:pt idx="837" formatCode="0.00">
                  <c:v>42.6</c:v>
                </c:pt>
                <c:pt idx="838" formatCode="0.00">
                  <c:v>43.5</c:v>
                </c:pt>
                <c:pt idx="839" formatCode="0.00">
                  <c:v>43.3</c:v>
                </c:pt>
                <c:pt idx="840" formatCode="0.00">
                  <c:v>43.2</c:v>
                </c:pt>
                <c:pt idx="841" formatCode="0.00">
                  <c:v>43.4</c:v>
                </c:pt>
                <c:pt idx="842" formatCode="0.00">
                  <c:v>42.8</c:v>
                </c:pt>
                <c:pt idx="843" formatCode="0.00">
                  <c:v>44.35</c:v>
                </c:pt>
                <c:pt idx="844" formatCode="0.00">
                  <c:v>43.7</c:v>
                </c:pt>
                <c:pt idx="845" formatCode="0.00">
                  <c:v>44</c:v>
                </c:pt>
                <c:pt idx="846" formatCode="0.00">
                  <c:v>44.15</c:v>
                </c:pt>
                <c:pt idx="847" formatCode="0.00">
                  <c:v>45.55</c:v>
                </c:pt>
                <c:pt idx="848" formatCode="0.00">
                  <c:v>45.2</c:v>
                </c:pt>
                <c:pt idx="849" formatCode="0.00">
                  <c:v>44.8</c:v>
                </c:pt>
                <c:pt idx="850" formatCode="0.00">
                  <c:v>45.1</c:v>
                </c:pt>
                <c:pt idx="851" formatCode="0.00">
                  <c:v>44.6</c:v>
                </c:pt>
                <c:pt idx="852" formatCode="0.00">
                  <c:v>44.75</c:v>
                </c:pt>
                <c:pt idx="853" formatCode="0.00">
                  <c:v>44.15</c:v>
                </c:pt>
                <c:pt idx="854" formatCode="0.00">
                  <c:v>44.3</c:v>
                </c:pt>
                <c:pt idx="855" formatCode="0.00">
                  <c:v>44.6</c:v>
                </c:pt>
                <c:pt idx="856" formatCode="0.00">
                  <c:v>44.65</c:v>
                </c:pt>
                <c:pt idx="857" formatCode="0.00">
                  <c:v>44.85</c:v>
                </c:pt>
                <c:pt idx="858" formatCode="0.00">
                  <c:v>44.25</c:v>
                </c:pt>
                <c:pt idx="859" formatCode="0.00">
                  <c:v>44.25</c:v>
                </c:pt>
                <c:pt idx="860" formatCode="0.00">
                  <c:v>44.1</c:v>
                </c:pt>
                <c:pt idx="861" formatCode="0.00">
                  <c:v>44.55</c:v>
                </c:pt>
                <c:pt idx="862" formatCode="0.00">
                  <c:v>43.55</c:v>
                </c:pt>
                <c:pt idx="863" formatCode="0.00">
                  <c:v>43.8</c:v>
                </c:pt>
                <c:pt idx="864">
                  <c:v>43.5</c:v>
                </c:pt>
                <c:pt idx="865">
                  <c:v>43.5</c:v>
                </c:pt>
                <c:pt idx="866" formatCode="0.00">
                  <c:v>44</c:v>
                </c:pt>
                <c:pt idx="867" formatCode="0.00">
                  <c:v>46.05</c:v>
                </c:pt>
                <c:pt idx="868" formatCode="0.00">
                  <c:v>46.45</c:v>
                </c:pt>
                <c:pt idx="869" formatCode="0.00">
                  <c:v>46.6</c:v>
                </c:pt>
                <c:pt idx="870" formatCode="0.00">
                  <c:v>46.6</c:v>
                </c:pt>
                <c:pt idx="871" formatCode="0.00">
                  <c:v>47.35</c:v>
                </c:pt>
                <c:pt idx="872" formatCode="0.00">
                  <c:v>47.3</c:v>
                </c:pt>
                <c:pt idx="873" formatCode="0.00">
                  <c:v>47.8</c:v>
                </c:pt>
                <c:pt idx="874" formatCode="0.00">
                  <c:v>47.9</c:v>
                </c:pt>
                <c:pt idx="875" formatCode="0.00">
                  <c:v>47.55</c:v>
                </c:pt>
                <c:pt idx="876" formatCode="0.00">
                  <c:v>47.2</c:v>
                </c:pt>
                <c:pt idx="877" formatCode="0.00">
                  <c:v>46.85</c:v>
                </c:pt>
                <c:pt idx="878" formatCode="0.00">
                  <c:v>47.05</c:v>
                </c:pt>
                <c:pt idx="879" formatCode="0.00">
                  <c:v>47.85</c:v>
                </c:pt>
                <c:pt idx="880" formatCode="0.00">
                  <c:v>48.45</c:v>
                </c:pt>
                <c:pt idx="881" formatCode="0.00">
                  <c:v>49.6</c:v>
                </c:pt>
                <c:pt idx="882" formatCode="0.00">
                  <c:v>50.85</c:v>
                </c:pt>
                <c:pt idx="883" formatCode="0.00">
                  <c:v>51.4</c:v>
                </c:pt>
                <c:pt idx="884" formatCode="0.00">
                  <c:v>51.5</c:v>
                </c:pt>
                <c:pt idx="885" formatCode="0.00">
                  <c:v>50.65</c:v>
                </c:pt>
                <c:pt idx="886" formatCode="0.00">
                  <c:v>51.25</c:v>
                </c:pt>
                <c:pt idx="887" formatCode="0.00">
                  <c:v>50.55</c:v>
                </c:pt>
                <c:pt idx="888" formatCode="0.00">
                  <c:v>50.5</c:v>
                </c:pt>
                <c:pt idx="889" formatCode="0.00">
                  <c:v>49.75</c:v>
                </c:pt>
                <c:pt idx="890" formatCode="0.00">
                  <c:v>49.25</c:v>
                </c:pt>
                <c:pt idx="891" formatCode="0.00">
                  <c:v>49</c:v>
                </c:pt>
                <c:pt idx="892" formatCode="0.00">
                  <c:v>48.1</c:v>
                </c:pt>
                <c:pt idx="893" formatCode="0.00">
                  <c:v>48.45</c:v>
                </c:pt>
                <c:pt idx="894" formatCode="0.00">
                  <c:v>49.25</c:v>
                </c:pt>
                <c:pt idx="895" formatCode="0.00">
                  <c:v>48.65</c:v>
                </c:pt>
                <c:pt idx="896" formatCode="0.00">
                  <c:v>49.5</c:v>
                </c:pt>
                <c:pt idx="897" formatCode="0.00">
                  <c:v>49.4</c:v>
                </c:pt>
                <c:pt idx="898" formatCode="0.00">
                  <c:v>49.35</c:v>
                </c:pt>
                <c:pt idx="899" formatCode="0.00">
                  <c:v>49.6</c:v>
                </c:pt>
                <c:pt idx="900" formatCode="0.00">
                  <c:v>49.5</c:v>
                </c:pt>
                <c:pt idx="901" formatCode="0.00">
                  <c:v>49.5</c:v>
                </c:pt>
                <c:pt idx="902" formatCode="0.00">
                  <c:v>50</c:v>
                </c:pt>
                <c:pt idx="903" formatCode="0.00">
                  <c:v>50</c:v>
                </c:pt>
                <c:pt idx="904" formatCode="0.00">
                  <c:v>50.15</c:v>
                </c:pt>
                <c:pt idx="905" formatCode="0.00">
                  <c:v>50.3</c:v>
                </c:pt>
                <c:pt idx="906" formatCode="0.00">
                  <c:v>50.9</c:v>
                </c:pt>
                <c:pt idx="907" formatCode="0.00">
                  <c:v>51.75</c:v>
                </c:pt>
                <c:pt idx="908" formatCode="0.00">
                  <c:v>51.3</c:v>
                </c:pt>
                <c:pt idx="909" formatCode="0.00">
                  <c:v>51.2</c:v>
                </c:pt>
                <c:pt idx="910" formatCode="0.00">
                  <c:v>51</c:v>
                </c:pt>
                <c:pt idx="911" formatCode="0.00">
                  <c:v>51.25</c:v>
                </c:pt>
                <c:pt idx="912" formatCode="0.00">
                  <c:v>51.45</c:v>
                </c:pt>
                <c:pt idx="913" formatCode="0.00">
                  <c:v>52.25</c:v>
                </c:pt>
                <c:pt idx="914" formatCode="0.00">
                  <c:v>53</c:v>
                </c:pt>
                <c:pt idx="915" formatCode="0.00">
                  <c:v>52.1</c:v>
                </c:pt>
                <c:pt idx="916" formatCode="0.00">
                  <c:v>52.15</c:v>
                </c:pt>
                <c:pt idx="917" formatCode="0.00">
                  <c:v>51.2</c:v>
                </c:pt>
                <c:pt idx="918" formatCode="0.00">
                  <c:v>50.65</c:v>
                </c:pt>
                <c:pt idx="919" formatCode="0.00">
                  <c:v>50.9</c:v>
                </c:pt>
                <c:pt idx="920" formatCode="0.00">
                  <c:v>50.6</c:v>
                </c:pt>
                <c:pt idx="921" formatCode="0.00">
                  <c:v>50.7</c:v>
                </c:pt>
                <c:pt idx="922" formatCode="0.00">
                  <c:v>50.5</c:v>
                </c:pt>
                <c:pt idx="923" formatCode="0.00">
                  <c:v>50.3</c:v>
                </c:pt>
                <c:pt idx="924" formatCode="0.00">
                  <c:v>50.5</c:v>
                </c:pt>
                <c:pt idx="925" formatCode="0.00">
                  <c:v>50.15</c:v>
                </c:pt>
                <c:pt idx="926" formatCode="0.00">
                  <c:v>50</c:v>
                </c:pt>
                <c:pt idx="927" formatCode="0.00">
                  <c:v>49.5</c:v>
                </c:pt>
                <c:pt idx="928" formatCode="0.00">
                  <c:v>48.8</c:v>
                </c:pt>
                <c:pt idx="929" formatCode="0.00">
                  <c:v>48.6</c:v>
                </c:pt>
                <c:pt idx="930" formatCode="0.00">
                  <c:v>49</c:v>
                </c:pt>
                <c:pt idx="931" formatCode="0.00">
                  <c:v>49</c:v>
                </c:pt>
                <c:pt idx="932" formatCode="0.00">
                  <c:v>49.25</c:v>
                </c:pt>
                <c:pt idx="933" formatCode="0.00">
                  <c:v>50.1</c:v>
                </c:pt>
                <c:pt idx="934" formatCode="0.00">
                  <c:v>51.3</c:v>
                </c:pt>
                <c:pt idx="935" formatCode="0.00">
                  <c:v>51</c:v>
                </c:pt>
                <c:pt idx="936" formatCode="0.00">
                  <c:v>51.5</c:v>
                </c:pt>
                <c:pt idx="937" formatCode="0.00">
                  <c:v>51</c:v>
                </c:pt>
                <c:pt idx="938" formatCode="0.00">
                  <c:v>51.15</c:v>
                </c:pt>
                <c:pt idx="939" formatCode="0.00">
                  <c:v>50.9</c:v>
                </c:pt>
                <c:pt idx="940" formatCode="0.00">
                  <c:v>50.25</c:v>
                </c:pt>
                <c:pt idx="941" formatCode="0.00">
                  <c:v>50.9</c:v>
                </c:pt>
                <c:pt idx="942" formatCode="0.00">
                  <c:v>51.45</c:v>
                </c:pt>
                <c:pt idx="943" formatCode="0.00">
                  <c:v>50.7</c:v>
                </c:pt>
                <c:pt idx="944" formatCode="0.00">
                  <c:v>49.55</c:v>
                </c:pt>
                <c:pt idx="945" formatCode="0.00">
                  <c:v>49.85</c:v>
                </c:pt>
                <c:pt idx="946" formatCode="0.00">
                  <c:v>50</c:v>
                </c:pt>
                <c:pt idx="947" formatCode="0.00">
                  <c:v>49.15</c:v>
                </c:pt>
                <c:pt idx="948" formatCode="0.00">
                  <c:v>48.75</c:v>
                </c:pt>
                <c:pt idx="949" formatCode="0.00">
                  <c:v>48.4</c:v>
                </c:pt>
                <c:pt idx="950" formatCode="0.00">
                  <c:v>48.1</c:v>
                </c:pt>
                <c:pt idx="951" formatCode="0.00">
                  <c:v>48</c:v>
                </c:pt>
                <c:pt idx="952" formatCode="0.00">
                  <c:v>47.4</c:v>
                </c:pt>
                <c:pt idx="953" formatCode="0.00">
                  <c:v>48.2</c:v>
                </c:pt>
                <c:pt idx="954" formatCode="0.00">
                  <c:v>48.85</c:v>
                </c:pt>
                <c:pt idx="955" formatCode="0.00">
                  <c:v>48.4</c:v>
                </c:pt>
                <c:pt idx="956" formatCode="0.00">
                  <c:v>48.65</c:v>
                </c:pt>
                <c:pt idx="957" formatCode="0.00">
                  <c:v>48.3</c:v>
                </c:pt>
                <c:pt idx="958" formatCode="0.00">
                  <c:v>48.45</c:v>
                </c:pt>
                <c:pt idx="959" formatCode="0.00">
                  <c:v>47.45</c:v>
                </c:pt>
                <c:pt idx="960" formatCode="0.00">
                  <c:v>47.8</c:v>
                </c:pt>
                <c:pt idx="961" formatCode="0.00">
                  <c:v>47.8</c:v>
                </c:pt>
                <c:pt idx="962" formatCode="0.00">
                  <c:v>48.7</c:v>
                </c:pt>
                <c:pt idx="963" formatCode="0.00">
                  <c:v>48.3</c:v>
                </c:pt>
                <c:pt idx="964" formatCode="0.00">
                  <c:v>48.25</c:v>
                </c:pt>
                <c:pt idx="965" formatCode="0.00">
                  <c:v>48.2</c:v>
                </c:pt>
                <c:pt idx="966" formatCode="0.00">
                  <c:v>48</c:v>
                </c:pt>
                <c:pt idx="967" formatCode="0.00">
                  <c:v>48.75</c:v>
                </c:pt>
                <c:pt idx="968" formatCode="0.00">
                  <c:v>49.2</c:v>
                </c:pt>
                <c:pt idx="969" formatCode="0.00">
                  <c:v>51.2</c:v>
                </c:pt>
                <c:pt idx="970" formatCode="0.00">
                  <c:v>51.1</c:v>
                </c:pt>
                <c:pt idx="971" formatCode="0.00">
                  <c:v>50.65</c:v>
                </c:pt>
                <c:pt idx="972" formatCode="0.00">
                  <c:v>51</c:v>
                </c:pt>
                <c:pt idx="973" formatCode="0.00">
                  <c:v>51.4</c:v>
                </c:pt>
                <c:pt idx="974" formatCode="0.00">
                  <c:v>52.25</c:v>
                </c:pt>
                <c:pt idx="975" formatCode="0.00">
                  <c:v>52.15</c:v>
                </c:pt>
                <c:pt idx="976" formatCode="0.00">
                  <c:v>52.25</c:v>
                </c:pt>
                <c:pt idx="977" formatCode="0.00">
                  <c:v>52.45</c:v>
                </c:pt>
                <c:pt idx="978" formatCode="0.00">
                  <c:v>52.25</c:v>
                </c:pt>
                <c:pt idx="979" formatCode="0.00">
                  <c:v>52.65</c:v>
                </c:pt>
                <c:pt idx="980" formatCode="0.00">
                  <c:v>53</c:v>
                </c:pt>
                <c:pt idx="981" formatCode="0.00">
                  <c:v>53.2</c:v>
                </c:pt>
                <c:pt idx="982" formatCode="0.00">
                  <c:v>52.1</c:v>
                </c:pt>
                <c:pt idx="983" formatCode="0.00">
                  <c:v>51.8</c:v>
                </c:pt>
                <c:pt idx="984" formatCode="0.00">
                  <c:v>52.4</c:v>
                </c:pt>
                <c:pt idx="985" formatCode="0.00">
                  <c:v>52.25</c:v>
                </c:pt>
                <c:pt idx="986" formatCode="0.00">
                  <c:v>53</c:v>
                </c:pt>
                <c:pt idx="987" formatCode="0.00">
                  <c:v>52.9</c:v>
                </c:pt>
                <c:pt idx="988">
                  <c:v>51.75</c:v>
                </c:pt>
                <c:pt idx="989">
                  <c:v>54</c:v>
                </c:pt>
                <c:pt idx="990">
                  <c:v>57.35</c:v>
                </c:pt>
                <c:pt idx="991">
                  <c:v>56.55</c:v>
                </c:pt>
                <c:pt idx="992">
                  <c:v>57.5</c:v>
                </c:pt>
                <c:pt idx="993">
                  <c:v>51</c:v>
                </c:pt>
                <c:pt idx="994">
                  <c:v>51.4</c:v>
                </c:pt>
                <c:pt idx="995">
                  <c:v>51.8</c:v>
                </c:pt>
                <c:pt idx="996">
                  <c:v>51.75</c:v>
                </c:pt>
                <c:pt idx="997">
                  <c:v>50.9</c:v>
                </c:pt>
                <c:pt idx="998">
                  <c:v>50.5</c:v>
                </c:pt>
                <c:pt idx="999">
                  <c:v>51.25</c:v>
                </c:pt>
                <c:pt idx="1000">
                  <c:v>50.95</c:v>
                </c:pt>
                <c:pt idx="1001">
                  <c:v>51.5</c:v>
                </c:pt>
                <c:pt idx="1002">
                  <c:v>51.3</c:v>
                </c:pt>
                <c:pt idx="1003">
                  <c:v>51.2</c:v>
                </c:pt>
                <c:pt idx="1004">
                  <c:v>50.7</c:v>
                </c:pt>
                <c:pt idx="1005">
                  <c:v>50</c:v>
                </c:pt>
                <c:pt idx="1006">
                  <c:v>49.5</c:v>
                </c:pt>
                <c:pt idx="1007">
                  <c:v>49.3</c:v>
                </c:pt>
                <c:pt idx="1008">
                  <c:v>48.45</c:v>
                </c:pt>
                <c:pt idx="1009">
                  <c:v>48.85</c:v>
                </c:pt>
                <c:pt idx="1010">
                  <c:v>49</c:v>
                </c:pt>
                <c:pt idx="1011">
                  <c:v>48.65</c:v>
                </c:pt>
                <c:pt idx="1012">
                  <c:v>48.4</c:v>
                </c:pt>
                <c:pt idx="1013">
                  <c:v>48.25</c:v>
                </c:pt>
                <c:pt idx="1014">
                  <c:v>48.3</c:v>
                </c:pt>
                <c:pt idx="1015">
                  <c:v>47.7</c:v>
                </c:pt>
                <c:pt idx="1016">
                  <c:v>47.7</c:v>
                </c:pt>
                <c:pt idx="1017">
                  <c:v>48.1</c:v>
                </c:pt>
                <c:pt idx="1018">
                  <c:v>47.95</c:v>
                </c:pt>
                <c:pt idx="1019">
                  <c:v>48</c:v>
                </c:pt>
                <c:pt idx="1020">
                  <c:v>47.45</c:v>
                </c:pt>
                <c:pt idx="1021">
                  <c:v>47.55</c:v>
                </c:pt>
                <c:pt idx="1022">
                  <c:v>47.65</c:v>
                </c:pt>
                <c:pt idx="1023">
                  <c:v>48.4</c:v>
                </c:pt>
                <c:pt idx="1024">
                  <c:v>48.45</c:v>
                </c:pt>
                <c:pt idx="1025">
                  <c:v>48.85</c:v>
                </c:pt>
                <c:pt idx="1026">
                  <c:v>49.1</c:v>
                </c:pt>
                <c:pt idx="1027">
                  <c:v>49.75</c:v>
                </c:pt>
                <c:pt idx="1028">
                  <c:v>49.75</c:v>
                </c:pt>
                <c:pt idx="1029">
                  <c:v>50.1</c:v>
                </c:pt>
                <c:pt idx="1030">
                  <c:v>50.3</c:v>
                </c:pt>
                <c:pt idx="1031">
                  <c:v>49</c:v>
                </c:pt>
                <c:pt idx="1032">
                  <c:v>48.75</c:v>
                </c:pt>
                <c:pt idx="1033">
                  <c:v>48.55</c:v>
                </c:pt>
                <c:pt idx="1034">
                  <c:v>49</c:v>
                </c:pt>
                <c:pt idx="1035">
                  <c:v>48.6</c:v>
                </c:pt>
                <c:pt idx="1036">
                  <c:v>47.7</c:v>
                </c:pt>
                <c:pt idx="1037">
                  <c:v>47.65</c:v>
                </c:pt>
                <c:pt idx="1038">
                  <c:v>47.25</c:v>
                </c:pt>
                <c:pt idx="1039">
                  <c:v>47.2</c:v>
                </c:pt>
                <c:pt idx="1040">
                  <c:v>46.95</c:v>
                </c:pt>
                <c:pt idx="1041">
                  <c:v>46.95</c:v>
                </c:pt>
                <c:pt idx="1042">
                  <c:v>46.9</c:v>
                </c:pt>
                <c:pt idx="1043">
                  <c:v>47.25</c:v>
                </c:pt>
                <c:pt idx="1044">
                  <c:v>47.4</c:v>
                </c:pt>
                <c:pt idx="1045">
                  <c:v>47.65</c:v>
                </c:pt>
                <c:pt idx="1046">
                  <c:v>47.5</c:v>
                </c:pt>
                <c:pt idx="1047">
                  <c:v>47.3</c:v>
                </c:pt>
                <c:pt idx="1048">
                  <c:v>47.35</c:v>
                </c:pt>
                <c:pt idx="1049">
                  <c:v>47.1</c:v>
                </c:pt>
                <c:pt idx="1050">
                  <c:v>47.5</c:v>
                </c:pt>
                <c:pt idx="1051">
                  <c:v>47.15</c:v>
                </c:pt>
                <c:pt idx="1052">
                  <c:v>47.2</c:v>
                </c:pt>
                <c:pt idx="1053">
                  <c:v>47</c:v>
                </c:pt>
                <c:pt idx="1054">
                  <c:v>46.95</c:v>
                </c:pt>
                <c:pt idx="1055">
                  <c:v>47</c:v>
                </c:pt>
                <c:pt idx="1056">
                  <c:v>46.65</c:v>
                </c:pt>
                <c:pt idx="1057">
                  <c:v>46.2</c:v>
                </c:pt>
                <c:pt idx="1058">
                  <c:v>46.2</c:v>
                </c:pt>
                <c:pt idx="1059">
                  <c:v>46</c:v>
                </c:pt>
                <c:pt idx="1060">
                  <c:v>46.5</c:v>
                </c:pt>
                <c:pt idx="1061">
                  <c:v>46.5</c:v>
                </c:pt>
                <c:pt idx="1062">
                  <c:v>46.75</c:v>
                </c:pt>
                <c:pt idx="1063">
                  <c:v>47.05</c:v>
                </c:pt>
                <c:pt idx="1064">
                  <c:v>46.8</c:v>
                </c:pt>
                <c:pt idx="1065">
                  <c:v>46.5</c:v>
                </c:pt>
                <c:pt idx="1066">
                  <c:v>46.65</c:v>
                </c:pt>
                <c:pt idx="1067">
                  <c:v>46.75</c:v>
                </c:pt>
                <c:pt idx="1068">
                  <c:v>47</c:v>
                </c:pt>
                <c:pt idx="1069" formatCode="0.00">
                  <c:v>47</c:v>
                </c:pt>
                <c:pt idx="1070" formatCode="0.00">
                  <c:v>47.1</c:v>
                </c:pt>
                <c:pt idx="1071" formatCode="0.00">
                  <c:v>47.2</c:v>
                </c:pt>
                <c:pt idx="1072" formatCode="0.00">
                  <c:v>47.75</c:v>
                </c:pt>
                <c:pt idx="1073" formatCode="0.00">
                  <c:v>48.5</c:v>
                </c:pt>
                <c:pt idx="1074" formatCode="0.00">
                  <c:v>48</c:v>
                </c:pt>
                <c:pt idx="1075" formatCode="0.00">
                  <c:v>47.6</c:v>
                </c:pt>
                <c:pt idx="1076" formatCode="0.00">
                  <c:v>47.35</c:v>
                </c:pt>
                <c:pt idx="1077" formatCode="0.00">
                  <c:v>47.4</c:v>
                </c:pt>
                <c:pt idx="1078" formatCode="0.00">
                  <c:v>47.4</c:v>
                </c:pt>
                <c:pt idx="1079" formatCode="0.00">
                  <c:v>46.9</c:v>
                </c:pt>
                <c:pt idx="1080" formatCode="0.00">
                  <c:v>46.9</c:v>
                </c:pt>
                <c:pt idx="1081" formatCode="0.00">
                  <c:v>46.8</c:v>
                </c:pt>
                <c:pt idx="1082" formatCode="0.00">
                  <c:v>46.95</c:v>
                </c:pt>
                <c:pt idx="1083" formatCode="0.00">
                  <c:v>46.7</c:v>
                </c:pt>
                <c:pt idx="1084" formatCode="0.00">
                  <c:v>46.9</c:v>
                </c:pt>
                <c:pt idx="1085" formatCode="0.00">
                  <c:v>46.15</c:v>
                </c:pt>
                <c:pt idx="1086" formatCode="0.00">
                  <c:v>46.25</c:v>
                </c:pt>
                <c:pt idx="1087" formatCode="0.00">
                  <c:v>46.5</c:v>
                </c:pt>
                <c:pt idx="1088" formatCode="0.00">
                  <c:v>46.9</c:v>
                </c:pt>
                <c:pt idx="1089" formatCode="0.00">
                  <c:v>47</c:v>
                </c:pt>
                <c:pt idx="1090" formatCode="0.00">
                  <c:v>46.4</c:v>
                </c:pt>
                <c:pt idx="1091" formatCode="0.00">
                  <c:v>46.3</c:v>
                </c:pt>
                <c:pt idx="1092" formatCode="0.00">
                  <c:v>46.4</c:v>
                </c:pt>
                <c:pt idx="1093" formatCode="0.00">
                  <c:v>46.5</c:v>
                </c:pt>
                <c:pt idx="1094" formatCode="0.00">
                  <c:v>47.1</c:v>
                </c:pt>
                <c:pt idx="1095" formatCode="0.00">
                  <c:v>48.7</c:v>
                </c:pt>
                <c:pt idx="1096" formatCode="0.00">
                  <c:v>48.8</c:v>
                </c:pt>
                <c:pt idx="1097" formatCode="0.00">
                  <c:v>48.7</c:v>
                </c:pt>
                <c:pt idx="1098" formatCode="0.00">
                  <c:v>48.6</c:v>
                </c:pt>
                <c:pt idx="1099" formatCode="0.00">
                  <c:v>48.65</c:v>
                </c:pt>
                <c:pt idx="1100" formatCode="0.00">
                  <c:v>48.7</c:v>
                </c:pt>
                <c:pt idx="1101" formatCode="0.00">
                  <c:v>49</c:v>
                </c:pt>
                <c:pt idx="1102" formatCode="0.00">
                  <c:v>49.05</c:v>
                </c:pt>
                <c:pt idx="1103" formatCode="0.00">
                  <c:v>49.5</c:v>
                </c:pt>
                <c:pt idx="1104" formatCode="0.00">
                  <c:v>49.5</c:v>
                </c:pt>
                <c:pt idx="1105" formatCode="0.00">
                  <c:v>49.6</c:v>
                </c:pt>
                <c:pt idx="1106" formatCode="0.00">
                  <c:v>49.65</c:v>
                </c:pt>
                <c:pt idx="1107" formatCode="0.00">
                  <c:v>49.65</c:v>
                </c:pt>
                <c:pt idx="1108" formatCode="0.00">
                  <c:v>49.75</c:v>
                </c:pt>
                <c:pt idx="1109" formatCode="0.00">
                  <c:v>49.45</c:v>
                </c:pt>
                <c:pt idx="1110" formatCode="0.00">
                  <c:v>49</c:v>
                </c:pt>
                <c:pt idx="1111" formatCode="0.00">
                  <c:v>49.35</c:v>
                </c:pt>
                <c:pt idx="1112" formatCode="0.00">
                  <c:v>49.55</c:v>
                </c:pt>
                <c:pt idx="1113" formatCode="0.00">
                  <c:v>49.75</c:v>
                </c:pt>
                <c:pt idx="1114" formatCode="0.00">
                  <c:v>49.3</c:v>
                </c:pt>
                <c:pt idx="1115" formatCode="0.00">
                  <c:v>49.15</c:v>
                </c:pt>
                <c:pt idx="1116" formatCode="0.00">
                  <c:v>49.25</c:v>
                </c:pt>
                <c:pt idx="1117" formatCode="0.00">
                  <c:v>49.7</c:v>
                </c:pt>
                <c:pt idx="1118" formatCode="0.00">
                  <c:v>49.5</c:v>
                </c:pt>
                <c:pt idx="1119" formatCode="0.00">
                  <c:v>52</c:v>
                </c:pt>
                <c:pt idx="1120" formatCode="0.00">
                  <c:v>52.25</c:v>
                </c:pt>
                <c:pt idx="1121" formatCode="0.00">
                  <c:v>52</c:v>
                </c:pt>
                <c:pt idx="1122" formatCode="0.00">
                  <c:v>51.95</c:v>
                </c:pt>
                <c:pt idx="1123" formatCode="0.00">
                  <c:v>52.65</c:v>
                </c:pt>
                <c:pt idx="1124" formatCode="0.00">
                  <c:v>53.5</c:v>
                </c:pt>
                <c:pt idx="1125" formatCode="0.00">
                  <c:v>53.7</c:v>
                </c:pt>
                <c:pt idx="1126" formatCode="0.00">
                  <c:v>53.75</c:v>
                </c:pt>
                <c:pt idx="1127" formatCode="0.00">
                  <c:v>53.45</c:v>
                </c:pt>
                <c:pt idx="1128" formatCode="0.00">
                  <c:v>53.6</c:v>
                </c:pt>
                <c:pt idx="1129" formatCode="0.00">
                  <c:v>53.8</c:v>
                </c:pt>
                <c:pt idx="1130" formatCode="0.00">
                  <c:v>53.9</c:v>
                </c:pt>
                <c:pt idx="1131" formatCode="0.00">
                  <c:v>53.45</c:v>
                </c:pt>
                <c:pt idx="1132" formatCode="0.00">
                  <c:v>53.35</c:v>
                </c:pt>
                <c:pt idx="1133" formatCode="0.00">
                  <c:v>53.1</c:v>
                </c:pt>
                <c:pt idx="1134" formatCode="0.00">
                  <c:v>53.45</c:v>
                </c:pt>
                <c:pt idx="1135" formatCode="0.00">
                  <c:v>53.2</c:v>
                </c:pt>
                <c:pt idx="1136" formatCode="0.00">
                  <c:v>53.2</c:v>
                </c:pt>
                <c:pt idx="1137" formatCode="0.00">
                  <c:v>53.1</c:v>
                </c:pt>
                <c:pt idx="1138" formatCode="0.00">
                  <c:v>52.55</c:v>
                </c:pt>
                <c:pt idx="1139" formatCode="0.00">
                  <c:v>54.8</c:v>
                </c:pt>
                <c:pt idx="1140" formatCode="0.00">
                  <c:v>54.55</c:v>
                </c:pt>
                <c:pt idx="1141" formatCode="0.00">
                  <c:v>54.75</c:v>
                </c:pt>
                <c:pt idx="1142" formatCode="0.00">
                  <c:v>54.4</c:v>
                </c:pt>
                <c:pt idx="1143" formatCode="0.00">
                  <c:v>53.75</c:v>
                </c:pt>
                <c:pt idx="1144" formatCode="0.00">
                  <c:v>54.4</c:v>
                </c:pt>
                <c:pt idx="1145" formatCode="0.00">
                  <c:v>54.2</c:v>
                </c:pt>
                <c:pt idx="1146" formatCode="0.00">
                  <c:v>54.3</c:v>
                </c:pt>
                <c:pt idx="1147" formatCode="0.00">
                  <c:v>53.85</c:v>
                </c:pt>
                <c:pt idx="1148" formatCode="0.00">
                  <c:v>53.85</c:v>
                </c:pt>
                <c:pt idx="1149" formatCode="0.00">
                  <c:v>54.6</c:v>
                </c:pt>
                <c:pt idx="1150" formatCode="0.00">
                  <c:v>55</c:v>
                </c:pt>
                <c:pt idx="1151" formatCode="0.00">
                  <c:v>55</c:v>
                </c:pt>
                <c:pt idx="1152" formatCode="0.00">
                  <c:v>55.05</c:v>
                </c:pt>
                <c:pt idx="1153" formatCode="0.00">
                  <c:v>55.6</c:v>
                </c:pt>
                <c:pt idx="1154" formatCode="0.00">
                  <c:v>56</c:v>
                </c:pt>
                <c:pt idx="1155" formatCode="0.00">
                  <c:v>56.05</c:v>
                </c:pt>
                <c:pt idx="1156" formatCode="0.00">
                  <c:v>55.1</c:v>
                </c:pt>
                <c:pt idx="1157" formatCode="0.00">
                  <c:v>54.95</c:v>
                </c:pt>
                <c:pt idx="1158" formatCode="0.00">
                  <c:v>55.1</c:v>
                </c:pt>
                <c:pt idx="1159" formatCode="0.00">
                  <c:v>54.95</c:v>
                </c:pt>
                <c:pt idx="1160" formatCode="0.00">
                  <c:v>55.25</c:v>
                </c:pt>
                <c:pt idx="1161" formatCode="0.00">
                  <c:v>55.4</c:v>
                </c:pt>
                <c:pt idx="1162" formatCode="0.00">
                  <c:v>55.6</c:v>
                </c:pt>
                <c:pt idx="1163" formatCode="0.00">
                  <c:v>55.45</c:v>
                </c:pt>
                <c:pt idx="1164" formatCode="0.00">
                  <c:v>55.6</c:v>
                </c:pt>
                <c:pt idx="1165" formatCode="0.00">
                  <c:v>56.5</c:v>
                </c:pt>
                <c:pt idx="1166" formatCode="0.00">
                  <c:v>56</c:v>
                </c:pt>
                <c:pt idx="1167" formatCode="0.00">
                  <c:v>55.6</c:v>
                </c:pt>
                <c:pt idx="1168">
                  <c:v>55.15</c:v>
                </c:pt>
                <c:pt idx="1169">
                  <c:v>54.6</c:v>
                </c:pt>
                <c:pt idx="1170">
                  <c:v>54.4</c:v>
                </c:pt>
                <c:pt idx="1171">
                  <c:v>54.3</c:v>
                </c:pt>
                <c:pt idx="1172">
                  <c:v>54</c:v>
                </c:pt>
                <c:pt idx="1173">
                  <c:v>53.9</c:v>
                </c:pt>
                <c:pt idx="1174">
                  <c:v>54.25</c:v>
                </c:pt>
                <c:pt idx="1175">
                  <c:v>53.7</c:v>
                </c:pt>
                <c:pt idx="1176">
                  <c:v>53.75</c:v>
                </c:pt>
                <c:pt idx="1177">
                  <c:v>53.3</c:v>
                </c:pt>
                <c:pt idx="1178">
                  <c:v>53.5</c:v>
                </c:pt>
                <c:pt idx="1179">
                  <c:v>53.2</c:v>
                </c:pt>
                <c:pt idx="1180">
                  <c:v>53.5</c:v>
                </c:pt>
                <c:pt idx="1181">
                  <c:v>53.3</c:v>
                </c:pt>
                <c:pt idx="1182">
                  <c:v>54.45</c:v>
                </c:pt>
                <c:pt idx="1183">
                  <c:v>53.9</c:v>
                </c:pt>
                <c:pt idx="1184">
                  <c:v>52.9</c:v>
                </c:pt>
                <c:pt idx="1185">
                  <c:v>52.55</c:v>
                </c:pt>
                <c:pt idx="1186">
                  <c:v>52.8</c:v>
                </c:pt>
                <c:pt idx="1187">
                  <c:v>52.05</c:v>
                </c:pt>
                <c:pt idx="1188">
                  <c:v>52.55</c:v>
                </c:pt>
                <c:pt idx="1189">
                  <c:v>52.2</c:v>
                </c:pt>
                <c:pt idx="1190">
                  <c:v>51.45</c:v>
                </c:pt>
                <c:pt idx="1191">
                  <c:v>50.95</c:v>
                </c:pt>
                <c:pt idx="1192">
                  <c:v>50.65</c:v>
                </c:pt>
                <c:pt idx="1193">
                  <c:v>49.75</c:v>
                </c:pt>
                <c:pt idx="1194">
                  <c:v>50.5</c:v>
                </c:pt>
                <c:pt idx="1195">
                  <c:v>50.5</c:v>
                </c:pt>
                <c:pt idx="1196">
                  <c:v>49.75</c:v>
                </c:pt>
                <c:pt idx="1197">
                  <c:v>50</c:v>
                </c:pt>
                <c:pt idx="1198">
                  <c:v>49.7</c:v>
                </c:pt>
                <c:pt idx="1199">
                  <c:v>49.5</c:v>
                </c:pt>
                <c:pt idx="1200">
                  <c:v>50</c:v>
                </c:pt>
                <c:pt idx="1201">
                  <c:v>48.75</c:v>
                </c:pt>
                <c:pt idx="1202">
                  <c:v>47.7</c:v>
                </c:pt>
                <c:pt idx="1203">
                  <c:v>47.45</c:v>
                </c:pt>
                <c:pt idx="1204">
                  <c:v>46.9</c:v>
                </c:pt>
                <c:pt idx="1205">
                  <c:v>46.55</c:v>
                </c:pt>
                <c:pt idx="1206">
                  <c:v>46</c:v>
                </c:pt>
                <c:pt idx="1207">
                  <c:v>46.7</c:v>
                </c:pt>
                <c:pt idx="1208">
                  <c:v>45.7</c:v>
                </c:pt>
                <c:pt idx="1209">
                  <c:v>46.15</c:v>
                </c:pt>
                <c:pt idx="1210">
                  <c:v>46.45</c:v>
                </c:pt>
                <c:pt idx="1211">
                  <c:v>46.35</c:v>
                </c:pt>
                <c:pt idx="1212">
                  <c:v>47.25</c:v>
                </c:pt>
                <c:pt idx="1213">
                  <c:v>47.4</c:v>
                </c:pt>
                <c:pt idx="1214">
                  <c:v>46.4</c:v>
                </c:pt>
                <c:pt idx="1215" formatCode="0.00">
                  <c:v>45.4</c:v>
                </c:pt>
                <c:pt idx="1216" formatCode="0.00">
                  <c:v>45.4</c:v>
                </c:pt>
                <c:pt idx="1217" formatCode="0.00">
                  <c:v>45.65</c:v>
                </c:pt>
                <c:pt idx="1218" formatCode="0.00">
                  <c:v>45.15</c:v>
                </c:pt>
                <c:pt idx="1219" formatCode="0.00">
                  <c:v>44.95</c:v>
                </c:pt>
                <c:pt idx="1220" formatCode="0.00">
                  <c:v>44.6</c:v>
                </c:pt>
                <c:pt idx="1221" formatCode="0.00">
                  <c:v>46.85</c:v>
                </c:pt>
                <c:pt idx="1222" formatCode="0.00">
                  <c:v>46.1</c:v>
                </c:pt>
                <c:pt idx="1223" formatCode="0.00">
                  <c:v>45.25</c:v>
                </c:pt>
                <c:pt idx="1224" formatCode="0.00">
                  <c:v>46</c:v>
                </c:pt>
                <c:pt idx="1225" formatCode="0.00">
                  <c:v>45.8</c:v>
                </c:pt>
                <c:pt idx="1226" formatCode="0.00">
                  <c:v>48.25</c:v>
                </c:pt>
                <c:pt idx="1227" formatCode="0.00">
                  <c:v>47.25</c:v>
                </c:pt>
                <c:pt idx="1228" formatCode="0.00">
                  <c:v>46.25</c:v>
                </c:pt>
                <c:pt idx="1229" formatCode="0.00">
                  <c:v>46.5</c:v>
                </c:pt>
                <c:pt idx="1230" formatCode="0.00">
                  <c:v>47.05</c:v>
                </c:pt>
                <c:pt idx="1231" formatCode="0.00">
                  <c:v>47.5</c:v>
                </c:pt>
                <c:pt idx="1232" formatCode="0.00">
                  <c:v>46.45</c:v>
                </c:pt>
                <c:pt idx="1233" formatCode="0.00">
                  <c:v>46.35</c:v>
                </c:pt>
                <c:pt idx="1234" formatCode="0.00">
                  <c:v>47</c:v>
                </c:pt>
                <c:pt idx="1235" formatCode="0.00">
                  <c:v>47.1</c:v>
                </c:pt>
                <c:pt idx="1236" formatCode="0.00">
                  <c:v>46.6</c:v>
                </c:pt>
                <c:pt idx="1237" formatCode="0.00">
                  <c:v>46.3</c:v>
                </c:pt>
                <c:pt idx="1238" formatCode="0.00">
                  <c:v>45.95</c:v>
                </c:pt>
                <c:pt idx="1239" formatCode="0.00">
                  <c:v>45.75</c:v>
                </c:pt>
                <c:pt idx="1240" formatCode="0.00">
                  <c:v>45.9</c:v>
                </c:pt>
                <c:pt idx="1241" formatCode="0.00">
                  <c:v>45.35</c:v>
                </c:pt>
                <c:pt idx="1242" formatCode="0.00">
                  <c:v>45</c:v>
                </c:pt>
                <c:pt idx="1243" formatCode="0.00">
                  <c:v>44.1</c:v>
                </c:pt>
                <c:pt idx="1244" formatCode="0.00">
                  <c:v>43.65</c:v>
                </c:pt>
                <c:pt idx="1245" formatCode="0.00">
                  <c:v>43</c:v>
                </c:pt>
                <c:pt idx="1246" formatCode="0.00">
                  <c:v>41.25</c:v>
                </c:pt>
                <c:pt idx="1247" formatCode="0.00">
                  <c:v>41.6</c:v>
                </c:pt>
                <c:pt idx="1248" formatCode="0.00">
                  <c:v>40.26</c:v>
                </c:pt>
                <c:pt idx="1249" formatCode="0.00">
                  <c:v>41.08</c:v>
                </c:pt>
                <c:pt idx="1250" formatCode="0.00">
                  <c:v>40.549999999999997</c:v>
                </c:pt>
                <c:pt idx="1251" formatCode="0.00">
                  <c:v>41.85</c:v>
                </c:pt>
                <c:pt idx="1252" formatCode="0.00">
                  <c:v>42.6</c:v>
                </c:pt>
                <c:pt idx="1253" formatCode="0.00">
                  <c:v>43.19</c:v>
                </c:pt>
                <c:pt idx="1254" formatCode="0.00">
                  <c:v>41.89</c:v>
                </c:pt>
                <c:pt idx="1255" formatCode="0.00">
                  <c:v>43.25</c:v>
                </c:pt>
                <c:pt idx="1256" formatCode="0.00">
                  <c:v>43.66</c:v>
                </c:pt>
                <c:pt idx="1257" formatCode="0.00">
                  <c:v>43.25</c:v>
                </c:pt>
                <c:pt idx="1258" formatCode="0.00">
                  <c:v>43</c:v>
                </c:pt>
                <c:pt idx="1259" formatCode="0.00">
                  <c:v>42.46</c:v>
                </c:pt>
                <c:pt idx="1260" formatCode="0.00">
                  <c:v>41.6</c:v>
                </c:pt>
                <c:pt idx="1261" formatCode="0.00">
                  <c:v>41.15</c:v>
                </c:pt>
                <c:pt idx="1262" formatCode="0.00">
                  <c:v>41.3</c:v>
                </c:pt>
                <c:pt idx="1263" formatCode="0.00">
                  <c:v>41.08</c:v>
                </c:pt>
                <c:pt idx="1264" formatCode="0.00">
                  <c:v>41.85</c:v>
                </c:pt>
                <c:pt idx="1265" formatCode="0.00">
                  <c:v>41</c:v>
                </c:pt>
                <c:pt idx="1266" formatCode="0.00">
                  <c:v>40.85</c:v>
                </c:pt>
                <c:pt idx="1267" formatCode="0.00">
                  <c:v>41</c:v>
                </c:pt>
                <c:pt idx="1268" formatCode="0.00">
                  <c:v>41</c:v>
                </c:pt>
                <c:pt idx="1269" formatCode="0.00">
                  <c:v>40.6</c:v>
                </c:pt>
                <c:pt idx="1270" formatCode="0.00">
                  <c:v>39.6</c:v>
                </c:pt>
                <c:pt idx="1271" formatCode="0.00">
                  <c:v>39.75</c:v>
                </c:pt>
                <c:pt idx="1272" formatCode="0.00">
                  <c:v>40.5</c:v>
                </c:pt>
                <c:pt idx="1273" formatCode="0.00">
                  <c:v>39.75</c:v>
                </c:pt>
                <c:pt idx="1274" formatCode="0.00">
                  <c:v>40.299999999999997</c:v>
                </c:pt>
                <c:pt idx="1275" formatCode="0.00">
                  <c:v>39.6</c:v>
                </c:pt>
                <c:pt idx="1276" formatCode="0.00">
                  <c:v>39.200000000000003</c:v>
                </c:pt>
                <c:pt idx="1277" formatCode="0.00">
                  <c:v>39.049999999999997</c:v>
                </c:pt>
                <c:pt idx="1278" formatCode="0.00">
                  <c:v>39.200000000000003</c:v>
                </c:pt>
                <c:pt idx="1279" formatCode="0.00">
                  <c:v>38.799999999999997</c:v>
                </c:pt>
                <c:pt idx="1280" formatCode="0.00">
                  <c:v>39.25</c:v>
                </c:pt>
                <c:pt idx="1281" formatCode="0.00">
                  <c:v>38.9</c:v>
                </c:pt>
                <c:pt idx="1282" formatCode="0.00">
                  <c:v>39.15</c:v>
                </c:pt>
                <c:pt idx="1283" formatCode="0.00">
                  <c:v>40.15</c:v>
                </c:pt>
                <c:pt idx="1284" formatCode="0.00">
                  <c:v>39.6</c:v>
                </c:pt>
                <c:pt idx="1285" formatCode="0.00">
                  <c:v>39.299999999999997</c:v>
                </c:pt>
                <c:pt idx="1286" formatCode="0.00">
                  <c:v>38.85</c:v>
                </c:pt>
                <c:pt idx="1287" formatCode="0.00">
                  <c:v>38.4</c:v>
                </c:pt>
                <c:pt idx="1288" formatCode="0.00">
                  <c:v>37.9</c:v>
                </c:pt>
                <c:pt idx="1289" formatCode="0.00">
                  <c:v>37.9</c:v>
                </c:pt>
                <c:pt idx="1290" formatCode="0.00">
                  <c:v>37</c:v>
                </c:pt>
                <c:pt idx="1291" formatCode="0.00">
                  <c:v>37.9</c:v>
                </c:pt>
                <c:pt idx="1292" formatCode="0.00">
                  <c:v>35.9</c:v>
                </c:pt>
                <c:pt idx="1293" formatCode="0.00">
                  <c:v>37.25</c:v>
                </c:pt>
                <c:pt idx="1294" formatCode="0.00">
                  <c:v>36.9</c:v>
                </c:pt>
                <c:pt idx="1295" formatCode="0.00">
                  <c:v>37.5</c:v>
                </c:pt>
                <c:pt idx="1296" formatCode="0.00">
                  <c:v>37.5</c:v>
                </c:pt>
                <c:pt idx="1297" formatCode="0.00">
                  <c:v>38.950000000000003</c:v>
                </c:pt>
                <c:pt idx="1298" formatCode="0.00">
                  <c:v>37.200000000000003</c:v>
                </c:pt>
                <c:pt idx="1299" formatCode="0.00">
                  <c:v>37</c:v>
                </c:pt>
                <c:pt idx="1300" formatCode="0.00">
                  <c:v>36.6</c:v>
                </c:pt>
                <c:pt idx="1301" formatCode="0.00">
                  <c:v>36.6</c:v>
                </c:pt>
                <c:pt idx="1302" formatCode="0.00">
                  <c:v>36.4</c:v>
                </c:pt>
                <c:pt idx="1303" formatCode="0.00">
                  <c:v>36.1</c:v>
                </c:pt>
                <c:pt idx="1304" formatCode="0.00">
                  <c:v>36.35</c:v>
                </c:pt>
                <c:pt idx="1305" formatCode="0.00">
                  <c:v>35.9</c:v>
                </c:pt>
                <c:pt idx="1306" formatCode="0.00">
                  <c:v>36.1</c:v>
                </c:pt>
                <c:pt idx="1307" formatCode="0.00">
                  <c:v>36.549999999999997</c:v>
                </c:pt>
                <c:pt idx="1308" formatCode="0.00">
                  <c:v>35.75</c:v>
                </c:pt>
                <c:pt idx="1309" formatCode="0.00">
                  <c:v>35.6</c:v>
                </c:pt>
                <c:pt idx="1310" formatCode="0.00">
                  <c:v>35.4</c:v>
                </c:pt>
                <c:pt idx="1311" formatCode="0.00">
                  <c:v>35</c:v>
                </c:pt>
                <c:pt idx="1312" formatCode="0.00">
                  <c:v>34.119999999999997</c:v>
                </c:pt>
                <c:pt idx="1313" formatCode="0.00">
                  <c:v>34.5</c:v>
                </c:pt>
                <c:pt idx="1314" formatCode="0.00">
                  <c:v>34.700000000000003</c:v>
                </c:pt>
                <c:pt idx="1315" formatCode="0.00">
                  <c:v>34.200000000000003</c:v>
                </c:pt>
                <c:pt idx="1316" formatCode="0.00">
                  <c:v>34.5</c:v>
                </c:pt>
                <c:pt idx="1317" formatCode="0.00">
                  <c:v>34.85</c:v>
                </c:pt>
                <c:pt idx="1318" formatCode="0.00">
                  <c:v>34.76</c:v>
                </c:pt>
                <c:pt idx="1319" formatCode="0.00">
                  <c:v>35</c:v>
                </c:pt>
                <c:pt idx="1320" formatCode="0.00">
                  <c:v>35.25</c:v>
                </c:pt>
                <c:pt idx="1321" formatCode="0.00">
                  <c:v>35.799999999999997</c:v>
                </c:pt>
                <c:pt idx="1322" formatCode="0.00">
                  <c:v>35.200000000000003</c:v>
                </c:pt>
                <c:pt idx="1323" formatCode="0.00">
                  <c:v>35.6</c:v>
                </c:pt>
                <c:pt idx="1324" formatCode="0.00">
                  <c:v>35.4</c:v>
                </c:pt>
                <c:pt idx="1325" formatCode="0.00">
                  <c:v>36.1</c:v>
                </c:pt>
                <c:pt idx="1326" formatCode="0.00">
                  <c:v>36.9</c:v>
                </c:pt>
                <c:pt idx="1327" formatCode="0.00">
                  <c:v>38</c:v>
                </c:pt>
                <c:pt idx="1328" formatCode="0.00">
                  <c:v>39.4</c:v>
                </c:pt>
                <c:pt idx="1329" formatCode="0.00">
                  <c:v>39.4</c:v>
                </c:pt>
                <c:pt idx="1330" formatCode="0.00">
                  <c:v>37.299999999999997</c:v>
                </c:pt>
                <c:pt idx="1331" formatCode="0.00">
                  <c:v>37.78</c:v>
                </c:pt>
                <c:pt idx="1332" formatCode="0.00">
                  <c:v>36.65</c:v>
                </c:pt>
                <c:pt idx="1333" formatCode="0.00">
                  <c:v>36.9</c:v>
                </c:pt>
                <c:pt idx="1334" formatCode="0.00">
                  <c:v>35.799999999999997</c:v>
                </c:pt>
                <c:pt idx="1335" formatCode="0.00">
                  <c:v>37.9</c:v>
                </c:pt>
                <c:pt idx="1336" formatCode="0.00">
                  <c:v>37.549999999999997</c:v>
                </c:pt>
                <c:pt idx="1337" formatCode="0.00">
                  <c:v>38.200000000000003</c:v>
                </c:pt>
                <c:pt idx="1338" formatCode="0.00">
                  <c:v>38.700000000000003</c:v>
                </c:pt>
                <c:pt idx="1339" formatCode="0.00">
                  <c:v>38.1</c:v>
                </c:pt>
                <c:pt idx="1340" formatCode="0.00">
                  <c:v>39.1</c:v>
                </c:pt>
                <c:pt idx="1341" formatCode="0.00">
                  <c:v>39.5</c:v>
                </c:pt>
                <c:pt idx="1342" formatCode="0.00">
                  <c:v>39.630000000000003</c:v>
                </c:pt>
                <c:pt idx="1343" formatCode="0.00">
                  <c:v>39</c:v>
                </c:pt>
                <c:pt idx="1344" formatCode="0.00">
                  <c:v>38.299999999999997</c:v>
                </c:pt>
                <c:pt idx="1345" formatCode="0.00">
                  <c:v>37.9</c:v>
                </c:pt>
                <c:pt idx="1346" formatCode="0.00">
                  <c:v>38.15</c:v>
                </c:pt>
                <c:pt idx="1347" formatCode="0.00">
                  <c:v>38.15</c:v>
                </c:pt>
                <c:pt idx="1348" formatCode="0.00">
                  <c:v>39</c:v>
                </c:pt>
                <c:pt idx="1349" formatCode="0.00">
                  <c:v>40</c:v>
                </c:pt>
                <c:pt idx="1350" formatCode="0.00">
                  <c:v>45.9</c:v>
                </c:pt>
                <c:pt idx="1351" formatCode="0.00">
                  <c:v>50.67</c:v>
                </c:pt>
                <c:pt idx="1352" formatCode="0.00">
                  <c:v>45.89</c:v>
                </c:pt>
                <c:pt idx="1353" formatCode="0.00">
                  <c:v>44.06</c:v>
                </c:pt>
                <c:pt idx="1354" formatCode="0.00">
                  <c:v>46.48</c:v>
                </c:pt>
                <c:pt idx="1355" formatCode="0.00">
                  <c:v>45.8</c:v>
                </c:pt>
                <c:pt idx="1356" formatCode="0.00">
                  <c:v>45.85</c:v>
                </c:pt>
                <c:pt idx="1357" formatCode="0.00">
                  <c:v>45.25</c:v>
                </c:pt>
                <c:pt idx="1358" formatCode="0.00">
                  <c:v>44.5</c:v>
                </c:pt>
                <c:pt idx="1359" formatCode="0.00">
                  <c:v>44.65</c:v>
                </c:pt>
                <c:pt idx="1360" formatCode="0.00">
                  <c:v>44.85</c:v>
                </c:pt>
                <c:pt idx="1361" formatCode="0.00">
                  <c:v>45.75</c:v>
                </c:pt>
                <c:pt idx="1362" formatCode="0.00">
                  <c:v>46.25</c:v>
                </c:pt>
                <c:pt idx="1363" formatCode="0.00">
                  <c:v>45.6</c:v>
                </c:pt>
                <c:pt idx="1364" formatCode="0.00">
                  <c:v>45.9</c:v>
                </c:pt>
                <c:pt idx="1365" formatCode="0.00">
                  <c:v>45.5</c:v>
                </c:pt>
                <c:pt idx="1366" formatCode="0.00">
                  <c:v>45.55</c:v>
                </c:pt>
                <c:pt idx="1367" formatCode="0.00">
                  <c:v>45.25</c:v>
                </c:pt>
                <c:pt idx="1368" formatCode="0.00">
                  <c:v>44.75</c:v>
                </c:pt>
                <c:pt idx="1369" formatCode="0.00">
                  <c:v>45.1</c:v>
                </c:pt>
                <c:pt idx="1370" formatCode="0.00">
                  <c:v>45.25</c:v>
                </c:pt>
                <c:pt idx="1371" formatCode="0.00">
                  <c:v>45.78</c:v>
                </c:pt>
                <c:pt idx="1372" formatCode="0.00">
                  <c:v>46.25</c:v>
                </c:pt>
                <c:pt idx="1373" formatCode="0.00">
                  <c:v>50.35</c:v>
                </c:pt>
                <c:pt idx="1374" formatCode="0.00">
                  <c:v>50</c:v>
                </c:pt>
                <c:pt idx="1375" formatCode="0.00">
                  <c:v>49.25</c:v>
                </c:pt>
                <c:pt idx="1376" formatCode="0.00">
                  <c:v>48.7</c:v>
                </c:pt>
                <c:pt idx="1377" formatCode="0.00">
                  <c:v>48.5</c:v>
                </c:pt>
                <c:pt idx="1378" formatCode="0.00">
                  <c:v>48.3</c:v>
                </c:pt>
                <c:pt idx="1379" formatCode="0.00">
                  <c:v>48.9</c:v>
                </c:pt>
                <c:pt idx="1380" formatCode="0.00">
                  <c:v>49</c:v>
                </c:pt>
                <c:pt idx="1381" formatCode="0.00">
                  <c:v>48.02</c:v>
                </c:pt>
                <c:pt idx="1382" formatCode="0.00">
                  <c:v>47.85</c:v>
                </c:pt>
                <c:pt idx="1383" formatCode="0.00">
                  <c:v>47.4</c:v>
                </c:pt>
                <c:pt idx="1384" formatCode="0.00">
                  <c:v>47.3</c:v>
                </c:pt>
                <c:pt idx="1385" formatCode="0.00">
                  <c:v>47.95</c:v>
                </c:pt>
                <c:pt idx="1386" formatCode="0.00">
                  <c:v>46.9</c:v>
                </c:pt>
                <c:pt idx="1387" formatCode="0.00">
                  <c:v>47.65</c:v>
                </c:pt>
                <c:pt idx="1388" formatCode="0.00">
                  <c:v>47.1</c:v>
                </c:pt>
                <c:pt idx="1389" formatCode="0.00">
                  <c:v>47.3</c:v>
                </c:pt>
                <c:pt idx="1390" formatCode="0.00">
                  <c:v>47</c:v>
                </c:pt>
                <c:pt idx="1391" formatCode="0.00">
                  <c:v>46.7</c:v>
                </c:pt>
                <c:pt idx="1392" formatCode="0.00">
                  <c:v>47</c:v>
                </c:pt>
                <c:pt idx="1393" formatCode="0.00">
                  <c:v>47.55</c:v>
                </c:pt>
                <c:pt idx="1394" formatCode="0.00">
                  <c:v>47.4</c:v>
                </c:pt>
                <c:pt idx="1395" formatCode="0.00">
                  <c:v>47</c:v>
                </c:pt>
                <c:pt idx="1396" formatCode="0.00">
                  <c:v>48.4</c:v>
                </c:pt>
                <c:pt idx="1397" formatCode="0.00">
                  <c:v>48.4</c:v>
                </c:pt>
                <c:pt idx="1398" formatCode="0.00">
                  <c:v>47.95</c:v>
                </c:pt>
                <c:pt idx="1399" formatCode="0.00">
                  <c:v>48.5</c:v>
                </c:pt>
                <c:pt idx="1400" formatCode="0.00">
                  <c:v>48.25</c:v>
                </c:pt>
                <c:pt idx="1401" formatCode="0.00">
                  <c:v>48.35</c:v>
                </c:pt>
                <c:pt idx="1402" formatCode="0.00">
                  <c:v>47.8</c:v>
                </c:pt>
                <c:pt idx="1403" formatCode="0.00">
                  <c:v>47.7</c:v>
                </c:pt>
                <c:pt idx="1404" formatCode="0.00">
                  <c:v>47.1</c:v>
                </c:pt>
                <c:pt idx="1405" formatCode="0.00">
                  <c:v>46.75</c:v>
                </c:pt>
                <c:pt idx="1406" formatCode="0.00">
                  <c:v>47.1</c:v>
                </c:pt>
                <c:pt idx="1407" formatCode="0.00">
                  <c:v>47.2</c:v>
                </c:pt>
                <c:pt idx="1408" formatCode="0.00">
                  <c:v>47.5</c:v>
                </c:pt>
                <c:pt idx="1409" formatCode="0.00">
                  <c:v>47.6</c:v>
                </c:pt>
                <c:pt idx="1410" formatCode="0.00">
                  <c:v>47.6</c:v>
                </c:pt>
                <c:pt idx="1411" formatCode="0.00">
                  <c:v>48.45</c:v>
                </c:pt>
                <c:pt idx="1412" formatCode="0.00">
                  <c:v>49.1</c:v>
                </c:pt>
                <c:pt idx="1413" formatCode="0.00">
                  <c:v>50.3</c:v>
                </c:pt>
                <c:pt idx="1414" formatCode="0.00">
                  <c:v>49.3</c:v>
                </c:pt>
                <c:pt idx="1415" formatCode="0.00">
                  <c:v>49.1</c:v>
                </c:pt>
                <c:pt idx="1416" formatCode="0.00">
                  <c:v>49.3</c:v>
                </c:pt>
                <c:pt idx="1417" formatCode="0.00">
                  <c:v>48.25</c:v>
                </c:pt>
                <c:pt idx="1418" formatCode="0.00">
                  <c:v>47.73</c:v>
                </c:pt>
                <c:pt idx="1419" formatCode="0.00">
                  <c:v>47.2</c:v>
                </c:pt>
                <c:pt idx="1420" formatCode="0.00">
                  <c:v>47.25</c:v>
                </c:pt>
                <c:pt idx="1421" formatCode="0.00">
                  <c:v>46.74</c:v>
                </c:pt>
                <c:pt idx="1422" formatCode="0.00">
                  <c:v>46.5</c:v>
                </c:pt>
                <c:pt idx="1423" formatCode="0.00">
                  <c:v>46.7</c:v>
                </c:pt>
                <c:pt idx="1424" formatCode="0.00">
                  <c:v>46.1</c:v>
                </c:pt>
                <c:pt idx="1425" formatCode="0.00">
                  <c:v>46.17</c:v>
                </c:pt>
                <c:pt idx="1426" formatCode="0.00">
                  <c:v>45.85</c:v>
                </c:pt>
                <c:pt idx="1427" formatCode="0.00">
                  <c:v>45.6</c:v>
                </c:pt>
                <c:pt idx="1428" formatCode="0.00">
                  <c:v>46.3</c:v>
                </c:pt>
                <c:pt idx="1429" formatCode="0.00">
                  <c:v>45.96</c:v>
                </c:pt>
                <c:pt idx="1430" formatCode="0.00">
                  <c:v>45.47</c:v>
                </c:pt>
                <c:pt idx="1431" formatCode="0.00">
                  <c:v>45</c:v>
                </c:pt>
                <c:pt idx="1432" formatCode="0.00">
                  <c:v>45.2</c:v>
                </c:pt>
                <c:pt idx="1433" formatCode="0.00">
                  <c:v>45.65</c:v>
                </c:pt>
                <c:pt idx="1434" formatCode="0.00">
                  <c:v>44.15</c:v>
                </c:pt>
                <c:pt idx="1435">
                  <c:v>42.8</c:v>
                </c:pt>
                <c:pt idx="1436">
                  <c:v>42.25</c:v>
                </c:pt>
                <c:pt idx="1437">
                  <c:v>42.75</c:v>
                </c:pt>
                <c:pt idx="1438">
                  <c:v>41.65</c:v>
                </c:pt>
                <c:pt idx="1439">
                  <c:v>41.6</c:v>
                </c:pt>
                <c:pt idx="1440">
                  <c:v>40.299999999999997</c:v>
                </c:pt>
                <c:pt idx="1441">
                  <c:v>40.5</c:v>
                </c:pt>
                <c:pt idx="1442">
                  <c:v>40.5</c:v>
                </c:pt>
                <c:pt idx="1443">
                  <c:v>40.65</c:v>
                </c:pt>
                <c:pt idx="1444">
                  <c:v>41.5</c:v>
                </c:pt>
                <c:pt idx="1445">
                  <c:v>41.8</c:v>
                </c:pt>
                <c:pt idx="1446">
                  <c:v>41.2</c:v>
                </c:pt>
                <c:pt idx="1447">
                  <c:v>40.15</c:v>
                </c:pt>
                <c:pt idx="1448" formatCode="0.00">
                  <c:v>39</c:v>
                </c:pt>
                <c:pt idx="1449">
                  <c:v>38.549999999999997</c:v>
                </c:pt>
                <c:pt idx="1450" formatCode="0.00">
                  <c:v>39.299999999999997</c:v>
                </c:pt>
                <c:pt idx="1451">
                  <c:v>39.1</c:v>
                </c:pt>
                <c:pt idx="1452" formatCode="0.00">
                  <c:v>39.049999999999997</c:v>
                </c:pt>
                <c:pt idx="1453">
                  <c:v>39</c:v>
                </c:pt>
                <c:pt idx="1454">
                  <c:v>39.200000000000003</c:v>
                </c:pt>
                <c:pt idx="1455">
                  <c:v>40</c:v>
                </c:pt>
                <c:pt idx="1456">
                  <c:v>41.25</c:v>
                </c:pt>
                <c:pt idx="1457">
                  <c:v>41</c:v>
                </c:pt>
                <c:pt idx="1458">
                  <c:v>39.9</c:v>
                </c:pt>
                <c:pt idx="1459">
                  <c:v>39.15</c:v>
                </c:pt>
                <c:pt idx="1460">
                  <c:v>39.5</c:v>
                </c:pt>
                <c:pt idx="1461">
                  <c:v>39.6</c:v>
                </c:pt>
                <c:pt idx="1462">
                  <c:v>40.75</c:v>
                </c:pt>
                <c:pt idx="1463">
                  <c:v>39.75</c:v>
                </c:pt>
                <c:pt idx="1464" formatCode="0.00">
                  <c:v>42.3</c:v>
                </c:pt>
                <c:pt idx="1465">
                  <c:v>44</c:v>
                </c:pt>
                <c:pt idx="1466">
                  <c:v>43.7</c:v>
                </c:pt>
                <c:pt idx="1467">
                  <c:v>44.65</c:v>
                </c:pt>
                <c:pt idx="1468">
                  <c:v>43.15</c:v>
                </c:pt>
                <c:pt idx="1469">
                  <c:v>42.5</c:v>
                </c:pt>
                <c:pt idx="1470">
                  <c:v>42.45</c:v>
                </c:pt>
                <c:pt idx="1471">
                  <c:v>41.45</c:v>
                </c:pt>
                <c:pt idx="1472">
                  <c:v>40.9</c:v>
                </c:pt>
                <c:pt idx="1473">
                  <c:v>40.35</c:v>
                </c:pt>
                <c:pt idx="1474">
                  <c:v>41.1</c:v>
                </c:pt>
                <c:pt idx="1475">
                  <c:v>42.5</c:v>
                </c:pt>
                <c:pt idx="1476">
                  <c:v>44.05</c:v>
                </c:pt>
                <c:pt idx="1477">
                  <c:v>43.95</c:v>
                </c:pt>
                <c:pt idx="1478">
                  <c:v>44.35</c:v>
                </c:pt>
                <c:pt idx="1479">
                  <c:v>47.95</c:v>
                </c:pt>
                <c:pt idx="1480">
                  <c:v>43.8</c:v>
                </c:pt>
                <c:pt idx="1481">
                  <c:v>44.1</c:v>
                </c:pt>
                <c:pt idx="1482">
                  <c:v>42.15</c:v>
                </c:pt>
                <c:pt idx="1483">
                  <c:v>42.65</c:v>
                </c:pt>
                <c:pt idx="1484">
                  <c:v>42.4</c:v>
                </c:pt>
                <c:pt idx="1485">
                  <c:v>42.58</c:v>
                </c:pt>
                <c:pt idx="1486">
                  <c:v>43.05</c:v>
                </c:pt>
                <c:pt idx="1487">
                  <c:v>42.7</c:v>
                </c:pt>
                <c:pt idx="1488">
                  <c:v>42.75</c:v>
                </c:pt>
                <c:pt idx="1489">
                  <c:v>42.45</c:v>
                </c:pt>
                <c:pt idx="1490">
                  <c:v>43.25</c:v>
                </c:pt>
                <c:pt idx="1491">
                  <c:v>42.6</c:v>
                </c:pt>
                <c:pt idx="1492">
                  <c:v>42.2</c:v>
                </c:pt>
                <c:pt idx="1493">
                  <c:v>42.25</c:v>
                </c:pt>
                <c:pt idx="1494">
                  <c:v>43.25</c:v>
                </c:pt>
                <c:pt idx="1495">
                  <c:v>43.4</c:v>
                </c:pt>
                <c:pt idx="1496">
                  <c:v>43.95</c:v>
                </c:pt>
                <c:pt idx="1497">
                  <c:v>44.95</c:v>
                </c:pt>
                <c:pt idx="1498">
                  <c:v>44.92</c:v>
                </c:pt>
                <c:pt idx="1499">
                  <c:v>45.1</c:v>
                </c:pt>
                <c:pt idx="1500">
                  <c:v>44</c:v>
                </c:pt>
                <c:pt idx="1501">
                  <c:v>44.45</c:v>
                </c:pt>
                <c:pt idx="1502">
                  <c:v>43.6</c:v>
                </c:pt>
                <c:pt idx="1503">
                  <c:v>43.8</c:v>
                </c:pt>
                <c:pt idx="1504">
                  <c:v>43.9</c:v>
                </c:pt>
                <c:pt idx="1505">
                  <c:v>43.3</c:v>
                </c:pt>
                <c:pt idx="1506">
                  <c:v>43</c:v>
                </c:pt>
                <c:pt idx="1507">
                  <c:v>43.35</c:v>
                </c:pt>
                <c:pt idx="1508">
                  <c:v>43</c:v>
                </c:pt>
                <c:pt idx="1509">
                  <c:v>42.9</c:v>
                </c:pt>
                <c:pt idx="1510">
                  <c:v>42.65</c:v>
                </c:pt>
                <c:pt idx="1511">
                  <c:v>42.3</c:v>
                </c:pt>
                <c:pt idx="1512">
                  <c:v>42.2</c:v>
                </c:pt>
                <c:pt idx="1513">
                  <c:v>42.26</c:v>
                </c:pt>
                <c:pt idx="1514">
                  <c:v>41.9</c:v>
                </c:pt>
                <c:pt idx="1515">
                  <c:v>41.95</c:v>
                </c:pt>
                <c:pt idx="1516">
                  <c:v>42.25</c:v>
                </c:pt>
                <c:pt idx="1517">
                  <c:v>41.88</c:v>
                </c:pt>
                <c:pt idx="1518">
                  <c:v>41.8</c:v>
                </c:pt>
                <c:pt idx="1519">
                  <c:v>41.45</c:v>
                </c:pt>
                <c:pt idx="1520">
                  <c:v>41.3</c:v>
                </c:pt>
                <c:pt idx="1521">
                  <c:v>41</c:v>
                </c:pt>
                <c:pt idx="1522">
                  <c:v>41.25</c:v>
                </c:pt>
                <c:pt idx="1523">
                  <c:v>41.35</c:v>
                </c:pt>
                <c:pt idx="1524">
                  <c:v>41.09</c:v>
                </c:pt>
                <c:pt idx="1525">
                  <c:v>41.03</c:v>
                </c:pt>
                <c:pt idx="1526">
                  <c:v>41.45</c:v>
                </c:pt>
                <c:pt idx="1527">
                  <c:v>41.55</c:v>
                </c:pt>
                <c:pt idx="1528">
                  <c:v>41.2</c:v>
                </c:pt>
                <c:pt idx="1529">
                  <c:v>41.35</c:v>
                </c:pt>
                <c:pt idx="1530">
                  <c:v>41.15</c:v>
                </c:pt>
                <c:pt idx="1531">
                  <c:v>40.94</c:v>
                </c:pt>
                <c:pt idx="1532">
                  <c:v>41.05</c:v>
                </c:pt>
                <c:pt idx="1533">
                  <c:v>40.799999999999997</c:v>
                </c:pt>
                <c:pt idx="1534">
                  <c:v>40.549999999999997</c:v>
                </c:pt>
                <c:pt idx="1535">
                  <c:v>40.700000000000003</c:v>
                </c:pt>
                <c:pt idx="1536">
                  <c:v>40.65</c:v>
                </c:pt>
                <c:pt idx="1537">
                  <c:v>41.07</c:v>
                </c:pt>
                <c:pt idx="1538">
                  <c:v>40.799999999999997</c:v>
                </c:pt>
                <c:pt idx="1539">
                  <c:v>40.65</c:v>
                </c:pt>
                <c:pt idx="1540">
                  <c:v>40.799999999999997</c:v>
                </c:pt>
                <c:pt idx="1541">
                  <c:v>41.1</c:v>
                </c:pt>
                <c:pt idx="1542">
                  <c:v>41.25</c:v>
                </c:pt>
                <c:pt idx="1543">
                  <c:v>41.3</c:v>
                </c:pt>
                <c:pt idx="1544">
                  <c:v>41.75</c:v>
                </c:pt>
                <c:pt idx="1545">
                  <c:v>41.9</c:v>
                </c:pt>
                <c:pt idx="1546">
                  <c:v>42.1</c:v>
                </c:pt>
                <c:pt idx="1547">
                  <c:v>41.74</c:v>
                </c:pt>
                <c:pt idx="1548">
                  <c:v>41.15</c:v>
                </c:pt>
                <c:pt idx="1549">
                  <c:v>41.3</c:v>
                </c:pt>
                <c:pt idx="1550">
                  <c:v>41.25</c:v>
                </c:pt>
                <c:pt idx="1551">
                  <c:v>41.05</c:v>
                </c:pt>
                <c:pt idx="1552">
                  <c:v>40.9</c:v>
                </c:pt>
                <c:pt idx="1553">
                  <c:v>41.45</c:v>
                </c:pt>
                <c:pt idx="1554">
                  <c:v>41.1</c:v>
                </c:pt>
                <c:pt idx="1555">
                  <c:v>41.9</c:v>
                </c:pt>
                <c:pt idx="1556">
                  <c:v>41.65</c:v>
                </c:pt>
                <c:pt idx="1557">
                  <c:v>41.45</c:v>
                </c:pt>
                <c:pt idx="1558">
                  <c:v>41.36</c:v>
                </c:pt>
                <c:pt idx="1559">
                  <c:v>41.05</c:v>
                </c:pt>
                <c:pt idx="1560">
                  <c:v>40.75</c:v>
                </c:pt>
                <c:pt idx="1561">
                  <c:v>40.950000000000003</c:v>
                </c:pt>
                <c:pt idx="1562">
                  <c:v>41.05</c:v>
                </c:pt>
                <c:pt idx="1563">
                  <c:v>41.3</c:v>
                </c:pt>
                <c:pt idx="1564">
                  <c:v>41.2</c:v>
                </c:pt>
                <c:pt idx="1565">
                  <c:v>41.1</c:v>
                </c:pt>
                <c:pt idx="1566">
                  <c:v>41.25</c:v>
                </c:pt>
                <c:pt idx="1567">
                  <c:v>41.6</c:v>
                </c:pt>
                <c:pt idx="1568">
                  <c:v>41.8</c:v>
                </c:pt>
                <c:pt idx="1569">
                  <c:v>41.8</c:v>
                </c:pt>
                <c:pt idx="1570">
                  <c:v>41.9</c:v>
                </c:pt>
                <c:pt idx="1571">
                  <c:v>41.73</c:v>
                </c:pt>
                <c:pt idx="1572">
                  <c:v>41.7</c:v>
                </c:pt>
                <c:pt idx="1573">
                  <c:v>41.5</c:v>
                </c:pt>
                <c:pt idx="1574">
                  <c:v>41.55</c:v>
                </c:pt>
                <c:pt idx="1575">
                  <c:v>41.4</c:v>
                </c:pt>
                <c:pt idx="1576">
                  <c:v>41.35</c:v>
                </c:pt>
                <c:pt idx="1577">
                  <c:v>40.9</c:v>
                </c:pt>
                <c:pt idx="1578">
                  <c:v>40.950000000000003</c:v>
                </c:pt>
                <c:pt idx="1579">
                  <c:v>40.85</c:v>
                </c:pt>
                <c:pt idx="1580">
                  <c:v>41.35</c:v>
                </c:pt>
                <c:pt idx="1581">
                  <c:v>42.75</c:v>
                </c:pt>
                <c:pt idx="1582">
                  <c:v>41.35</c:v>
                </c:pt>
                <c:pt idx="1583">
                  <c:v>41.45</c:v>
                </c:pt>
                <c:pt idx="1584">
                  <c:v>40.799999999999997</c:v>
                </c:pt>
                <c:pt idx="1585">
                  <c:v>40.65</c:v>
                </c:pt>
                <c:pt idx="1586">
                  <c:v>40.35</c:v>
                </c:pt>
                <c:pt idx="1587">
                  <c:v>40.65</c:v>
                </c:pt>
                <c:pt idx="1588">
                  <c:v>40.700000000000003</c:v>
                </c:pt>
                <c:pt idx="1589">
                  <c:v>40.6</c:v>
                </c:pt>
                <c:pt idx="1590">
                  <c:v>40.81</c:v>
                </c:pt>
                <c:pt idx="1591">
                  <c:v>40.71</c:v>
                </c:pt>
                <c:pt idx="1592">
                  <c:v>40.74</c:v>
                </c:pt>
                <c:pt idx="1593">
                  <c:v>40.130000000000003</c:v>
                </c:pt>
                <c:pt idx="1594">
                  <c:v>39.799999999999997</c:v>
                </c:pt>
                <c:pt idx="1595">
                  <c:v>40.17</c:v>
                </c:pt>
                <c:pt idx="1596">
                  <c:v>39.700000000000003</c:v>
                </c:pt>
                <c:pt idx="1597">
                  <c:v>40</c:v>
                </c:pt>
                <c:pt idx="1598">
                  <c:v>40.299999999999997</c:v>
                </c:pt>
                <c:pt idx="1599">
                  <c:v>40.5</c:v>
                </c:pt>
                <c:pt idx="1600">
                  <c:v>41.1</c:v>
                </c:pt>
                <c:pt idx="1601">
                  <c:v>41.75</c:v>
                </c:pt>
                <c:pt idx="1602">
                  <c:v>42.1</c:v>
                </c:pt>
                <c:pt idx="1603">
                  <c:v>41.95</c:v>
                </c:pt>
                <c:pt idx="1604">
                  <c:v>41.95</c:v>
                </c:pt>
                <c:pt idx="1605">
                  <c:v>41.9</c:v>
                </c:pt>
                <c:pt idx="1606">
                  <c:v>41.75</c:v>
                </c:pt>
                <c:pt idx="1607">
                  <c:v>41.85</c:v>
                </c:pt>
                <c:pt idx="1608">
                  <c:v>41.5</c:v>
                </c:pt>
                <c:pt idx="1609">
                  <c:v>41.5</c:v>
                </c:pt>
                <c:pt idx="1610">
                  <c:v>41.6</c:v>
                </c:pt>
                <c:pt idx="1611">
                  <c:v>41.6</c:v>
                </c:pt>
                <c:pt idx="1612">
                  <c:v>41.5</c:v>
                </c:pt>
                <c:pt idx="1613">
                  <c:v>41.7</c:v>
                </c:pt>
                <c:pt idx="1614">
                  <c:v>41.6</c:v>
                </c:pt>
                <c:pt idx="1615">
                  <c:v>41</c:v>
                </c:pt>
                <c:pt idx="1616">
                  <c:v>41</c:v>
                </c:pt>
                <c:pt idx="1617">
                  <c:v>41.25</c:v>
                </c:pt>
                <c:pt idx="1618">
                  <c:v>41.15</c:v>
                </c:pt>
                <c:pt idx="1619">
                  <c:v>41.2</c:v>
                </c:pt>
                <c:pt idx="1620">
                  <c:v>41</c:v>
                </c:pt>
                <c:pt idx="1621">
                  <c:v>40.9</c:v>
                </c:pt>
                <c:pt idx="1622">
                  <c:v>42.55</c:v>
                </c:pt>
                <c:pt idx="1623">
                  <c:v>42.35</c:v>
                </c:pt>
                <c:pt idx="1624">
                  <c:v>42</c:v>
                </c:pt>
                <c:pt idx="1625">
                  <c:v>42.05</c:v>
                </c:pt>
                <c:pt idx="1626">
                  <c:v>42.02</c:v>
                </c:pt>
                <c:pt idx="1627">
                  <c:v>42.25</c:v>
                </c:pt>
                <c:pt idx="1628">
                  <c:v>42.2</c:v>
                </c:pt>
                <c:pt idx="1629">
                  <c:v>42.5</c:v>
                </c:pt>
                <c:pt idx="1630">
                  <c:v>42.2</c:v>
                </c:pt>
                <c:pt idx="1631">
                  <c:v>42</c:v>
                </c:pt>
                <c:pt idx="1632">
                  <c:v>41.8</c:v>
                </c:pt>
                <c:pt idx="1633">
                  <c:v>41.5</c:v>
                </c:pt>
                <c:pt idx="1634">
                  <c:v>41.15</c:v>
                </c:pt>
                <c:pt idx="1635">
                  <c:v>41.6</c:v>
                </c:pt>
                <c:pt idx="1636">
                  <c:v>41.35</c:v>
                </c:pt>
                <c:pt idx="1637">
                  <c:v>40.799999999999997</c:v>
                </c:pt>
                <c:pt idx="1638">
                  <c:v>40.450000000000003</c:v>
                </c:pt>
                <c:pt idx="1639">
                  <c:v>40.31</c:v>
                </c:pt>
                <c:pt idx="1640">
                  <c:v>39.950000000000003</c:v>
                </c:pt>
                <c:pt idx="1641">
                  <c:v>40.25</c:v>
                </c:pt>
                <c:pt idx="1642">
                  <c:v>40.200000000000003</c:v>
                </c:pt>
                <c:pt idx="1643">
                  <c:v>40.200000000000003</c:v>
                </c:pt>
                <c:pt idx="1644">
                  <c:v>39.799999999999997</c:v>
                </c:pt>
                <c:pt idx="1645">
                  <c:v>39.549999999999997</c:v>
                </c:pt>
                <c:pt idx="1646">
                  <c:v>39.450000000000003</c:v>
                </c:pt>
                <c:pt idx="1647">
                  <c:v>39.700000000000003</c:v>
                </c:pt>
                <c:pt idx="1648">
                  <c:v>39.85</c:v>
                </c:pt>
                <c:pt idx="1649">
                  <c:v>40</c:v>
                </c:pt>
                <c:pt idx="1650">
                  <c:v>39.6</c:v>
                </c:pt>
                <c:pt idx="1651">
                  <c:v>38.950000000000003</c:v>
                </c:pt>
                <c:pt idx="1652">
                  <c:v>38.5</c:v>
                </c:pt>
                <c:pt idx="1653">
                  <c:v>38.200000000000003</c:v>
                </c:pt>
                <c:pt idx="1654">
                  <c:v>38.4</c:v>
                </c:pt>
                <c:pt idx="1655">
                  <c:v>39</c:v>
                </c:pt>
                <c:pt idx="1656">
                  <c:v>38.75</c:v>
                </c:pt>
                <c:pt idx="1657">
                  <c:v>38.6</c:v>
                </c:pt>
                <c:pt idx="1658">
                  <c:v>38.200000000000003</c:v>
                </c:pt>
                <c:pt idx="1659">
                  <c:v>38.65</c:v>
                </c:pt>
                <c:pt idx="1660">
                  <c:v>38.15</c:v>
                </c:pt>
                <c:pt idx="1661">
                  <c:v>38.5</c:v>
                </c:pt>
                <c:pt idx="1662">
                  <c:v>38.35</c:v>
                </c:pt>
                <c:pt idx="1663">
                  <c:v>38.6</c:v>
                </c:pt>
                <c:pt idx="1664">
                  <c:v>38.35</c:v>
                </c:pt>
                <c:pt idx="1665">
                  <c:v>39.9</c:v>
                </c:pt>
                <c:pt idx="1666">
                  <c:v>40.25</c:v>
                </c:pt>
                <c:pt idx="1667">
                  <c:v>40.17</c:v>
                </c:pt>
                <c:pt idx="1668">
                  <c:v>39.75</c:v>
                </c:pt>
                <c:pt idx="1669">
                  <c:v>39.590000000000003</c:v>
                </c:pt>
                <c:pt idx="1670">
                  <c:v>39.07</c:v>
                </c:pt>
                <c:pt idx="1671">
                  <c:v>38.65</c:v>
                </c:pt>
                <c:pt idx="1672">
                  <c:v>38.43</c:v>
                </c:pt>
                <c:pt idx="1673">
                  <c:v>38.15</c:v>
                </c:pt>
                <c:pt idx="1674">
                  <c:v>38</c:v>
                </c:pt>
                <c:pt idx="1675">
                  <c:v>37.200000000000003</c:v>
                </c:pt>
                <c:pt idx="1676">
                  <c:v>37.25</c:v>
                </c:pt>
                <c:pt idx="1677">
                  <c:v>37</c:v>
                </c:pt>
                <c:pt idx="1678">
                  <c:v>36.200000000000003</c:v>
                </c:pt>
                <c:pt idx="1679">
                  <c:v>36.4</c:v>
                </c:pt>
                <c:pt idx="1680">
                  <c:v>35.6</c:v>
                </c:pt>
                <c:pt idx="1681">
                  <c:v>35.840000000000003</c:v>
                </c:pt>
                <c:pt idx="1682">
                  <c:v>35.4</c:v>
                </c:pt>
                <c:pt idx="1683">
                  <c:v>35.1</c:v>
                </c:pt>
                <c:pt idx="1684">
                  <c:v>36.299999999999997</c:v>
                </c:pt>
                <c:pt idx="1685">
                  <c:v>36.299999999999997</c:v>
                </c:pt>
                <c:pt idx="1686">
                  <c:v>36.700000000000003</c:v>
                </c:pt>
                <c:pt idx="1687">
                  <c:v>36.229999999999997</c:v>
                </c:pt>
                <c:pt idx="1688">
                  <c:v>37</c:v>
                </c:pt>
                <c:pt idx="1689">
                  <c:v>37.450000000000003</c:v>
                </c:pt>
                <c:pt idx="1690">
                  <c:v>37.39</c:v>
                </c:pt>
                <c:pt idx="1691">
                  <c:v>37.299999999999997</c:v>
                </c:pt>
                <c:pt idx="1692">
                  <c:v>37.4</c:v>
                </c:pt>
                <c:pt idx="1693">
                  <c:v>36.549999999999997</c:v>
                </c:pt>
                <c:pt idx="1694">
                  <c:v>37</c:v>
                </c:pt>
                <c:pt idx="1695">
                  <c:v>36.4</c:v>
                </c:pt>
                <c:pt idx="1696">
                  <c:v>35.549999999999997</c:v>
                </c:pt>
                <c:pt idx="1697">
                  <c:v>35.25</c:v>
                </c:pt>
                <c:pt idx="1698">
                  <c:v>35.78</c:v>
                </c:pt>
                <c:pt idx="1699">
                  <c:v>35.15</c:v>
                </c:pt>
                <c:pt idx="1700">
                  <c:v>34</c:v>
                </c:pt>
                <c:pt idx="1701">
                  <c:v>34.409999999999997</c:v>
                </c:pt>
                <c:pt idx="1702">
                  <c:v>33.950000000000003</c:v>
                </c:pt>
                <c:pt idx="1703">
                  <c:v>32.92</c:v>
                </c:pt>
                <c:pt idx="1704">
                  <c:v>33.700000000000003</c:v>
                </c:pt>
                <c:pt idx="1705">
                  <c:v>34.700000000000003</c:v>
                </c:pt>
                <c:pt idx="1706">
                  <c:v>33.700000000000003</c:v>
                </c:pt>
                <c:pt idx="1707">
                  <c:v>33.299999999999997</c:v>
                </c:pt>
                <c:pt idx="1708">
                  <c:v>32.65</c:v>
                </c:pt>
                <c:pt idx="1709">
                  <c:v>32.799999999999997</c:v>
                </c:pt>
                <c:pt idx="1710">
                  <c:v>32.4</c:v>
                </c:pt>
                <c:pt idx="1711" formatCode="0.00">
                  <c:v>32.200000000000003</c:v>
                </c:pt>
                <c:pt idx="1712" formatCode="0.00">
                  <c:v>32.15</c:v>
                </c:pt>
                <c:pt idx="1713" formatCode="0.00">
                  <c:v>32.5</c:v>
                </c:pt>
                <c:pt idx="1714" formatCode="0.00">
                  <c:v>31.7</c:v>
                </c:pt>
                <c:pt idx="1715" formatCode="0.00">
                  <c:v>31.6</c:v>
                </c:pt>
                <c:pt idx="1716" formatCode="0.00">
                  <c:v>31.65</c:v>
                </c:pt>
                <c:pt idx="1717" formatCode="0.00">
                  <c:v>31.4</c:v>
                </c:pt>
                <c:pt idx="1718" formatCode="0.00">
                  <c:v>31.3</c:v>
                </c:pt>
                <c:pt idx="1719" formatCode="0.00">
                  <c:v>31.2</c:v>
                </c:pt>
                <c:pt idx="1720" formatCode="0.00">
                  <c:v>31.8</c:v>
                </c:pt>
                <c:pt idx="1721" formatCode="0.00">
                  <c:v>31.87</c:v>
                </c:pt>
                <c:pt idx="1722" formatCode="0.00">
                  <c:v>32.56</c:v>
                </c:pt>
                <c:pt idx="1723" formatCode="0.00">
                  <c:v>32.799999999999997</c:v>
                </c:pt>
                <c:pt idx="1724" formatCode="0.00">
                  <c:v>32.450000000000003</c:v>
                </c:pt>
                <c:pt idx="1725" formatCode="0.00">
                  <c:v>32.4</c:v>
                </c:pt>
                <c:pt idx="1726" formatCode="0.00">
                  <c:v>32.799999999999997</c:v>
                </c:pt>
                <c:pt idx="1727" formatCode="0.00">
                  <c:v>33.450000000000003</c:v>
                </c:pt>
                <c:pt idx="1728" formatCode="0.00">
                  <c:v>33.549999999999997</c:v>
                </c:pt>
                <c:pt idx="1729" formatCode="0.00">
                  <c:v>33.450000000000003</c:v>
                </c:pt>
                <c:pt idx="1730" formatCode="0.00">
                  <c:v>33.35</c:v>
                </c:pt>
                <c:pt idx="1731" formatCode="0.00">
                  <c:v>33.1</c:v>
                </c:pt>
                <c:pt idx="1732" formatCode="0.00">
                  <c:v>32.9</c:v>
                </c:pt>
                <c:pt idx="1733" formatCode="0.00">
                  <c:v>33.299999999999997</c:v>
                </c:pt>
                <c:pt idx="1734" formatCode="0.00">
                  <c:v>33.450000000000003</c:v>
                </c:pt>
                <c:pt idx="1735" formatCode="0.00">
                  <c:v>33.65</c:v>
                </c:pt>
                <c:pt idx="1736" formatCode="0.00">
                  <c:v>33.85</c:v>
                </c:pt>
                <c:pt idx="1737" formatCode="0.00">
                  <c:v>33.950000000000003</c:v>
                </c:pt>
                <c:pt idx="1738" formatCode="0.00">
                  <c:v>33.85</c:v>
                </c:pt>
                <c:pt idx="1739" formatCode="0.00">
                  <c:v>34.200000000000003</c:v>
                </c:pt>
                <c:pt idx="1740" formatCode="0.00">
                  <c:v>34.35</c:v>
                </c:pt>
                <c:pt idx="1741" formatCode="0.00">
                  <c:v>34.4</c:v>
                </c:pt>
                <c:pt idx="1742" formatCode="0.00">
                  <c:v>34.25</c:v>
                </c:pt>
                <c:pt idx="1743" formatCode="0.00">
                  <c:v>34.75</c:v>
                </c:pt>
                <c:pt idx="1744" formatCode="0.00">
                  <c:v>35</c:v>
                </c:pt>
                <c:pt idx="1745" formatCode="0.00">
                  <c:v>35.450000000000003</c:v>
                </c:pt>
                <c:pt idx="1746" formatCode="0.00">
                  <c:v>35.5</c:v>
                </c:pt>
                <c:pt idx="1747" formatCode="0.00">
                  <c:v>35.6</c:v>
                </c:pt>
                <c:pt idx="1748" formatCode="0.00">
                  <c:v>32.4</c:v>
                </c:pt>
                <c:pt idx="1749" formatCode="0.00">
                  <c:v>32.090000000000003</c:v>
                </c:pt>
                <c:pt idx="1750" formatCode="0.00">
                  <c:v>31.85</c:v>
                </c:pt>
                <c:pt idx="1751" formatCode="0.00">
                  <c:v>31.25</c:v>
                </c:pt>
                <c:pt idx="1752" formatCode="0.00">
                  <c:v>31.4</c:v>
                </c:pt>
                <c:pt idx="1753" formatCode="0.00">
                  <c:v>31.2</c:v>
                </c:pt>
                <c:pt idx="1754" formatCode="0.00">
                  <c:v>31.373749999999998</c:v>
                </c:pt>
                <c:pt idx="1755" formatCode="0.00">
                  <c:v>31.265468749999997</c:v>
                </c:pt>
                <c:pt idx="1756" formatCode="0.00">
                  <c:v>31.1</c:v>
                </c:pt>
                <c:pt idx="1757" formatCode="0.00">
                  <c:v>31.1</c:v>
                </c:pt>
                <c:pt idx="1758" formatCode="0.00">
                  <c:v>31</c:v>
                </c:pt>
                <c:pt idx="1759" formatCode="0.00">
                  <c:v>30.95</c:v>
                </c:pt>
                <c:pt idx="1760" formatCode="0.00">
                  <c:v>31.2</c:v>
                </c:pt>
                <c:pt idx="1761" formatCode="0.00">
                  <c:v>31.43</c:v>
                </c:pt>
                <c:pt idx="1762" formatCode="0.00">
                  <c:v>31.55</c:v>
                </c:pt>
                <c:pt idx="1763" formatCode="0.00">
                  <c:v>32.200000000000003</c:v>
                </c:pt>
                <c:pt idx="1764" formatCode="0.00">
                  <c:v>32.64</c:v>
                </c:pt>
                <c:pt idx="1765" formatCode="0.00">
                  <c:v>33</c:v>
                </c:pt>
                <c:pt idx="1766" formatCode="0.00">
                  <c:v>33.75</c:v>
                </c:pt>
                <c:pt idx="1767" formatCode="0.00">
                  <c:v>34.9</c:v>
                </c:pt>
                <c:pt idx="1768" formatCode="0.00">
                  <c:v>34.049999999999997</c:v>
                </c:pt>
                <c:pt idx="1769" formatCode="0.00">
                  <c:v>32</c:v>
                </c:pt>
                <c:pt idx="1770" formatCode="0.00">
                  <c:v>30.8</c:v>
                </c:pt>
                <c:pt idx="1771" formatCode="0.00">
                  <c:v>31.15</c:v>
                </c:pt>
                <c:pt idx="1772" formatCode="0.00">
                  <c:v>32.5</c:v>
                </c:pt>
                <c:pt idx="1773" formatCode="0.00">
                  <c:v>32.4</c:v>
                </c:pt>
                <c:pt idx="1774" formatCode="0.00">
                  <c:v>33.299999999999997</c:v>
                </c:pt>
                <c:pt idx="1775" formatCode="0.00">
                  <c:v>32.4</c:v>
                </c:pt>
                <c:pt idx="1776" formatCode="0.00">
                  <c:v>32.450000000000003</c:v>
                </c:pt>
                <c:pt idx="1777" formatCode="0.00">
                  <c:v>33.6</c:v>
                </c:pt>
                <c:pt idx="1778" formatCode="0.00">
                  <c:v>32.700000000000003</c:v>
                </c:pt>
                <c:pt idx="1779" formatCode="0.00">
                  <c:v>33.1</c:v>
                </c:pt>
                <c:pt idx="1780" formatCode="0.00">
                  <c:v>33.299999999999997</c:v>
                </c:pt>
                <c:pt idx="1781" formatCode="0.00">
                  <c:v>33</c:v>
                </c:pt>
                <c:pt idx="1782" formatCode="0.00">
                  <c:v>32.200000000000003</c:v>
                </c:pt>
                <c:pt idx="1783" formatCode="0.00">
                  <c:v>32.6</c:v>
                </c:pt>
                <c:pt idx="1784" formatCode="0.00">
                  <c:v>32.299999999999997</c:v>
                </c:pt>
                <c:pt idx="1785" formatCode="0.00">
                  <c:v>32.450000000000003</c:v>
                </c:pt>
                <c:pt idx="1786" formatCode="0.00">
                  <c:v>32.549999999999997</c:v>
                </c:pt>
                <c:pt idx="1787" formatCode="0.00">
                  <c:v>33.15</c:v>
                </c:pt>
                <c:pt idx="1788" formatCode="0.00">
                  <c:v>33.549999999999997</c:v>
                </c:pt>
                <c:pt idx="1789" formatCode="0.00">
                  <c:v>34.25</c:v>
                </c:pt>
                <c:pt idx="1790" formatCode="0.00">
                  <c:v>34.479999999999997</c:v>
                </c:pt>
                <c:pt idx="1791" formatCode="0.00">
                  <c:v>35.200000000000003</c:v>
                </c:pt>
                <c:pt idx="1792" formatCode="0.00">
                  <c:v>35.299999999999997</c:v>
                </c:pt>
                <c:pt idx="1793" formatCode="0.00">
                  <c:v>35.75</c:v>
                </c:pt>
                <c:pt idx="1794" formatCode="0.00">
                  <c:v>35.75</c:v>
                </c:pt>
                <c:pt idx="1795" formatCode="0.00">
                  <c:v>36.1</c:v>
                </c:pt>
                <c:pt idx="1796" formatCode="0.00">
                  <c:v>35.5</c:v>
                </c:pt>
                <c:pt idx="1797" formatCode="0.00">
                  <c:v>35.1</c:v>
                </c:pt>
                <c:pt idx="1798" formatCode="0.00">
                  <c:v>34.799999999999997</c:v>
                </c:pt>
                <c:pt idx="1799" formatCode="0.00">
                  <c:v>34.549999999999997</c:v>
                </c:pt>
                <c:pt idx="1800" formatCode="0.00">
                  <c:v>36.200000000000003</c:v>
                </c:pt>
                <c:pt idx="1801" formatCode="0.00">
                  <c:v>35.39</c:v>
                </c:pt>
                <c:pt idx="1802" formatCode="0.00">
                  <c:v>36.299999999999997</c:v>
                </c:pt>
                <c:pt idx="1803" formatCode="0.00">
                  <c:v>36.299999999999997</c:v>
                </c:pt>
                <c:pt idx="1804" formatCode="0.00">
                  <c:v>36.549999999999997</c:v>
                </c:pt>
                <c:pt idx="1805" formatCode="0.00">
                  <c:v>36.99</c:v>
                </c:pt>
                <c:pt idx="1806" formatCode="0.00">
                  <c:v>36.200000000000003</c:v>
                </c:pt>
                <c:pt idx="1807" formatCode="0.00">
                  <c:v>36.72</c:v>
                </c:pt>
                <c:pt idx="1808" formatCode="0.00">
                  <c:v>36.85</c:v>
                </c:pt>
                <c:pt idx="1809" formatCode="0.00">
                  <c:v>36.200000000000003</c:v>
                </c:pt>
                <c:pt idx="1810" formatCode="0.00">
                  <c:v>36.35</c:v>
                </c:pt>
                <c:pt idx="1811" formatCode="0.00">
                  <c:v>36.61</c:v>
                </c:pt>
                <c:pt idx="1812" formatCode="0.00">
                  <c:v>36.5</c:v>
                </c:pt>
                <c:pt idx="1813" formatCode="0.00">
                  <c:v>37.200000000000003</c:v>
                </c:pt>
                <c:pt idx="1814" formatCode="0.00">
                  <c:v>37.799999999999997</c:v>
                </c:pt>
                <c:pt idx="1815" formatCode="0.00">
                  <c:v>37.200000000000003</c:v>
                </c:pt>
                <c:pt idx="1816" formatCode="0.00">
                  <c:v>37.549999999999997</c:v>
                </c:pt>
                <c:pt idx="1817" formatCode="0.00">
                  <c:v>37.450000000000003</c:v>
                </c:pt>
                <c:pt idx="1818" formatCode="0.00">
                  <c:v>37</c:v>
                </c:pt>
                <c:pt idx="1819" formatCode="0.00">
                  <c:v>37</c:v>
                </c:pt>
                <c:pt idx="1820" formatCode="0.00">
                  <c:v>36.950000000000003</c:v>
                </c:pt>
                <c:pt idx="1821" formatCode="0.00">
                  <c:v>36.9</c:v>
                </c:pt>
                <c:pt idx="1822" formatCode="0.00">
                  <c:v>36.65</c:v>
                </c:pt>
                <c:pt idx="1823" formatCode="0.00">
                  <c:v>36.5</c:v>
                </c:pt>
                <c:pt idx="1824" formatCode="0.00">
                  <c:v>36.5</c:v>
                </c:pt>
                <c:pt idx="1825" formatCode="0.00">
                  <c:v>37.25</c:v>
                </c:pt>
                <c:pt idx="1826" formatCode="0.00">
                  <c:v>38</c:v>
                </c:pt>
                <c:pt idx="1827" formatCode="0.00">
                  <c:v>37.950000000000003</c:v>
                </c:pt>
                <c:pt idx="1828" formatCode="0.00">
                  <c:v>38.75</c:v>
                </c:pt>
                <c:pt idx="1829" formatCode="0.00">
                  <c:v>38.5</c:v>
                </c:pt>
                <c:pt idx="1830" formatCode="0.00">
                  <c:v>38.4</c:v>
                </c:pt>
                <c:pt idx="1831" formatCode="0.00">
                  <c:v>38.549999999999997</c:v>
                </c:pt>
                <c:pt idx="1832" formatCode="0.00">
                  <c:v>40.200000000000003</c:v>
                </c:pt>
                <c:pt idx="1833" formatCode="0.00">
                  <c:v>40.1</c:v>
                </c:pt>
                <c:pt idx="1834" formatCode="0.00">
                  <c:v>40</c:v>
                </c:pt>
                <c:pt idx="1835" formatCode="0.00">
                  <c:v>39.1</c:v>
                </c:pt>
                <c:pt idx="1836" formatCode="0.00">
                  <c:v>38.799999999999997</c:v>
                </c:pt>
                <c:pt idx="1837">
                  <c:v>38.85</c:v>
                </c:pt>
                <c:pt idx="1838">
                  <c:v>38.700000000000003</c:v>
                </c:pt>
                <c:pt idx="1839">
                  <c:v>38</c:v>
                </c:pt>
                <c:pt idx="1840">
                  <c:v>38.200000000000003</c:v>
                </c:pt>
                <c:pt idx="1841">
                  <c:v>37.799999999999997</c:v>
                </c:pt>
                <c:pt idx="1842">
                  <c:v>37.799999999999997</c:v>
                </c:pt>
                <c:pt idx="1843">
                  <c:v>36.950000000000003</c:v>
                </c:pt>
                <c:pt idx="1844">
                  <c:v>36.24</c:v>
                </c:pt>
                <c:pt idx="1845">
                  <c:v>36.5</c:v>
                </c:pt>
                <c:pt idx="1846">
                  <c:v>36.9</c:v>
                </c:pt>
                <c:pt idx="1847">
                  <c:v>36.72</c:v>
                </c:pt>
                <c:pt idx="1848">
                  <c:v>35.71</c:v>
                </c:pt>
                <c:pt idx="1849">
                  <c:v>37</c:v>
                </c:pt>
                <c:pt idx="1850">
                  <c:v>40.4</c:v>
                </c:pt>
                <c:pt idx="1851">
                  <c:v>36.75</c:v>
                </c:pt>
                <c:pt idx="1852">
                  <c:v>46.5</c:v>
                </c:pt>
                <c:pt idx="1853">
                  <c:v>37</c:v>
                </c:pt>
                <c:pt idx="1854">
                  <c:v>39.200000000000003</c:v>
                </c:pt>
                <c:pt idx="1855">
                  <c:v>38.799999999999997</c:v>
                </c:pt>
                <c:pt idx="1856">
                  <c:v>39.200000000000003</c:v>
                </c:pt>
                <c:pt idx="1857">
                  <c:v>39.85</c:v>
                </c:pt>
                <c:pt idx="1858">
                  <c:v>38.799999999999997</c:v>
                </c:pt>
                <c:pt idx="1859">
                  <c:v>38.94</c:v>
                </c:pt>
                <c:pt idx="1860">
                  <c:v>38.700000000000003</c:v>
                </c:pt>
                <c:pt idx="1861">
                  <c:v>39</c:v>
                </c:pt>
                <c:pt idx="1862">
                  <c:v>39.68</c:v>
                </c:pt>
                <c:pt idx="1863">
                  <c:v>40.9</c:v>
                </c:pt>
                <c:pt idx="1864">
                  <c:v>45</c:v>
                </c:pt>
                <c:pt idx="1865">
                  <c:v>60</c:v>
                </c:pt>
                <c:pt idx="1866">
                  <c:v>45.81</c:v>
                </c:pt>
                <c:pt idx="1867">
                  <c:v>45.75</c:v>
                </c:pt>
                <c:pt idx="1868">
                  <c:v>43.25</c:v>
                </c:pt>
                <c:pt idx="1869">
                  <c:v>41.5</c:v>
                </c:pt>
                <c:pt idx="1870">
                  <c:v>43.8</c:v>
                </c:pt>
                <c:pt idx="1871">
                  <c:v>46.1</c:v>
                </c:pt>
                <c:pt idx="1872">
                  <c:v>45.5</c:v>
                </c:pt>
                <c:pt idx="1873">
                  <c:v>44.9</c:v>
                </c:pt>
                <c:pt idx="1874">
                  <c:v>44.65</c:v>
                </c:pt>
                <c:pt idx="1875">
                  <c:v>49</c:v>
                </c:pt>
                <c:pt idx="1876">
                  <c:v>54</c:v>
                </c:pt>
                <c:pt idx="1877">
                  <c:v>54.2</c:v>
                </c:pt>
                <c:pt idx="1878">
                  <c:v>54.35</c:v>
                </c:pt>
                <c:pt idx="1879">
                  <c:v>60</c:v>
                </c:pt>
                <c:pt idx="1880">
                  <c:v>61</c:v>
                </c:pt>
                <c:pt idx="1881">
                  <c:v>61</c:v>
                </c:pt>
                <c:pt idx="1882">
                  <c:v>64</c:v>
                </c:pt>
                <c:pt idx="1883">
                  <c:v>63</c:v>
                </c:pt>
                <c:pt idx="1884">
                  <c:v>61.95</c:v>
                </c:pt>
                <c:pt idx="1885">
                  <c:v>60.95</c:v>
                </c:pt>
                <c:pt idx="1886">
                  <c:v>61.83</c:v>
                </c:pt>
                <c:pt idx="1887">
                  <c:v>63.04</c:v>
                </c:pt>
                <c:pt idx="1888">
                  <c:v>64.25</c:v>
                </c:pt>
                <c:pt idx="1889">
                  <c:v>73.5</c:v>
                </c:pt>
                <c:pt idx="1890">
                  <c:v>70.099999999999994</c:v>
                </c:pt>
                <c:pt idx="1891">
                  <c:v>69.5</c:v>
                </c:pt>
                <c:pt idx="1892">
                  <c:v>68.900000000000006</c:v>
                </c:pt>
                <c:pt idx="1893">
                  <c:v>66.25</c:v>
                </c:pt>
                <c:pt idx="1894">
                  <c:v>68.5</c:v>
                </c:pt>
                <c:pt idx="1895">
                  <c:v>70</c:v>
                </c:pt>
                <c:pt idx="1896">
                  <c:v>70</c:v>
                </c:pt>
                <c:pt idx="1897">
                  <c:v>73.75</c:v>
                </c:pt>
                <c:pt idx="1898">
                  <c:v>77.5</c:v>
                </c:pt>
                <c:pt idx="1899">
                  <c:v>77.5</c:v>
                </c:pt>
                <c:pt idx="1900">
                  <c:v>81.599999999999994</c:v>
                </c:pt>
                <c:pt idx="1901">
                  <c:v>82</c:v>
                </c:pt>
                <c:pt idx="1902">
                  <c:v>84</c:v>
                </c:pt>
                <c:pt idx="1903">
                  <c:v>72.5</c:v>
                </c:pt>
                <c:pt idx="1904">
                  <c:v>73</c:v>
                </c:pt>
                <c:pt idx="1905">
                  <c:v>73</c:v>
                </c:pt>
                <c:pt idx="1906">
                  <c:v>77.650000000000006</c:v>
                </c:pt>
                <c:pt idx="1907">
                  <c:v>77</c:v>
                </c:pt>
                <c:pt idx="1908">
                  <c:v>77</c:v>
                </c:pt>
                <c:pt idx="1909">
                  <c:v>76.75</c:v>
                </c:pt>
                <c:pt idx="1910">
                  <c:v>82.85</c:v>
                </c:pt>
                <c:pt idx="1911">
                  <c:v>76</c:v>
                </c:pt>
                <c:pt idx="1912">
                  <c:v>71</c:v>
                </c:pt>
                <c:pt idx="1913">
                  <c:v>68.3</c:v>
                </c:pt>
                <c:pt idx="1914">
                  <c:v>67</c:v>
                </c:pt>
                <c:pt idx="1915">
                  <c:v>65</c:v>
                </c:pt>
                <c:pt idx="1916" formatCode="0.00">
                  <c:v>63.9</c:v>
                </c:pt>
                <c:pt idx="1917" formatCode="0.00">
                  <c:v>67.5</c:v>
                </c:pt>
                <c:pt idx="1918" formatCode="0.00">
                  <c:v>63.75</c:v>
                </c:pt>
                <c:pt idx="1919" formatCode="0.00">
                  <c:v>68</c:v>
                </c:pt>
                <c:pt idx="1920" formatCode="0.00">
                  <c:v>67</c:v>
                </c:pt>
                <c:pt idx="1921" formatCode="0.00">
                  <c:v>62</c:v>
                </c:pt>
                <c:pt idx="1922" formatCode="0.00">
                  <c:v>59</c:v>
                </c:pt>
                <c:pt idx="1923" formatCode="0.00">
                  <c:v>51</c:v>
                </c:pt>
                <c:pt idx="1924" formatCode="0.00">
                  <c:v>54</c:v>
                </c:pt>
                <c:pt idx="1925" formatCode="0.00">
                  <c:v>51.25</c:v>
                </c:pt>
                <c:pt idx="1926" formatCode="0.00">
                  <c:v>49.72</c:v>
                </c:pt>
                <c:pt idx="1927">
                  <c:v>49.71</c:v>
                </c:pt>
                <c:pt idx="1928">
                  <c:v>51.45</c:v>
                </c:pt>
                <c:pt idx="1929">
                  <c:v>46</c:v>
                </c:pt>
                <c:pt idx="1930">
                  <c:v>52</c:v>
                </c:pt>
                <c:pt idx="1931">
                  <c:v>51.4</c:v>
                </c:pt>
                <c:pt idx="1932">
                  <c:v>50.68</c:v>
                </c:pt>
                <c:pt idx="1933">
                  <c:v>52.25</c:v>
                </c:pt>
                <c:pt idx="1934">
                  <c:v>53.25</c:v>
                </c:pt>
                <c:pt idx="1935">
                  <c:v>55</c:v>
                </c:pt>
                <c:pt idx="1936">
                  <c:v>56</c:v>
                </c:pt>
                <c:pt idx="1937">
                  <c:v>59</c:v>
                </c:pt>
                <c:pt idx="1938">
                  <c:v>58.95</c:v>
                </c:pt>
                <c:pt idx="1939">
                  <c:v>59.35</c:v>
                </c:pt>
                <c:pt idx="1940">
                  <c:v>59.23</c:v>
                </c:pt>
                <c:pt idx="1941">
                  <c:v>55.2</c:v>
                </c:pt>
                <c:pt idx="1942">
                  <c:v>55.5</c:v>
                </c:pt>
                <c:pt idx="1943">
                  <c:v>54.25</c:v>
                </c:pt>
                <c:pt idx="1944">
                  <c:v>53.15</c:v>
                </c:pt>
                <c:pt idx="1945">
                  <c:v>58.5</c:v>
                </c:pt>
                <c:pt idx="1946">
                  <c:v>58</c:v>
                </c:pt>
                <c:pt idx="1947">
                  <c:v>59.2</c:v>
                </c:pt>
                <c:pt idx="1948">
                  <c:v>55.85</c:v>
                </c:pt>
                <c:pt idx="1949">
                  <c:v>54.5</c:v>
                </c:pt>
                <c:pt idx="1950">
                  <c:v>54.5</c:v>
                </c:pt>
                <c:pt idx="1951">
                  <c:v>54.03</c:v>
                </c:pt>
                <c:pt idx="1952">
                  <c:v>54.4</c:v>
                </c:pt>
                <c:pt idx="1953">
                  <c:v>53.46</c:v>
                </c:pt>
                <c:pt idx="1954">
                  <c:v>54.9</c:v>
                </c:pt>
                <c:pt idx="1955">
                  <c:v>54.3</c:v>
                </c:pt>
                <c:pt idx="1956">
                  <c:v>52.5</c:v>
                </c:pt>
                <c:pt idx="1957">
                  <c:v>51.35</c:v>
                </c:pt>
                <c:pt idx="1958">
                  <c:v>51.1</c:v>
                </c:pt>
                <c:pt idx="1959">
                  <c:v>51.8</c:v>
                </c:pt>
                <c:pt idx="1960">
                  <c:v>53.5</c:v>
                </c:pt>
                <c:pt idx="1961">
                  <c:v>54.4</c:v>
                </c:pt>
                <c:pt idx="1962">
                  <c:v>55.75</c:v>
                </c:pt>
                <c:pt idx="1963">
                  <c:v>55.95</c:v>
                </c:pt>
                <c:pt idx="1964">
                  <c:v>55.1</c:v>
                </c:pt>
                <c:pt idx="1965">
                  <c:v>52.7</c:v>
                </c:pt>
                <c:pt idx="1966">
                  <c:v>50.6</c:v>
                </c:pt>
                <c:pt idx="1967">
                  <c:v>50.3</c:v>
                </c:pt>
                <c:pt idx="1968">
                  <c:v>50.2</c:v>
                </c:pt>
                <c:pt idx="1969">
                  <c:v>49.75</c:v>
                </c:pt>
                <c:pt idx="1970">
                  <c:v>47.8</c:v>
                </c:pt>
                <c:pt idx="1971">
                  <c:v>47.6</c:v>
                </c:pt>
                <c:pt idx="1972">
                  <c:v>48.5</c:v>
                </c:pt>
                <c:pt idx="1973">
                  <c:v>47</c:v>
                </c:pt>
                <c:pt idx="1974">
                  <c:v>47.25</c:v>
                </c:pt>
                <c:pt idx="1975">
                  <c:v>46.95</c:v>
                </c:pt>
                <c:pt idx="1976">
                  <c:v>46</c:v>
                </c:pt>
                <c:pt idx="1977">
                  <c:v>47</c:v>
                </c:pt>
                <c:pt idx="1978">
                  <c:v>46.1</c:v>
                </c:pt>
                <c:pt idx="1979">
                  <c:v>46</c:v>
                </c:pt>
                <c:pt idx="1980">
                  <c:v>45.18</c:v>
                </c:pt>
                <c:pt idx="1981">
                  <c:v>44.75</c:v>
                </c:pt>
                <c:pt idx="1982">
                  <c:v>44.8</c:v>
                </c:pt>
                <c:pt idx="1983">
                  <c:v>44.15</c:v>
                </c:pt>
                <c:pt idx="1984">
                  <c:v>43.45</c:v>
                </c:pt>
                <c:pt idx="1985">
                  <c:v>44.25</c:v>
                </c:pt>
                <c:pt idx="1986">
                  <c:v>43.45</c:v>
                </c:pt>
                <c:pt idx="1987">
                  <c:v>43.29</c:v>
                </c:pt>
                <c:pt idx="1988">
                  <c:v>43.35</c:v>
                </c:pt>
                <c:pt idx="1989">
                  <c:v>42.5</c:v>
                </c:pt>
                <c:pt idx="1990">
                  <c:v>42.5</c:v>
                </c:pt>
                <c:pt idx="1991">
                  <c:v>43.1</c:v>
                </c:pt>
                <c:pt idx="1992">
                  <c:v>43</c:v>
                </c:pt>
                <c:pt idx="1993">
                  <c:v>43</c:v>
                </c:pt>
                <c:pt idx="1994">
                  <c:v>42.25</c:v>
                </c:pt>
                <c:pt idx="1995">
                  <c:v>42</c:v>
                </c:pt>
                <c:pt idx="1996">
                  <c:v>41.15</c:v>
                </c:pt>
                <c:pt idx="1997">
                  <c:v>41.2</c:v>
                </c:pt>
                <c:pt idx="1998">
                  <c:v>40.9</c:v>
                </c:pt>
                <c:pt idx="1999">
                  <c:v>40.15</c:v>
                </c:pt>
                <c:pt idx="2000">
                  <c:v>40.119999999999997</c:v>
                </c:pt>
                <c:pt idx="2001">
                  <c:v>40.94</c:v>
                </c:pt>
                <c:pt idx="2002">
                  <c:v>41.36</c:v>
                </c:pt>
                <c:pt idx="2003" formatCode="0.00">
                  <c:v>41.11</c:v>
                </c:pt>
                <c:pt idx="2004" formatCode="0.00">
                  <c:v>40.98</c:v>
                </c:pt>
                <c:pt idx="2005" formatCode="0.00">
                  <c:v>41.25</c:v>
                </c:pt>
                <c:pt idx="2006" formatCode="0.00">
                  <c:v>41.25</c:v>
                </c:pt>
                <c:pt idx="2007" formatCode="0.00">
                  <c:v>41.28</c:v>
                </c:pt>
                <c:pt idx="2008" formatCode="0.00">
                  <c:v>41.1</c:v>
                </c:pt>
                <c:pt idx="2009" formatCode="0.00">
                  <c:v>40.6</c:v>
                </c:pt>
                <c:pt idx="2010" formatCode="0.00">
                  <c:v>39.97</c:v>
                </c:pt>
                <c:pt idx="2011" formatCode="0.00">
                  <c:v>39.840000000000003</c:v>
                </c:pt>
                <c:pt idx="2012" formatCode="0.00">
                  <c:v>40.1</c:v>
                </c:pt>
                <c:pt idx="2013" formatCode="0.00">
                  <c:v>40.21</c:v>
                </c:pt>
                <c:pt idx="2014" formatCode="0.00">
                  <c:v>40.28</c:v>
                </c:pt>
                <c:pt idx="2015" formatCode="0.00">
                  <c:v>40.229999999999997</c:v>
                </c:pt>
                <c:pt idx="2016" formatCode="0.00">
                  <c:v>40.380000000000003</c:v>
                </c:pt>
                <c:pt idx="2017" formatCode="0.00">
                  <c:v>39.29</c:v>
                </c:pt>
                <c:pt idx="2018" formatCode="0.00">
                  <c:v>40.5</c:v>
                </c:pt>
                <c:pt idx="2019" formatCode="0.00">
                  <c:v>40.200000000000003</c:v>
                </c:pt>
                <c:pt idx="2020" formatCode="0.00">
                  <c:v>40.5</c:v>
                </c:pt>
                <c:pt idx="2021" formatCode="0.00">
                  <c:v>38.75</c:v>
                </c:pt>
                <c:pt idx="2022" formatCode="0.00">
                  <c:v>40.46</c:v>
                </c:pt>
                <c:pt idx="2023" formatCode="0.00">
                  <c:v>39.840000000000003</c:v>
                </c:pt>
                <c:pt idx="2024" formatCode="0.00">
                  <c:v>39.24</c:v>
                </c:pt>
                <c:pt idx="2025" formatCode="0.00">
                  <c:v>38.44</c:v>
                </c:pt>
                <c:pt idx="2026" formatCode="0.00">
                  <c:v>38.1</c:v>
                </c:pt>
                <c:pt idx="2027" formatCode="0.00">
                  <c:v>37.75</c:v>
                </c:pt>
                <c:pt idx="2028" formatCode="0.00">
                  <c:v>37.65</c:v>
                </c:pt>
                <c:pt idx="2029" formatCode="0.00">
                  <c:v>37.33</c:v>
                </c:pt>
                <c:pt idx="2030">
                  <c:v>37.1</c:v>
                </c:pt>
                <c:pt idx="2031">
                  <c:v>37.5</c:v>
                </c:pt>
                <c:pt idx="2032">
                  <c:v>37.979999999999997</c:v>
                </c:pt>
                <c:pt idx="2033">
                  <c:v>38.15</c:v>
                </c:pt>
                <c:pt idx="2034">
                  <c:v>38.590000000000003</c:v>
                </c:pt>
                <c:pt idx="2035">
                  <c:v>38.799999999999997</c:v>
                </c:pt>
                <c:pt idx="2036">
                  <c:v>37.950000000000003</c:v>
                </c:pt>
                <c:pt idx="2037">
                  <c:v>38.08</c:v>
                </c:pt>
                <c:pt idx="2038">
                  <c:v>38.4</c:v>
                </c:pt>
                <c:pt idx="2039">
                  <c:v>38.25</c:v>
                </c:pt>
                <c:pt idx="2040">
                  <c:v>38.590000000000003</c:v>
                </c:pt>
                <c:pt idx="2041">
                  <c:v>38.93</c:v>
                </c:pt>
                <c:pt idx="2042">
                  <c:v>39.71</c:v>
                </c:pt>
                <c:pt idx="2043">
                  <c:v>39.85</c:v>
                </c:pt>
                <c:pt idx="2044">
                  <c:v>39.39</c:v>
                </c:pt>
                <c:pt idx="2045">
                  <c:v>39.979999999999997</c:v>
                </c:pt>
                <c:pt idx="2046">
                  <c:v>39.39</c:v>
                </c:pt>
                <c:pt idx="2047">
                  <c:v>38.82</c:v>
                </c:pt>
                <c:pt idx="2048">
                  <c:v>39.25</c:v>
                </c:pt>
                <c:pt idx="2049">
                  <c:v>39.72</c:v>
                </c:pt>
                <c:pt idx="2050">
                  <c:v>39.04</c:v>
                </c:pt>
                <c:pt idx="2051">
                  <c:v>38.5</c:v>
                </c:pt>
                <c:pt idx="2052">
                  <c:v>38.44</c:v>
                </c:pt>
                <c:pt idx="2053">
                  <c:v>37.979999999999997</c:v>
                </c:pt>
                <c:pt idx="2054">
                  <c:v>38.1</c:v>
                </c:pt>
                <c:pt idx="2055">
                  <c:v>38.74</c:v>
                </c:pt>
                <c:pt idx="2056">
                  <c:v>39.69</c:v>
                </c:pt>
                <c:pt idx="2057">
                  <c:v>40.840000000000003</c:v>
                </c:pt>
                <c:pt idx="2058">
                  <c:v>40.1</c:v>
                </c:pt>
                <c:pt idx="2059">
                  <c:v>41.2</c:v>
                </c:pt>
                <c:pt idx="2060">
                  <c:v>41.4</c:v>
                </c:pt>
                <c:pt idx="2061">
                  <c:v>41.73</c:v>
                </c:pt>
                <c:pt idx="2062">
                  <c:v>42.16</c:v>
                </c:pt>
                <c:pt idx="2063">
                  <c:v>42.31</c:v>
                </c:pt>
                <c:pt idx="2064">
                  <c:v>39.65</c:v>
                </c:pt>
                <c:pt idx="2065">
                  <c:v>40.020000000000003</c:v>
                </c:pt>
                <c:pt idx="2066">
                  <c:v>40.5</c:v>
                </c:pt>
                <c:pt idx="2067">
                  <c:v>40.26</c:v>
                </c:pt>
                <c:pt idx="2068">
                  <c:v>39.75</c:v>
                </c:pt>
                <c:pt idx="2069">
                  <c:v>39.65</c:v>
                </c:pt>
                <c:pt idx="2070">
                  <c:v>39.49</c:v>
                </c:pt>
                <c:pt idx="2071">
                  <c:v>39</c:v>
                </c:pt>
                <c:pt idx="2072">
                  <c:v>38.659999999999997</c:v>
                </c:pt>
                <c:pt idx="2073">
                  <c:v>38.28</c:v>
                </c:pt>
                <c:pt idx="2074">
                  <c:v>37.72</c:v>
                </c:pt>
                <c:pt idx="2075">
                  <c:v>37.950000000000003</c:v>
                </c:pt>
                <c:pt idx="2076">
                  <c:v>38.85</c:v>
                </c:pt>
                <c:pt idx="2077">
                  <c:v>38.200000000000003</c:v>
                </c:pt>
                <c:pt idx="2078">
                  <c:v>39</c:v>
                </c:pt>
                <c:pt idx="2079">
                  <c:v>39.299999999999997</c:v>
                </c:pt>
                <c:pt idx="2080">
                  <c:v>38.950000000000003</c:v>
                </c:pt>
                <c:pt idx="2081">
                  <c:v>39</c:v>
                </c:pt>
                <c:pt idx="2082">
                  <c:v>39.6</c:v>
                </c:pt>
                <c:pt idx="2083">
                  <c:v>40.200000000000003</c:v>
                </c:pt>
                <c:pt idx="2084">
                  <c:v>40.700000000000003</c:v>
                </c:pt>
                <c:pt idx="2085" formatCode="0.00">
                  <c:v>45.14</c:v>
                </c:pt>
                <c:pt idx="2086">
                  <c:v>43.94</c:v>
                </c:pt>
                <c:pt idx="2087">
                  <c:v>44</c:v>
                </c:pt>
                <c:pt idx="2088">
                  <c:v>44.47</c:v>
                </c:pt>
                <c:pt idx="2089">
                  <c:v>45.53</c:v>
                </c:pt>
                <c:pt idx="2090">
                  <c:v>46.1</c:v>
                </c:pt>
                <c:pt idx="2091">
                  <c:v>46.35</c:v>
                </c:pt>
                <c:pt idx="2092">
                  <c:v>46.5</c:v>
                </c:pt>
                <c:pt idx="2093">
                  <c:v>47.03</c:v>
                </c:pt>
                <c:pt idx="2094">
                  <c:v>47.33</c:v>
                </c:pt>
                <c:pt idx="2095">
                  <c:v>48.09</c:v>
                </c:pt>
                <c:pt idx="2096">
                  <c:v>48.45</c:v>
                </c:pt>
                <c:pt idx="2097">
                  <c:v>48.36</c:v>
                </c:pt>
                <c:pt idx="2098">
                  <c:v>48.79</c:v>
                </c:pt>
                <c:pt idx="2099">
                  <c:v>49.42</c:v>
                </c:pt>
                <c:pt idx="2100">
                  <c:v>50.4</c:v>
                </c:pt>
                <c:pt idx="2101">
                  <c:v>49.6</c:v>
                </c:pt>
                <c:pt idx="2102">
                  <c:v>49.58</c:v>
                </c:pt>
                <c:pt idx="2103">
                  <c:v>50.15</c:v>
                </c:pt>
                <c:pt idx="2104">
                  <c:v>49.55</c:v>
                </c:pt>
                <c:pt idx="2105">
                  <c:v>49.55</c:v>
                </c:pt>
                <c:pt idx="2106">
                  <c:v>50.2</c:v>
                </c:pt>
                <c:pt idx="2107">
                  <c:v>47.45</c:v>
                </c:pt>
                <c:pt idx="2108">
                  <c:v>46.92</c:v>
                </c:pt>
                <c:pt idx="2109">
                  <c:v>46.56</c:v>
                </c:pt>
                <c:pt idx="2110">
                  <c:v>46.8</c:v>
                </c:pt>
                <c:pt idx="2111">
                  <c:v>46.79</c:v>
                </c:pt>
                <c:pt idx="2112">
                  <c:v>46.45</c:v>
                </c:pt>
                <c:pt idx="2113">
                  <c:v>46.58</c:v>
                </c:pt>
                <c:pt idx="2114">
                  <c:v>47</c:v>
                </c:pt>
                <c:pt idx="2115">
                  <c:v>47.1</c:v>
                </c:pt>
                <c:pt idx="2116">
                  <c:v>46.92</c:v>
                </c:pt>
                <c:pt idx="2117">
                  <c:v>48</c:v>
                </c:pt>
                <c:pt idx="2118">
                  <c:v>46.94</c:v>
                </c:pt>
                <c:pt idx="2119">
                  <c:v>46.73</c:v>
                </c:pt>
                <c:pt idx="2120">
                  <c:v>46.35</c:v>
                </c:pt>
                <c:pt idx="2121">
                  <c:v>46.68</c:v>
                </c:pt>
                <c:pt idx="2122">
                  <c:v>45.85</c:v>
                </c:pt>
                <c:pt idx="2123">
                  <c:v>45</c:v>
                </c:pt>
                <c:pt idx="2124">
                  <c:v>45.32</c:v>
                </c:pt>
                <c:pt idx="2125">
                  <c:v>46.14</c:v>
                </c:pt>
                <c:pt idx="2126">
                  <c:v>45.52</c:v>
                </c:pt>
                <c:pt idx="2127">
                  <c:v>46.45</c:v>
                </c:pt>
                <c:pt idx="2128">
                  <c:v>51.05</c:v>
                </c:pt>
                <c:pt idx="2129">
                  <c:v>52.2</c:v>
                </c:pt>
                <c:pt idx="2130">
                  <c:v>52.65</c:v>
                </c:pt>
                <c:pt idx="2131">
                  <c:v>53.16</c:v>
                </c:pt>
                <c:pt idx="2132">
                  <c:v>54.15</c:v>
                </c:pt>
                <c:pt idx="2133">
                  <c:v>54.05</c:v>
                </c:pt>
                <c:pt idx="2134">
                  <c:v>54.8</c:v>
                </c:pt>
                <c:pt idx="2135">
                  <c:v>54.87</c:v>
                </c:pt>
                <c:pt idx="2136">
                  <c:v>57.1</c:v>
                </c:pt>
                <c:pt idx="2137">
                  <c:v>53.85</c:v>
                </c:pt>
                <c:pt idx="2138">
                  <c:v>53.76</c:v>
                </c:pt>
                <c:pt idx="2139">
                  <c:v>53.75</c:v>
                </c:pt>
                <c:pt idx="2140">
                  <c:v>54.25</c:v>
                </c:pt>
                <c:pt idx="2141">
                  <c:v>52.95</c:v>
                </c:pt>
                <c:pt idx="2142">
                  <c:v>53</c:v>
                </c:pt>
                <c:pt idx="2143">
                  <c:v>51.1</c:v>
                </c:pt>
                <c:pt idx="2144">
                  <c:v>50.8</c:v>
                </c:pt>
                <c:pt idx="2145">
                  <c:v>50.6</c:v>
                </c:pt>
                <c:pt idx="2146">
                  <c:v>51.4</c:v>
                </c:pt>
                <c:pt idx="2147">
                  <c:v>51.6</c:v>
                </c:pt>
                <c:pt idx="2148">
                  <c:v>52.05</c:v>
                </c:pt>
                <c:pt idx="2149">
                  <c:v>51.62</c:v>
                </c:pt>
                <c:pt idx="2150">
                  <c:v>51.3</c:v>
                </c:pt>
                <c:pt idx="2151">
                  <c:v>51.6</c:v>
                </c:pt>
                <c:pt idx="2152">
                  <c:v>51.88</c:v>
                </c:pt>
                <c:pt idx="2153">
                  <c:v>51.55</c:v>
                </c:pt>
                <c:pt idx="2154">
                  <c:v>52.25</c:v>
                </c:pt>
                <c:pt idx="2155">
                  <c:v>53</c:v>
                </c:pt>
                <c:pt idx="2156">
                  <c:v>52.95</c:v>
                </c:pt>
                <c:pt idx="2157">
                  <c:v>53.91</c:v>
                </c:pt>
                <c:pt idx="2158">
                  <c:v>53.21</c:v>
                </c:pt>
                <c:pt idx="2159">
                  <c:v>53.8</c:v>
                </c:pt>
                <c:pt idx="2160">
                  <c:v>53</c:v>
                </c:pt>
                <c:pt idx="2161">
                  <c:v>51.8</c:v>
                </c:pt>
                <c:pt idx="2162">
                  <c:v>52.2</c:v>
                </c:pt>
                <c:pt idx="2163">
                  <c:v>51.72</c:v>
                </c:pt>
                <c:pt idx="2164">
                  <c:v>52.45</c:v>
                </c:pt>
                <c:pt idx="2165">
                  <c:v>53.23</c:v>
                </c:pt>
                <c:pt idx="2166">
                  <c:v>53.24</c:v>
                </c:pt>
                <c:pt idx="2167">
                  <c:v>53.45</c:v>
                </c:pt>
                <c:pt idx="2168">
                  <c:v>54.35</c:v>
                </c:pt>
                <c:pt idx="2169">
                  <c:v>55.25</c:v>
                </c:pt>
                <c:pt idx="2170">
                  <c:v>54.44</c:v>
                </c:pt>
                <c:pt idx="2171">
                  <c:v>53.85</c:v>
                </c:pt>
                <c:pt idx="2172">
                  <c:v>55.16</c:v>
                </c:pt>
                <c:pt idx="2173">
                  <c:v>55.49</c:v>
                </c:pt>
                <c:pt idx="2174">
                  <c:v>57.15</c:v>
                </c:pt>
                <c:pt idx="2175">
                  <c:v>56.6</c:v>
                </c:pt>
                <c:pt idx="2176">
                  <c:v>55.75</c:v>
                </c:pt>
                <c:pt idx="2177">
                  <c:v>55.6</c:v>
                </c:pt>
                <c:pt idx="2178">
                  <c:v>55.11</c:v>
                </c:pt>
                <c:pt idx="2179">
                  <c:v>55.36</c:v>
                </c:pt>
                <c:pt idx="2180">
                  <c:v>61.75</c:v>
                </c:pt>
                <c:pt idx="2181">
                  <c:v>58.63</c:v>
                </c:pt>
                <c:pt idx="2182">
                  <c:v>55.43</c:v>
                </c:pt>
                <c:pt idx="2183">
                  <c:v>57.68</c:v>
                </c:pt>
                <c:pt idx="2184">
                  <c:v>56.02</c:v>
                </c:pt>
                <c:pt idx="2185">
                  <c:v>55.5</c:v>
                </c:pt>
                <c:pt idx="2186">
                  <c:v>55.94</c:v>
                </c:pt>
                <c:pt idx="2187">
                  <c:v>55.75</c:v>
                </c:pt>
                <c:pt idx="2188">
                  <c:v>55.47</c:v>
                </c:pt>
                <c:pt idx="2189">
                  <c:v>55.47</c:v>
                </c:pt>
                <c:pt idx="2190">
                  <c:v>55.47</c:v>
                </c:pt>
                <c:pt idx="2191">
                  <c:v>54.62</c:v>
                </c:pt>
                <c:pt idx="2192">
                  <c:v>55.5</c:v>
                </c:pt>
                <c:pt idx="2193" formatCode="0.00">
                  <c:v>54.43</c:v>
                </c:pt>
                <c:pt idx="2194" formatCode="0.00">
                  <c:v>54.43</c:v>
                </c:pt>
                <c:pt idx="2195" formatCode="0.00">
                  <c:v>54.3</c:v>
                </c:pt>
                <c:pt idx="2196" formatCode="0.00">
                  <c:v>52.62</c:v>
                </c:pt>
                <c:pt idx="2197" formatCode="0.00">
                  <c:v>52.55</c:v>
                </c:pt>
                <c:pt idx="2198" formatCode="0.00">
                  <c:v>51.85</c:v>
                </c:pt>
                <c:pt idx="2199" formatCode="0.00">
                  <c:v>51.87</c:v>
                </c:pt>
                <c:pt idx="2200" formatCode="0.00">
                  <c:v>52.5</c:v>
                </c:pt>
                <c:pt idx="2201" formatCode="0.00">
                  <c:v>52.4</c:v>
                </c:pt>
                <c:pt idx="2202" formatCode="0.00">
                  <c:v>52.36</c:v>
                </c:pt>
                <c:pt idx="2203" formatCode="0.00">
                  <c:v>53.73</c:v>
                </c:pt>
                <c:pt idx="2204" formatCode="0.00">
                  <c:v>52.31</c:v>
                </c:pt>
                <c:pt idx="2205" formatCode="0.00">
                  <c:v>52</c:v>
                </c:pt>
                <c:pt idx="2206" formatCode="0.00">
                  <c:v>50.95</c:v>
                </c:pt>
                <c:pt idx="2207" formatCode="0.00">
                  <c:v>49.8</c:v>
                </c:pt>
                <c:pt idx="2208" formatCode="0.00">
                  <c:v>50.05</c:v>
                </c:pt>
                <c:pt idx="2209" formatCode="0.00">
                  <c:v>49.8</c:v>
                </c:pt>
                <c:pt idx="2210" formatCode="0.00">
                  <c:v>50.5</c:v>
                </c:pt>
                <c:pt idx="2211" formatCode="0.00">
                  <c:v>49.55</c:v>
                </c:pt>
                <c:pt idx="2212" formatCode="0.00">
                  <c:v>49.14</c:v>
                </c:pt>
                <c:pt idx="2213" formatCode="0.00">
                  <c:v>49.7</c:v>
                </c:pt>
                <c:pt idx="2214" formatCode="0.00">
                  <c:v>49.35</c:v>
                </c:pt>
                <c:pt idx="2215" formatCode="0.00">
                  <c:v>48.35</c:v>
                </c:pt>
                <c:pt idx="2216" formatCode="0.00">
                  <c:v>47.45</c:v>
                </c:pt>
                <c:pt idx="2217" formatCode="0.00">
                  <c:v>48.74</c:v>
                </c:pt>
                <c:pt idx="2218" formatCode="0.00">
                  <c:v>48.75</c:v>
                </c:pt>
                <c:pt idx="2219" formatCode="0.00">
                  <c:v>48.08</c:v>
                </c:pt>
                <c:pt idx="2220" formatCode="0.00">
                  <c:v>47.85</c:v>
                </c:pt>
                <c:pt idx="2221" formatCode="0.00">
                  <c:v>49.5</c:v>
                </c:pt>
                <c:pt idx="2222" formatCode="0.00">
                  <c:v>48.39</c:v>
                </c:pt>
                <c:pt idx="2223" formatCode="0.00">
                  <c:v>48.35</c:v>
                </c:pt>
                <c:pt idx="2224" formatCode="0.00">
                  <c:v>48.15</c:v>
                </c:pt>
                <c:pt idx="2225" formatCode="0.00">
                  <c:v>49.7</c:v>
                </c:pt>
                <c:pt idx="2226" formatCode="0.00">
                  <c:v>49.4</c:v>
                </c:pt>
                <c:pt idx="2227" formatCode="0.00">
                  <c:v>48.9</c:v>
                </c:pt>
                <c:pt idx="2228">
                  <c:v>49.38</c:v>
                </c:pt>
                <c:pt idx="2229">
                  <c:v>51.5</c:v>
                </c:pt>
                <c:pt idx="2230">
                  <c:v>51.64</c:v>
                </c:pt>
                <c:pt idx="2231">
                  <c:v>52.25</c:v>
                </c:pt>
                <c:pt idx="2232">
                  <c:v>52.26</c:v>
                </c:pt>
                <c:pt idx="2233">
                  <c:v>53.45</c:v>
                </c:pt>
                <c:pt idx="2234">
                  <c:v>50.3</c:v>
                </c:pt>
                <c:pt idx="2235">
                  <c:v>48.8</c:v>
                </c:pt>
                <c:pt idx="2236">
                  <c:v>46.75</c:v>
                </c:pt>
                <c:pt idx="2237">
                  <c:v>46.83</c:v>
                </c:pt>
                <c:pt idx="2238">
                  <c:v>46.64</c:v>
                </c:pt>
                <c:pt idx="2239">
                  <c:v>46.65</c:v>
                </c:pt>
                <c:pt idx="2240">
                  <c:v>46.88</c:v>
                </c:pt>
                <c:pt idx="2241">
                  <c:v>47.63</c:v>
                </c:pt>
                <c:pt idx="2242">
                  <c:v>47.9</c:v>
                </c:pt>
                <c:pt idx="2243">
                  <c:v>49.3</c:v>
                </c:pt>
                <c:pt idx="2244">
                  <c:v>44.57</c:v>
                </c:pt>
                <c:pt idx="2245">
                  <c:v>50.91</c:v>
                </c:pt>
                <c:pt idx="2246">
                  <c:v>49.58</c:v>
                </c:pt>
                <c:pt idx="2247">
                  <c:v>50.03</c:v>
                </c:pt>
                <c:pt idx="2248">
                  <c:v>48.97</c:v>
                </c:pt>
                <c:pt idx="2249">
                  <c:v>49.2</c:v>
                </c:pt>
                <c:pt idx="2250">
                  <c:v>49.5</c:v>
                </c:pt>
                <c:pt idx="2251">
                  <c:v>50.25</c:v>
                </c:pt>
                <c:pt idx="2252">
                  <c:v>49.84</c:v>
                </c:pt>
                <c:pt idx="2253">
                  <c:v>48.8</c:v>
                </c:pt>
                <c:pt idx="2254">
                  <c:v>47.98</c:v>
                </c:pt>
                <c:pt idx="2255">
                  <c:v>48.64</c:v>
                </c:pt>
                <c:pt idx="2256">
                  <c:v>50.45</c:v>
                </c:pt>
                <c:pt idx="2257">
                  <c:v>49.2</c:v>
                </c:pt>
                <c:pt idx="2258">
                  <c:v>47</c:v>
                </c:pt>
                <c:pt idx="2259">
                  <c:v>47.75</c:v>
                </c:pt>
                <c:pt idx="2260">
                  <c:v>47.55</c:v>
                </c:pt>
                <c:pt idx="2261">
                  <c:v>47.3</c:v>
                </c:pt>
                <c:pt idx="2262">
                  <c:v>47.81</c:v>
                </c:pt>
                <c:pt idx="2263">
                  <c:v>48.84</c:v>
                </c:pt>
                <c:pt idx="2264">
                  <c:v>49.39</c:v>
                </c:pt>
                <c:pt idx="2265">
                  <c:v>49.34</c:v>
                </c:pt>
                <c:pt idx="2266">
                  <c:v>50.19</c:v>
                </c:pt>
                <c:pt idx="2267">
                  <c:v>50.1</c:v>
                </c:pt>
                <c:pt idx="2268">
                  <c:v>49.65</c:v>
                </c:pt>
                <c:pt idx="2269">
                  <c:v>49.2</c:v>
                </c:pt>
                <c:pt idx="2270">
                  <c:v>50.1</c:v>
                </c:pt>
                <c:pt idx="2271">
                  <c:v>50.85</c:v>
                </c:pt>
                <c:pt idx="2272">
                  <c:v>50.7</c:v>
                </c:pt>
                <c:pt idx="2273">
                  <c:v>50.25</c:v>
                </c:pt>
                <c:pt idx="2274">
                  <c:v>50.3</c:v>
                </c:pt>
                <c:pt idx="2275">
                  <c:v>51.1</c:v>
                </c:pt>
                <c:pt idx="2276">
                  <c:v>51.12</c:v>
                </c:pt>
                <c:pt idx="2277">
                  <c:v>51.75</c:v>
                </c:pt>
                <c:pt idx="2278">
                  <c:v>51.65</c:v>
                </c:pt>
                <c:pt idx="2279">
                  <c:v>51.2</c:v>
                </c:pt>
                <c:pt idx="2280">
                  <c:v>50.85</c:v>
                </c:pt>
                <c:pt idx="2281">
                  <c:v>51.13</c:v>
                </c:pt>
                <c:pt idx="2282">
                  <c:v>52.36</c:v>
                </c:pt>
                <c:pt idx="2283">
                  <c:v>52.95</c:v>
                </c:pt>
                <c:pt idx="2284">
                  <c:v>52.25</c:v>
                </c:pt>
                <c:pt idx="2285">
                  <c:v>53.35</c:v>
                </c:pt>
                <c:pt idx="2286">
                  <c:v>53.48</c:v>
                </c:pt>
                <c:pt idx="2287">
                  <c:v>54.68</c:v>
                </c:pt>
                <c:pt idx="2288">
                  <c:v>53.31</c:v>
                </c:pt>
                <c:pt idx="2289">
                  <c:v>54.97</c:v>
                </c:pt>
                <c:pt idx="2290">
                  <c:v>55.07</c:v>
                </c:pt>
                <c:pt idx="2291">
                  <c:v>54.7</c:v>
                </c:pt>
                <c:pt idx="2292">
                  <c:v>56.25</c:v>
                </c:pt>
                <c:pt idx="2293">
                  <c:v>55.97</c:v>
                </c:pt>
                <c:pt idx="2294">
                  <c:v>56.26</c:v>
                </c:pt>
                <c:pt idx="2295">
                  <c:v>54.8</c:v>
                </c:pt>
                <c:pt idx="2296">
                  <c:v>55.45</c:v>
                </c:pt>
                <c:pt idx="2297">
                  <c:v>57.07</c:v>
                </c:pt>
                <c:pt idx="2298">
                  <c:v>57.46</c:v>
                </c:pt>
                <c:pt idx="2299">
                  <c:v>55.4</c:v>
                </c:pt>
                <c:pt idx="2300">
                  <c:v>55.5</c:v>
                </c:pt>
                <c:pt idx="2301">
                  <c:v>55.3</c:v>
                </c:pt>
                <c:pt idx="2302">
                  <c:v>53.7</c:v>
                </c:pt>
                <c:pt idx="2303">
                  <c:v>54.14</c:v>
                </c:pt>
                <c:pt idx="2304">
                  <c:v>54.47</c:v>
                </c:pt>
                <c:pt idx="2305">
                  <c:v>53.15</c:v>
                </c:pt>
                <c:pt idx="2306">
                  <c:v>53.13</c:v>
                </c:pt>
                <c:pt idx="2307">
                  <c:v>54.25</c:v>
                </c:pt>
                <c:pt idx="2308">
                  <c:v>55.4</c:v>
                </c:pt>
                <c:pt idx="2309">
                  <c:v>53.9</c:v>
                </c:pt>
                <c:pt idx="2310">
                  <c:v>53.36</c:v>
                </c:pt>
                <c:pt idx="2311">
                  <c:v>53.31</c:v>
                </c:pt>
                <c:pt idx="2312">
                  <c:v>52.71</c:v>
                </c:pt>
                <c:pt idx="2313">
                  <c:v>51.62</c:v>
                </c:pt>
                <c:pt idx="2314">
                  <c:v>52.81</c:v>
                </c:pt>
                <c:pt idx="2315">
                  <c:v>52.76</c:v>
                </c:pt>
                <c:pt idx="2316">
                  <c:v>52.2</c:v>
                </c:pt>
                <c:pt idx="2317">
                  <c:v>53.05</c:v>
                </c:pt>
                <c:pt idx="2318">
                  <c:v>54</c:v>
                </c:pt>
                <c:pt idx="2319">
                  <c:v>54.06</c:v>
                </c:pt>
                <c:pt idx="2320">
                  <c:v>53.97</c:v>
                </c:pt>
                <c:pt idx="2321" formatCode="0.00">
                  <c:v>55.7</c:v>
                </c:pt>
                <c:pt idx="2322">
                  <c:v>55.5</c:v>
                </c:pt>
                <c:pt idx="2323">
                  <c:v>55.4</c:v>
                </c:pt>
                <c:pt idx="2324" formatCode="0.00">
                  <c:v>56.15</c:v>
                </c:pt>
                <c:pt idx="2325" formatCode="0.00">
                  <c:v>56.33</c:v>
                </c:pt>
                <c:pt idx="2326" formatCode="0.00">
                  <c:v>57.46</c:v>
                </c:pt>
                <c:pt idx="2327" formatCode="0.00">
                  <c:v>56.07</c:v>
                </c:pt>
                <c:pt idx="2328" formatCode="0.00">
                  <c:v>56.05</c:v>
                </c:pt>
                <c:pt idx="2329" formatCode="0.00">
                  <c:v>55.35</c:v>
                </c:pt>
                <c:pt idx="2330" formatCode="0.00">
                  <c:v>56.64</c:v>
                </c:pt>
                <c:pt idx="2331" formatCode="0.00">
                  <c:v>55.35</c:v>
                </c:pt>
                <c:pt idx="2332" formatCode="0.00">
                  <c:v>56</c:v>
                </c:pt>
                <c:pt idx="2333" formatCode="0.00">
                  <c:v>56.85</c:v>
                </c:pt>
                <c:pt idx="2334">
                  <c:v>56.9</c:v>
                </c:pt>
                <c:pt idx="2335">
                  <c:v>57</c:v>
                </c:pt>
                <c:pt idx="2336">
                  <c:v>57.03</c:v>
                </c:pt>
                <c:pt idx="2337">
                  <c:v>57.43</c:v>
                </c:pt>
                <c:pt idx="2338">
                  <c:v>57.23</c:v>
                </c:pt>
                <c:pt idx="2339">
                  <c:v>56.85</c:v>
                </c:pt>
                <c:pt idx="2340">
                  <c:v>61.8</c:v>
                </c:pt>
                <c:pt idx="2341">
                  <c:v>58.69</c:v>
                </c:pt>
                <c:pt idx="2342">
                  <c:v>58.69</c:v>
                </c:pt>
                <c:pt idx="2343">
                  <c:v>58.69</c:v>
                </c:pt>
                <c:pt idx="2344">
                  <c:v>58.97</c:v>
                </c:pt>
                <c:pt idx="2345">
                  <c:v>59.19</c:v>
                </c:pt>
                <c:pt idx="2346">
                  <c:v>59.89</c:v>
                </c:pt>
                <c:pt idx="2347">
                  <c:v>60.3</c:v>
                </c:pt>
                <c:pt idx="2348">
                  <c:v>59.9</c:v>
                </c:pt>
                <c:pt idx="2349">
                  <c:v>60.1</c:v>
                </c:pt>
                <c:pt idx="2350">
                  <c:v>60.09</c:v>
                </c:pt>
                <c:pt idx="2351">
                  <c:v>61.9</c:v>
                </c:pt>
                <c:pt idx="2352">
                  <c:v>61.53</c:v>
                </c:pt>
                <c:pt idx="2353">
                  <c:v>61.8</c:v>
                </c:pt>
                <c:pt idx="2354">
                  <c:v>62.5</c:v>
                </c:pt>
                <c:pt idx="2355">
                  <c:v>62.22</c:v>
                </c:pt>
                <c:pt idx="2356">
                  <c:v>63.8</c:v>
                </c:pt>
                <c:pt idx="2357">
                  <c:v>64.06</c:v>
                </c:pt>
                <c:pt idx="2358">
                  <c:v>64.430000000000007</c:v>
                </c:pt>
                <c:pt idx="2359">
                  <c:v>64.84</c:v>
                </c:pt>
                <c:pt idx="2360">
                  <c:v>66.900000000000006</c:v>
                </c:pt>
                <c:pt idx="2361">
                  <c:v>67.099999999999994</c:v>
                </c:pt>
                <c:pt idx="2362">
                  <c:v>67.94</c:v>
                </c:pt>
                <c:pt idx="2363">
                  <c:v>67.84</c:v>
                </c:pt>
                <c:pt idx="2364">
                  <c:v>67.8</c:v>
                </c:pt>
                <c:pt idx="2365">
                  <c:v>68.7</c:v>
                </c:pt>
                <c:pt idx="2366">
                  <c:v>68.45</c:v>
                </c:pt>
                <c:pt idx="2367">
                  <c:v>69.400000000000006</c:v>
                </c:pt>
                <c:pt idx="2368" formatCode="0.00">
                  <c:v>70.3</c:v>
                </c:pt>
                <c:pt idx="2369" formatCode="0.00">
                  <c:v>71.48</c:v>
                </c:pt>
                <c:pt idx="2370" formatCode="0.00">
                  <c:v>70.709999999999994</c:v>
                </c:pt>
                <c:pt idx="2371" formatCode="0.00">
                  <c:v>69.34</c:v>
                </c:pt>
                <c:pt idx="2372" formatCode="0.00">
                  <c:v>68.86</c:v>
                </c:pt>
                <c:pt idx="2373" formatCode="0.00">
                  <c:v>67.069999999999993</c:v>
                </c:pt>
                <c:pt idx="2374" formatCode="0.00">
                  <c:v>68.849999999999994</c:v>
                </c:pt>
                <c:pt idx="2375" formatCode="0.00">
                  <c:v>72.05</c:v>
                </c:pt>
                <c:pt idx="2376" formatCode="0.00">
                  <c:v>67.75</c:v>
                </c:pt>
                <c:pt idx="2377" formatCode="0.00">
                  <c:v>70.349999999999994</c:v>
                </c:pt>
                <c:pt idx="2378" formatCode="0.00">
                  <c:v>70.02</c:v>
                </c:pt>
                <c:pt idx="2379" formatCode="0.00">
                  <c:v>72.95</c:v>
                </c:pt>
                <c:pt idx="2380" formatCode="0.00">
                  <c:v>73.13</c:v>
                </c:pt>
                <c:pt idx="2381" formatCode="0.00">
                  <c:v>70.28</c:v>
                </c:pt>
                <c:pt idx="2382" formatCode="0.00">
                  <c:v>68.8</c:v>
                </c:pt>
                <c:pt idx="2383" formatCode="0.00">
                  <c:v>71.08</c:v>
                </c:pt>
                <c:pt idx="2384" formatCode="0.00">
                  <c:v>68.900000000000006</c:v>
                </c:pt>
                <c:pt idx="2385" formatCode="0.00">
                  <c:v>72.209999999999994</c:v>
                </c:pt>
                <c:pt idx="2386" formatCode="0.00">
                  <c:v>70.260000000000005</c:v>
                </c:pt>
                <c:pt idx="2387" formatCode="0.00">
                  <c:v>70.05</c:v>
                </c:pt>
                <c:pt idx="2388" formatCode="0.00">
                  <c:v>70.55</c:v>
                </c:pt>
                <c:pt idx="2389" formatCode="0.00">
                  <c:v>70.5</c:v>
                </c:pt>
                <c:pt idx="2390" formatCode="0.00">
                  <c:v>69.63</c:v>
                </c:pt>
                <c:pt idx="2391" formatCode="0.00">
                  <c:v>67.760000000000005</c:v>
                </c:pt>
                <c:pt idx="2392" formatCode="0.00">
                  <c:v>65.900000000000006</c:v>
                </c:pt>
                <c:pt idx="2393" formatCode="0.00">
                  <c:v>67.28</c:v>
                </c:pt>
                <c:pt idx="2394" formatCode="0.00">
                  <c:v>69.25</c:v>
                </c:pt>
                <c:pt idx="2395" formatCode="0.00">
                  <c:v>67.459999999999994</c:v>
                </c:pt>
                <c:pt idx="2396" formatCode="0.00">
                  <c:v>66.53</c:v>
                </c:pt>
                <c:pt idx="2397" formatCode="0.00">
                  <c:v>66.75</c:v>
                </c:pt>
                <c:pt idx="2398" formatCode="0.00">
                  <c:v>68.12</c:v>
                </c:pt>
                <c:pt idx="2399" formatCode="0.00">
                  <c:v>67.55</c:v>
                </c:pt>
                <c:pt idx="2400" formatCode="0.00">
                  <c:v>65.7</c:v>
                </c:pt>
                <c:pt idx="2401" formatCode="0.00">
                  <c:v>66.2</c:v>
                </c:pt>
                <c:pt idx="2402">
                  <c:v>65.400000000000006</c:v>
                </c:pt>
                <c:pt idx="2403">
                  <c:v>64.760000000000005</c:v>
                </c:pt>
                <c:pt idx="2404">
                  <c:v>64.209999999999994</c:v>
                </c:pt>
                <c:pt idx="2405">
                  <c:v>64</c:v>
                </c:pt>
                <c:pt idx="2406">
                  <c:v>64.099999999999994</c:v>
                </c:pt>
                <c:pt idx="2407">
                  <c:v>63.3</c:v>
                </c:pt>
                <c:pt idx="2408">
                  <c:v>62.6</c:v>
                </c:pt>
                <c:pt idx="2409">
                  <c:v>61.96</c:v>
                </c:pt>
                <c:pt idx="2410">
                  <c:v>62.1</c:v>
                </c:pt>
                <c:pt idx="2411">
                  <c:v>63.35</c:v>
                </c:pt>
                <c:pt idx="2412">
                  <c:v>64.7</c:v>
                </c:pt>
                <c:pt idx="2413">
                  <c:v>63.6</c:v>
                </c:pt>
                <c:pt idx="2414">
                  <c:v>67.209999999999994</c:v>
                </c:pt>
                <c:pt idx="2415">
                  <c:v>66.900000000000006</c:v>
                </c:pt>
                <c:pt idx="2416">
                  <c:v>68.22</c:v>
                </c:pt>
                <c:pt idx="2417">
                  <c:v>68.099999999999994</c:v>
                </c:pt>
                <c:pt idx="2418">
                  <c:v>69.87</c:v>
                </c:pt>
                <c:pt idx="2419">
                  <c:v>64.319999999999993</c:v>
                </c:pt>
                <c:pt idx="2420">
                  <c:v>64.5</c:v>
                </c:pt>
                <c:pt idx="2421">
                  <c:v>63.7</c:v>
                </c:pt>
                <c:pt idx="2422">
                  <c:v>63.3</c:v>
                </c:pt>
                <c:pt idx="2423">
                  <c:v>63.27</c:v>
                </c:pt>
                <c:pt idx="2424">
                  <c:v>62.82</c:v>
                </c:pt>
                <c:pt idx="2425">
                  <c:v>64.5</c:v>
                </c:pt>
                <c:pt idx="2426">
                  <c:v>63.15</c:v>
                </c:pt>
                <c:pt idx="2427">
                  <c:v>65.400000000000006</c:v>
                </c:pt>
                <c:pt idx="2428">
                  <c:v>66.239999999999995</c:v>
                </c:pt>
                <c:pt idx="2429">
                  <c:v>67.400000000000006</c:v>
                </c:pt>
                <c:pt idx="2430">
                  <c:v>66.099999999999994</c:v>
                </c:pt>
                <c:pt idx="2431">
                  <c:v>66.25</c:v>
                </c:pt>
                <c:pt idx="2432">
                  <c:v>62.8</c:v>
                </c:pt>
                <c:pt idx="2433">
                  <c:v>62.01</c:v>
                </c:pt>
                <c:pt idx="2434">
                  <c:v>63.37</c:v>
                </c:pt>
                <c:pt idx="2435">
                  <c:v>63.81</c:v>
                </c:pt>
                <c:pt idx="2436">
                  <c:v>65.2</c:v>
                </c:pt>
                <c:pt idx="2437">
                  <c:v>65.61</c:v>
                </c:pt>
                <c:pt idx="2438">
                  <c:v>67.33</c:v>
                </c:pt>
                <c:pt idx="2439">
                  <c:v>67.92</c:v>
                </c:pt>
                <c:pt idx="2440">
                  <c:v>67</c:v>
                </c:pt>
                <c:pt idx="2441">
                  <c:v>68.5</c:v>
                </c:pt>
                <c:pt idx="2442">
                  <c:v>68.75</c:v>
                </c:pt>
                <c:pt idx="2443">
                  <c:v>68.89</c:v>
                </c:pt>
                <c:pt idx="2444">
                  <c:v>69.150000000000006</c:v>
                </c:pt>
                <c:pt idx="2445">
                  <c:v>65.55</c:v>
                </c:pt>
                <c:pt idx="2446">
                  <c:v>65</c:v>
                </c:pt>
                <c:pt idx="2447">
                  <c:v>61.99</c:v>
                </c:pt>
                <c:pt idx="2448">
                  <c:v>61.66</c:v>
                </c:pt>
                <c:pt idx="2449">
                  <c:v>63.25</c:v>
                </c:pt>
                <c:pt idx="2450" formatCode="0.00">
                  <c:v>63.93</c:v>
                </c:pt>
                <c:pt idx="2451" formatCode="0.00">
                  <c:v>61.98</c:v>
                </c:pt>
                <c:pt idx="2452" formatCode="0.00">
                  <c:v>62</c:v>
                </c:pt>
                <c:pt idx="2453" formatCode="0.00">
                  <c:v>62.8</c:v>
                </c:pt>
                <c:pt idx="2454" formatCode="0.00">
                  <c:v>61.19</c:v>
                </c:pt>
                <c:pt idx="2455" formatCode="0.00">
                  <c:v>62.8</c:v>
                </c:pt>
                <c:pt idx="2456" formatCode="0.00">
                  <c:v>62.99</c:v>
                </c:pt>
                <c:pt idx="2457" formatCode="0.00">
                  <c:v>62.4</c:v>
                </c:pt>
                <c:pt idx="2458" formatCode="0.00">
                  <c:v>62.9</c:v>
                </c:pt>
                <c:pt idx="2459" formatCode="0.00">
                  <c:v>64.2</c:v>
                </c:pt>
                <c:pt idx="2460" formatCode="0.00">
                  <c:v>64.91</c:v>
                </c:pt>
                <c:pt idx="2461" formatCode="0.00">
                  <c:v>62.25</c:v>
                </c:pt>
                <c:pt idx="2462" formatCode="0.00">
                  <c:v>61.8</c:v>
                </c:pt>
                <c:pt idx="2463" formatCode="0.00">
                  <c:v>63</c:v>
                </c:pt>
                <c:pt idx="2464" formatCode="0.00">
                  <c:v>61.55</c:v>
                </c:pt>
                <c:pt idx="2465" formatCode="0.00">
                  <c:v>56.65</c:v>
                </c:pt>
                <c:pt idx="2466" formatCode="0.00">
                  <c:v>58.35</c:v>
                </c:pt>
                <c:pt idx="2467" formatCode="0.00">
                  <c:v>58</c:v>
                </c:pt>
                <c:pt idx="2468" formatCode="0.00">
                  <c:v>59</c:v>
                </c:pt>
                <c:pt idx="2469" formatCode="0.00">
                  <c:v>54.06</c:v>
                </c:pt>
                <c:pt idx="2470" formatCode="0.00">
                  <c:v>53.4</c:v>
                </c:pt>
                <c:pt idx="2471" formatCode="0.00">
                  <c:v>52.63</c:v>
                </c:pt>
                <c:pt idx="2472" formatCode="0.00">
                  <c:v>53.9</c:v>
                </c:pt>
                <c:pt idx="2473" formatCode="0.00">
                  <c:v>53.75</c:v>
                </c:pt>
                <c:pt idx="2474" formatCode="0.00">
                  <c:v>54</c:v>
                </c:pt>
                <c:pt idx="2475" formatCode="0.00">
                  <c:v>52.79</c:v>
                </c:pt>
                <c:pt idx="2476" formatCode="0.00">
                  <c:v>51.2</c:v>
                </c:pt>
                <c:pt idx="2477" formatCode="0.00">
                  <c:v>50.8</c:v>
                </c:pt>
                <c:pt idx="2478" formatCode="0.00">
                  <c:v>50.2</c:v>
                </c:pt>
                <c:pt idx="2479" formatCode="0.00">
                  <c:v>50.8</c:v>
                </c:pt>
                <c:pt idx="2480">
                  <c:v>50.1</c:v>
                </c:pt>
                <c:pt idx="2481">
                  <c:v>50</c:v>
                </c:pt>
                <c:pt idx="2482">
                  <c:v>49.39</c:v>
                </c:pt>
                <c:pt idx="2483">
                  <c:v>49.26</c:v>
                </c:pt>
                <c:pt idx="2484">
                  <c:v>50.3</c:v>
                </c:pt>
                <c:pt idx="2485">
                  <c:v>48.1</c:v>
                </c:pt>
                <c:pt idx="2486">
                  <c:v>47.35</c:v>
                </c:pt>
                <c:pt idx="2487">
                  <c:v>47.7</c:v>
                </c:pt>
                <c:pt idx="2488">
                  <c:v>48.39</c:v>
                </c:pt>
                <c:pt idx="2489">
                  <c:v>47.87</c:v>
                </c:pt>
                <c:pt idx="2490">
                  <c:v>47.91</c:v>
                </c:pt>
                <c:pt idx="2491">
                  <c:v>47.9</c:v>
                </c:pt>
                <c:pt idx="2492">
                  <c:v>48.11</c:v>
                </c:pt>
                <c:pt idx="2493">
                  <c:v>47.84</c:v>
                </c:pt>
                <c:pt idx="2494">
                  <c:v>47.13</c:v>
                </c:pt>
                <c:pt idx="2495">
                  <c:v>47.15</c:v>
                </c:pt>
                <c:pt idx="2496">
                  <c:v>47.35</c:v>
                </c:pt>
                <c:pt idx="2497">
                  <c:v>46.5</c:v>
                </c:pt>
                <c:pt idx="2498">
                  <c:v>45.9</c:v>
                </c:pt>
                <c:pt idx="2499">
                  <c:v>45.4</c:v>
                </c:pt>
                <c:pt idx="2500">
                  <c:v>45.12</c:v>
                </c:pt>
                <c:pt idx="2501">
                  <c:v>43.75</c:v>
                </c:pt>
                <c:pt idx="2502">
                  <c:v>43.95</c:v>
                </c:pt>
                <c:pt idx="2503">
                  <c:v>43.42</c:v>
                </c:pt>
                <c:pt idx="2504">
                  <c:v>43.7</c:v>
                </c:pt>
                <c:pt idx="2505">
                  <c:v>43.15</c:v>
                </c:pt>
                <c:pt idx="2506">
                  <c:v>43.3</c:v>
                </c:pt>
                <c:pt idx="2507">
                  <c:v>42.91</c:v>
                </c:pt>
                <c:pt idx="2508">
                  <c:v>43.25</c:v>
                </c:pt>
                <c:pt idx="2509">
                  <c:v>43.93</c:v>
                </c:pt>
                <c:pt idx="2510">
                  <c:v>41.53</c:v>
                </c:pt>
                <c:pt idx="2511">
                  <c:v>40.65</c:v>
                </c:pt>
                <c:pt idx="2512">
                  <c:v>39.96</c:v>
                </c:pt>
                <c:pt idx="2513">
                  <c:v>39.979999999999997</c:v>
                </c:pt>
                <c:pt idx="2514">
                  <c:v>42.42</c:v>
                </c:pt>
                <c:pt idx="2515">
                  <c:v>44.94</c:v>
                </c:pt>
                <c:pt idx="2516">
                  <c:v>46.43</c:v>
                </c:pt>
                <c:pt idx="2517">
                  <c:v>47.53</c:v>
                </c:pt>
                <c:pt idx="2518">
                  <c:v>48.2</c:v>
                </c:pt>
                <c:pt idx="2519">
                  <c:v>44.89</c:v>
                </c:pt>
                <c:pt idx="2520">
                  <c:v>46.05</c:v>
                </c:pt>
                <c:pt idx="2521">
                  <c:v>45.35</c:v>
                </c:pt>
                <c:pt idx="2522">
                  <c:v>43.88</c:v>
                </c:pt>
                <c:pt idx="2523">
                  <c:v>43.99</c:v>
                </c:pt>
                <c:pt idx="2524">
                  <c:v>44.63</c:v>
                </c:pt>
                <c:pt idx="2525">
                  <c:v>42.43</c:v>
                </c:pt>
                <c:pt idx="2526">
                  <c:v>43</c:v>
                </c:pt>
                <c:pt idx="2527">
                  <c:v>43.18</c:v>
                </c:pt>
                <c:pt idx="2528">
                  <c:v>43.16</c:v>
                </c:pt>
                <c:pt idx="2529">
                  <c:v>42.7</c:v>
                </c:pt>
                <c:pt idx="2530">
                  <c:v>42.97</c:v>
                </c:pt>
                <c:pt idx="2531">
                  <c:v>42.45</c:v>
                </c:pt>
                <c:pt idx="2532">
                  <c:v>42.4</c:v>
                </c:pt>
                <c:pt idx="2533">
                  <c:v>42.82</c:v>
                </c:pt>
                <c:pt idx="2534">
                  <c:v>43.25</c:v>
                </c:pt>
                <c:pt idx="2535">
                  <c:v>42.7</c:v>
                </c:pt>
                <c:pt idx="2536">
                  <c:v>44.18</c:v>
                </c:pt>
                <c:pt idx="2537">
                  <c:v>43.34</c:v>
                </c:pt>
                <c:pt idx="2538">
                  <c:v>42.4</c:v>
                </c:pt>
                <c:pt idx="2539">
                  <c:v>42.25</c:v>
                </c:pt>
                <c:pt idx="2540">
                  <c:v>42.51</c:v>
                </c:pt>
                <c:pt idx="2541">
                  <c:v>42.31</c:v>
                </c:pt>
                <c:pt idx="2542">
                  <c:v>40.799999999999997</c:v>
                </c:pt>
                <c:pt idx="2543">
                  <c:v>41.6</c:v>
                </c:pt>
                <c:pt idx="2544">
                  <c:v>40.9</c:v>
                </c:pt>
                <c:pt idx="2545">
                  <c:v>41</c:v>
                </c:pt>
                <c:pt idx="2546">
                  <c:v>41.39</c:v>
                </c:pt>
                <c:pt idx="2547">
                  <c:v>41</c:v>
                </c:pt>
                <c:pt idx="2548">
                  <c:v>40.950000000000003</c:v>
                </c:pt>
                <c:pt idx="2549">
                  <c:v>41.4</c:v>
                </c:pt>
                <c:pt idx="2550">
                  <c:v>40.42</c:v>
                </c:pt>
                <c:pt idx="2551">
                  <c:v>39.35</c:v>
                </c:pt>
                <c:pt idx="2552">
                  <c:v>38.1</c:v>
                </c:pt>
                <c:pt idx="2553">
                  <c:v>38.25</c:v>
                </c:pt>
                <c:pt idx="2554">
                  <c:v>39.25</c:v>
                </c:pt>
                <c:pt idx="2555">
                  <c:v>38.799999999999997</c:v>
                </c:pt>
                <c:pt idx="2556">
                  <c:v>38.950000000000003</c:v>
                </c:pt>
                <c:pt idx="2557">
                  <c:v>39.75</c:v>
                </c:pt>
                <c:pt idx="2558">
                  <c:v>39.72</c:v>
                </c:pt>
                <c:pt idx="2559">
                  <c:v>38.56</c:v>
                </c:pt>
                <c:pt idx="2560">
                  <c:v>39.6</c:v>
                </c:pt>
                <c:pt idx="2561">
                  <c:v>38.880000000000003</c:v>
                </c:pt>
                <c:pt idx="2562">
                  <c:v>39.35</c:v>
                </c:pt>
                <c:pt idx="2563">
                  <c:v>39.61</c:v>
                </c:pt>
                <c:pt idx="2564">
                  <c:v>38.6</c:v>
                </c:pt>
                <c:pt idx="2565">
                  <c:v>38.51</c:v>
                </c:pt>
                <c:pt idx="2566">
                  <c:v>37.75</c:v>
                </c:pt>
                <c:pt idx="2567">
                  <c:v>38.799999999999997</c:v>
                </c:pt>
                <c:pt idx="2568">
                  <c:v>38.200000000000003</c:v>
                </c:pt>
                <c:pt idx="2569">
                  <c:v>37.4</c:v>
                </c:pt>
                <c:pt idx="2570">
                  <c:v>37.5</c:v>
                </c:pt>
                <c:pt idx="2571">
                  <c:v>37.6</c:v>
                </c:pt>
                <c:pt idx="2572">
                  <c:v>38.51</c:v>
                </c:pt>
                <c:pt idx="2573">
                  <c:v>39.1</c:v>
                </c:pt>
                <c:pt idx="2574">
                  <c:v>38.15</c:v>
                </c:pt>
                <c:pt idx="2575">
                  <c:v>38.5</c:v>
                </c:pt>
                <c:pt idx="2576">
                  <c:v>38.01</c:v>
                </c:pt>
                <c:pt idx="2577">
                  <c:v>40.200000000000003</c:v>
                </c:pt>
                <c:pt idx="2578">
                  <c:v>42.94</c:v>
                </c:pt>
                <c:pt idx="2579">
                  <c:v>41.69</c:v>
                </c:pt>
                <c:pt idx="2580">
                  <c:v>44.36</c:v>
                </c:pt>
                <c:pt idx="2581">
                  <c:v>44.4</c:v>
                </c:pt>
                <c:pt idx="2582">
                  <c:v>46.94</c:v>
                </c:pt>
                <c:pt idx="2583">
                  <c:v>43.5</c:v>
                </c:pt>
                <c:pt idx="2584">
                  <c:v>41.7</c:v>
                </c:pt>
                <c:pt idx="2585">
                  <c:v>41</c:v>
                </c:pt>
                <c:pt idx="2586">
                  <c:v>41.14</c:v>
                </c:pt>
                <c:pt idx="2587">
                  <c:v>41.25</c:v>
                </c:pt>
                <c:pt idx="2588">
                  <c:v>40.340000000000003</c:v>
                </c:pt>
                <c:pt idx="2589">
                  <c:v>40.6</c:v>
                </c:pt>
                <c:pt idx="2590">
                  <c:v>40.85</c:v>
                </c:pt>
                <c:pt idx="2591">
                  <c:v>39.909999999999997</c:v>
                </c:pt>
                <c:pt idx="2592">
                  <c:v>40.25</c:v>
                </c:pt>
                <c:pt idx="2593">
                  <c:v>39.869999999999997</c:v>
                </c:pt>
                <c:pt idx="2594">
                  <c:v>42.75</c:v>
                </c:pt>
                <c:pt idx="2595">
                  <c:v>43.45</c:v>
                </c:pt>
                <c:pt idx="2596">
                  <c:v>43.93</c:v>
                </c:pt>
                <c:pt idx="2597">
                  <c:v>43.65</c:v>
                </c:pt>
                <c:pt idx="2598">
                  <c:v>42.75</c:v>
                </c:pt>
                <c:pt idx="2599">
                  <c:v>42.75</c:v>
                </c:pt>
                <c:pt idx="2600">
                  <c:v>43.3</c:v>
                </c:pt>
                <c:pt idx="2601">
                  <c:v>44.3</c:v>
                </c:pt>
                <c:pt idx="2602" formatCode="0.00">
                  <c:v>44.25</c:v>
                </c:pt>
                <c:pt idx="2603" formatCode="0.00">
                  <c:v>43.89</c:v>
                </c:pt>
                <c:pt idx="2604" formatCode="0.00">
                  <c:v>43.38</c:v>
                </c:pt>
                <c:pt idx="2605" formatCode="0.00">
                  <c:v>43.5</c:v>
                </c:pt>
                <c:pt idx="2606" formatCode="0.00">
                  <c:v>42.45</c:v>
                </c:pt>
                <c:pt idx="2607" formatCode="0.00">
                  <c:v>41.25</c:v>
                </c:pt>
                <c:pt idx="2608" formatCode="0.00">
                  <c:v>42.55</c:v>
                </c:pt>
                <c:pt idx="2609" formatCode="0.00">
                  <c:v>42.84</c:v>
                </c:pt>
                <c:pt idx="2610" formatCode="0.00">
                  <c:v>41.9</c:v>
                </c:pt>
                <c:pt idx="2611" formatCode="0.00">
                  <c:v>40.950000000000003</c:v>
                </c:pt>
                <c:pt idx="2612" formatCode="0.00">
                  <c:v>39.9</c:v>
                </c:pt>
                <c:pt idx="2613" formatCode="0.00">
                  <c:v>41</c:v>
                </c:pt>
                <c:pt idx="2614" formatCode="0.00">
                  <c:v>40.35</c:v>
                </c:pt>
                <c:pt idx="2615" formatCode="0.00">
                  <c:v>42.85</c:v>
                </c:pt>
                <c:pt idx="2616" formatCode="0.00">
                  <c:v>40.97</c:v>
                </c:pt>
                <c:pt idx="2617" formatCode="0.00">
                  <c:v>40.5</c:v>
                </c:pt>
                <c:pt idx="2618" formatCode="0.00">
                  <c:v>41.5</c:v>
                </c:pt>
                <c:pt idx="2619" formatCode="0.00">
                  <c:v>41</c:v>
                </c:pt>
                <c:pt idx="2620" formatCode="0.00">
                  <c:v>41.5</c:v>
                </c:pt>
                <c:pt idx="2621" formatCode="0.00">
                  <c:v>41.75</c:v>
                </c:pt>
                <c:pt idx="2622" formatCode="0.00">
                  <c:v>43.5</c:v>
                </c:pt>
                <c:pt idx="2623" formatCode="0.00">
                  <c:v>45.65</c:v>
                </c:pt>
                <c:pt idx="2624" formatCode="0.00">
                  <c:v>46.35</c:v>
                </c:pt>
                <c:pt idx="2625" formatCode="0.00">
                  <c:v>47.17</c:v>
                </c:pt>
                <c:pt idx="2626" formatCode="0.00">
                  <c:v>46.44</c:v>
                </c:pt>
                <c:pt idx="2627" formatCode="0.00">
                  <c:v>46.44</c:v>
                </c:pt>
                <c:pt idx="2628" formatCode="0.00">
                  <c:v>42.85</c:v>
                </c:pt>
                <c:pt idx="2629" formatCode="0.00">
                  <c:v>43.28</c:v>
                </c:pt>
                <c:pt idx="2630" formatCode="0.00">
                  <c:v>42.4</c:v>
                </c:pt>
                <c:pt idx="2631" formatCode="0.00">
                  <c:v>41.95</c:v>
                </c:pt>
                <c:pt idx="2632" formatCode="0.00">
                  <c:v>42.33</c:v>
                </c:pt>
                <c:pt idx="2633" formatCode="0.00">
                  <c:v>41.2</c:v>
                </c:pt>
                <c:pt idx="2634" formatCode="0.00">
                  <c:v>41.4</c:v>
                </c:pt>
                <c:pt idx="2635" formatCode="0.00">
                  <c:v>41.9</c:v>
                </c:pt>
                <c:pt idx="2636" formatCode="0.00">
                  <c:v>51.45</c:v>
                </c:pt>
                <c:pt idx="2637" formatCode="0.00">
                  <c:v>50</c:v>
                </c:pt>
                <c:pt idx="2638" formatCode="0.00">
                  <c:v>50</c:v>
                </c:pt>
                <c:pt idx="2639" formatCode="0.00">
                  <c:v>49.25</c:v>
                </c:pt>
                <c:pt idx="2640" formatCode="0.00">
                  <c:v>49.45</c:v>
                </c:pt>
                <c:pt idx="2641" formatCode="0.00">
                  <c:v>47.57</c:v>
                </c:pt>
                <c:pt idx="2642" formatCode="0.00">
                  <c:v>48.78</c:v>
                </c:pt>
                <c:pt idx="2643" formatCode="0.00">
                  <c:v>48.44</c:v>
                </c:pt>
                <c:pt idx="2644" formatCode="0.00">
                  <c:v>48.7</c:v>
                </c:pt>
                <c:pt idx="2645" formatCode="0.00">
                  <c:v>48.99</c:v>
                </c:pt>
                <c:pt idx="2646" formatCode="0.00">
                  <c:v>49.25</c:v>
                </c:pt>
                <c:pt idx="2647" formatCode="0.00">
                  <c:v>49.66</c:v>
                </c:pt>
                <c:pt idx="2648" formatCode="0.00">
                  <c:v>49.45</c:v>
                </c:pt>
                <c:pt idx="2649" formatCode="0.00">
                  <c:v>48.9</c:v>
                </c:pt>
                <c:pt idx="2650" formatCode="0.00">
                  <c:v>49.5</c:v>
                </c:pt>
                <c:pt idx="2651" formatCode="0.00">
                  <c:v>49.25</c:v>
                </c:pt>
                <c:pt idx="2652" formatCode="0.00">
                  <c:v>49.1</c:v>
                </c:pt>
                <c:pt idx="2653" formatCode="0.00">
                  <c:v>48</c:v>
                </c:pt>
                <c:pt idx="2654" formatCode="0.00">
                  <c:v>47.67</c:v>
                </c:pt>
                <c:pt idx="2655" formatCode="0.00">
                  <c:v>47.85</c:v>
                </c:pt>
                <c:pt idx="2656" formatCode="0.00">
                  <c:v>46.05</c:v>
                </c:pt>
                <c:pt idx="2657" formatCode="0.00">
                  <c:v>46.1</c:v>
                </c:pt>
                <c:pt idx="2658" formatCode="0.00">
                  <c:v>45.86</c:v>
                </c:pt>
                <c:pt idx="2659" formatCode="0.00">
                  <c:v>49</c:v>
                </c:pt>
                <c:pt idx="2660" formatCode="0.00">
                  <c:v>48.96</c:v>
                </c:pt>
                <c:pt idx="2661" formatCode="0.00">
                  <c:v>48.95</c:v>
                </c:pt>
                <c:pt idx="2662" formatCode="0.00">
                  <c:v>50.4</c:v>
                </c:pt>
                <c:pt idx="2663" formatCode="0.00">
                  <c:v>49.16</c:v>
                </c:pt>
                <c:pt idx="2664" formatCode="0.00">
                  <c:v>48.6</c:v>
                </c:pt>
                <c:pt idx="2665" formatCode="0.00">
                  <c:v>48.7</c:v>
                </c:pt>
                <c:pt idx="2666" formatCode="0.00">
                  <c:v>48.4</c:v>
                </c:pt>
                <c:pt idx="2667" formatCode="0.00">
                  <c:v>50.25</c:v>
                </c:pt>
                <c:pt idx="2668" formatCode="0.00">
                  <c:v>49.55</c:v>
                </c:pt>
                <c:pt idx="2669" formatCode="0.00">
                  <c:v>46.95</c:v>
                </c:pt>
                <c:pt idx="2670" formatCode="0.00">
                  <c:v>46.85</c:v>
                </c:pt>
                <c:pt idx="2671" formatCode="0.00">
                  <c:v>46.1</c:v>
                </c:pt>
                <c:pt idx="2672" formatCode="0.00">
                  <c:v>46</c:v>
                </c:pt>
                <c:pt idx="2673" formatCode="0.00">
                  <c:v>46</c:v>
                </c:pt>
                <c:pt idx="2674" formatCode="0.00">
                  <c:v>47.1</c:v>
                </c:pt>
                <c:pt idx="2675" formatCode="0.00">
                  <c:v>47.6</c:v>
                </c:pt>
                <c:pt idx="2676" formatCode="0.00">
                  <c:v>48.2</c:v>
                </c:pt>
                <c:pt idx="2677" formatCode="0.00">
                  <c:v>47.4</c:v>
                </c:pt>
                <c:pt idx="2678" formatCode="0.00">
                  <c:v>47.65</c:v>
                </c:pt>
                <c:pt idx="2679" formatCode="0.00">
                  <c:v>47.4</c:v>
                </c:pt>
                <c:pt idx="2680" formatCode="0.00">
                  <c:v>51</c:v>
                </c:pt>
                <c:pt idx="2681" formatCode="0.00">
                  <c:v>49</c:v>
                </c:pt>
                <c:pt idx="2682" formatCode="0.00">
                  <c:v>48.45</c:v>
                </c:pt>
                <c:pt idx="2683" formatCode="0.00">
                  <c:v>47.9</c:v>
                </c:pt>
                <c:pt idx="2684" formatCode="0.00">
                  <c:v>47.8</c:v>
                </c:pt>
                <c:pt idx="2685" formatCode="0.00">
                  <c:v>47.1</c:v>
                </c:pt>
                <c:pt idx="2686" formatCode="0.00">
                  <c:v>46.5</c:v>
                </c:pt>
                <c:pt idx="2687" formatCode="0.00">
                  <c:v>45.25</c:v>
                </c:pt>
                <c:pt idx="2688" formatCode="0.00">
                  <c:v>45.5</c:v>
                </c:pt>
                <c:pt idx="2689" formatCode="0.00">
                  <c:v>45</c:v>
                </c:pt>
                <c:pt idx="2690" formatCode="0.00">
                  <c:v>44.75</c:v>
                </c:pt>
                <c:pt idx="2691" formatCode="0.00">
                  <c:v>43.9</c:v>
                </c:pt>
                <c:pt idx="2692" formatCode="0.00">
                  <c:v>44.9</c:v>
                </c:pt>
                <c:pt idx="2693" formatCode="0.00">
                  <c:v>46</c:v>
                </c:pt>
                <c:pt idx="2694" formatCode="0.00">
                  <c:v>46</c:v>
                </c:pt>
                <c:pt idx="2695" formatCode="0.00">
                  <c:v>45.2</c:v>
                </c:pt>
                <c:pt idx="2696" formatCode="0.00">
                  <c:v>44.3</c:v>
                </c:pt>
                <c:pt idx="2697" formatCode="0.00">
                  <c:v>43.75</c:v>
                </c:pt>
                <c:pt idx="2698" formatCode="0.00">
                  <c:v>42.55</c:v>
                </c:pt>
                <c:pt idx="2699" formatCode="0.00">
                  <c:v>42</c:v>
                </c:pt>
                <c:pt idx="2700" formatCode="0.00">
                  <c:v>42</c:v>
                </c:pt>
                <c:pt idx="2701" formatCode="0.00">
                  <c:v>41.3</c:v>
                </c:pt>
                <c:pt idx="2702" formatCode="0.00">
                  <c:v>41.15</c:v>
                </c:pt>
                <c:pt idx="2703" formatCode="0.00">
                  <c:v>41.6</c:v>
                </c:pt>
                <c:pt idx="2704" formatCode="0.00">
                  <c:v>39.9</c:v>
                </c:pt>
                <c:pt idx="2705" formatCode="0.00">
                  <c:v>39.25</c:v>
                </c:pt>
                <c:pt idx="2706" formatCode="0.00">
                  <c:v>39.75</c:v>
                </c:pt>
                <c:pt idx="2707" formatCode="0.00">
                  <c:v>39.950000000000003</c:v>
                </c:pt>
                <c:pt idx="2708" formatCode="0.00">
                  <c:v>40.25</c:v>
                </c:pt>
                <c:pt idx="2709" formatCode="0.00">
                  <c:v>39.15</c:v>
                </c:pt>
                <c:pt idx="2710" formatCode="0.00">
                  <c:v>39</c:v>
                </c:pt>
                <c:pt idx="2711" formatCode="0.00">
                  <c:v>38.799999999999997</c:v>
                </c:pt>
                <c:pt idx="2712">
                  <c:v>38.35</c:v>
                </c:pt>
                <c:pt idx="2713">
                  <c:v>37.700000000000003</c:v>
                </c:pt>
                <c:pt idx="2714">
                  <c:v>37.9</c:v>
                </c:pt>
                <c:pt idx="2715">
                  <c:v>37.5</c:v>
                </c:pt>
                <c:pt idx="2716">
                  <c:v>36.5</c:v>
                </c:pt>
                <c:pt idx="2717">
                  <c:v>37.049999999999997</c:v>
                </c:pt>
                <c:pt idx="2718">
                  <c:v>36.9</c:v>
                </c:pt>
                <c:pt idx="2719">
                  <c:v>37.6</c:v>
                </c:pt>
                <c:pt idx="2720">
                  <c:v>36.6</c:v>
                </c:pt>
                <c:pt idx="2721">
                  <c:v>35.700000000000003</c:v>
                </c:pt>
                <c:pt idx="2722">
                  <c:v>35.5</c:v>
                </c:pt>
                <c:pt idx="2723">
                  <c:v>33.5</c:v>
                </c:pt>
                <c:pt idx="2724">
                  <c:v>32.75</c:v>
                </c:pt>
                <c:pt idx="2725">
                  <c:v>32.75</c:v>
                </c:pt>
                <c:pt idx="2726">
                  <c:v>32.65</c:v>
                </c:pt>
                <c:pt idx="2727">
                  <c:v>32.9</c:v>
                </c:pt>
                <c:pt idx="2728">
                  <c:v>31.75</c:v>
                </c:pt>
                <c:pt idx="2729">
                  <c:v>31.4</c:v>
                </c:pt>
                <c:pt idx="2730">
                  <c:v>31.75</c:v>
                </c:pt>
                <c:pt idx="2731">
                  <c:v>31.5</c:v>
                </c:pt>
                <c:pt idx="2732">
                  <c:v>32</c:v>
                </c:pt>
                <c:pt idx="2733">
                  <c:v>31.6</c:v>
                </c:pt>
                <c:pt idx="2734">
                  <c:v>33.25</c:v>
                </c:pt>
                <c:pt idx="2735">
                  <c:v>32.6</c:v>
                </c:pt>
                <c:pt idx="2736">
                  <c:v>33.65</c:v>
                </c:pt>
                <c:pt idx="2737">
                  <c:v>33.15</c:v>
                </c:pt>
                <c:pt idx="2738">
                  <c:v>33.5</c:v>
                </c:pt>
                <c:pt idx="2739">
                  <c:v>33</c:v>
                </c:pt>
                <c:pt idx="2740">
                  <c:v>33.25</c:v>
                </c:pt>
                <c:pt idx="2741">
                  <c:v>33.700000000000003</c:v>
                </c:pt>
                <c:pt idx="2742">
                  <c:v>32.15</c:v>
                </c:pt>
                <c:pt idx="2743">
                  <c:v>33.200000000000003</c:v>
                </c:pt>
                <c:pt idx="2744">
                  <c:v>33.4</c:v>
                </c:pt>
                <c:pt idx="2745">
                  <c:v>33.4</c:v>
                </c:pt>
                <c:pt idx="2746">
                  <c:v>34</c:v>
                </c:pt>
                <c:pt idx="2747">
                  <c:v>33.200000000000003</c:v>
                </c:pt>
                <c:pt idx="2748">
                  <c:v>32.299999999999997</c:v>
                </c:pt>
                <c:pt idx="2749">
                  <c:v>33.5</c:v>
                </c:pt>
                <c:pt idx="2750">
                  <c:v>33.9</c:v>
                </c:pt>
                <c:pt idx="2751">
                  <c:v>34.5</c:v>
                </c:pt>
                <c:pt idx="2752">
                  <c:v>33.9</c:v>
                </c:pt>
                <c:pt idx="2753">
                  <c:v>33.5</c:v>
                </c:pt>
                <c:pt idx="2754">
                  <c:v>32</c:v>
                </c:pt>
                <c:pt idx="2755">
                  <c:v>30.85</c:v>
                </c:pt>
                <c:pt idx="2756">
                  <c:v>30.95</c:v>
                </c:pt>
                <c:pt idx="2757">
                  <c:v>32</c:v>
                </c:pt>
                <c:pt idx="2758">
                  <c:v>29.35</c:v>
                </c:pt>
                <c:pt idx="2759">
                  <c:v>30</c:v>
                </c:pt>
                <c:pt idx="2760">
                  <c:v>28.85</c:v>
                </c:pt>
                <c:pt idx="2761">
                  <c:v>27.5</c:v>
                </c:pt>
                <c:pt idx="2762">
                  <c:v>26.5</c:v>
                </c:pt>
                <c:pt idx="2763">
                  <c:v>25.9</c:v>
                </c:pt>
                <c:pt idx="2764">
                  <c:v>26</c:v>
                </c:pt>
                <c:pt idx="2765">
                  <c:v>24.25</c:v>
                </c:pt>
                <c:pt idx="2766">
                  <c:v>25</c:v>
                </c:pt>
                <c:pt idx="2767">
                  <c:v>24.5</c:v>
                </c:pt>
                <c:pt idx="2768">
                  <c:v>25.3</c:v>
                </c:pt>
                <c:pt idx="2769">
                  <c:v>27.75</c:v>
                </c:pt>
                <c:pt idx="2770">
                  <c:v>27</c:v>
                </c:pt>
                <c:pt idx="2771">
                  <c:v>27.25</c:v>
                </c:pt>
                <c:pt idx="2772">
                  <c:v>26.9</c:v>
                </c:pt>
                <c:pt idx="2773">
                  <c:v>25.45</c:v>
                </c:pt>
                <c:pt idx="2774">
                  <c:v>25.9</c:v>
                </c:pt>
                <c:pt idx="2775">
                  <c:v>26</c:v>
                </c:pt>
                <c:pt idx="2776">
                  <c:v>25.5</c:v>
                </c:pt>
                <c:pt idx="2777">
                  <c:v>24.25</c:v>
                </c:pt>
                <c:pt idx="2778">
                  <c:v>26</c:v>
                </c:pt>
                <c:pt idx="2779">
                  <c:v>24.9</c:v>
                </c:pt>
                <c:pt idx="2780" formatCode="0.00">
                  <c:v>26</c:v>
                </c:pt>
                <c:pt idx="2781" formatCode="0.00">
                  <c:v>24.65</c:v>
                </c:pt>
                <c:pt idx="2782" formatCode="0.00">
                  <c:v>24.2</c:v>
                </c:pt>
                <c:pt idx="2783" formatCode="0.00">
                  <c:v>24.25</c:v>
                </c:pt>
                <c:pt idx="2784" formatCode="0.00">
                  <c:v>24.25</c:v>
                </c:pt>
                <c:pt idx="2785" formatCode="0.00">
                  <c:v>26.2</c:v>
                </c:pt>
                <c:pt idx="2786" formatCode="0.00">
                  <c:v>25.24</c:v>
                </c:pt>
                <c:pt idx="2787" formatCode="0.00">
                  <c:v>26</c:v>
                </c:pt>
                <c:pt idx="2788" formatCode="0.00">
                  <c:v>25.25</c:v>
                </c:pt>
                <c:pt idx="2789" formatCode="0.00">
                  <c:v>25.75</c:v>
                </c:pt>
                <c:pt idx="2790" formatCode="0.00">
                  <c:v>25.8</c:v>
                </c:pt>
                <c:pt idx="2791" formatCode="0.00">
                  <c:v>25.25</c:v>
                </c:pt>
                <c:pt idx="2792" formatCode="0.00">
                  <c:v>25</c:v>
                </c:pt>
                <c:pt idx="2793" formatCode="0.00">
                  <c:v>24.8</c:v>
                </c:pt>
                <c:pt idx="2794" formatCode="0.00">
                  <c:v>25.3</c:v>
                </c:pt>
                <c:pt idx="2795" formatCode="0.00">
                  <c:v>26</c:v>
                </c:pt>
                <c:pt idx="2796" formatCode="0.00">
                  <c:v>25.1</c:v>
                </c:pt>
                <c:pt idx="2797" formatCode="0.00">
                  <c:v>25.25</c:v>
                </c:pt>
                <c:pt idx="2798" formatCode="0.00">
                  <c:v>25.2</c:v>
                </c:pt>
                <c:pt idx="2799">
                  <c:v>24.25</c:v>
                </c:pt>
                <c:pt idx="2800">
                  <c:v>25.9</c:v>
                </c:pt>
                <c:pt idx="2801">
                  <c:v>24.45</c:v>
                </c:pt>
                <c:pt idx="2802">
                  <c:v>23.9</c:v>
                </c:pt>
                <c:pt idx="2803">
                  <c:v>25.15</c:v>
                </c:pt>
                <c:pt idx="2804">
                  <c:v>25</c:v>
                </c:pt>
                <c:pt idx="2805">
                  <c:v>25.25</c:v>
                </c:pt>
                <c:pt idx="2806">
                  <c:v>26.5</c:v>
                </c:pt>
                <c:pt idx="2807">
                  <c:v>27</c:v>
                </c:pt>
                <c:pt idx="2808">
                  <c:v>28</c:v>
                </c:pt>
                <c:pt idx="2809">
                  <c:v>29</c:v>
                </c:pt>
                <c:pt idx="2810">
                  <c:v>27</c:v>
                </c:pt>
                <c:pt idx="2811">
                  <c:v>26.75</c:v>
                </c:pt>
                <c:pt idx="2812">
                  <c:v>26.75</c:v>
                </c:pt>
                <c:pt idx="2813">
                  <c:v>27.25</c:v>
                </c:pt>
                <c:pt idx="2814">
                  <c:v>28.6</c:v>
                </c:pt>
                <c:pt idx="2815">
                  <c:v>30.65</c:v>
                </c:pt>
                <c:pt idx="2816">
                  <c:v>28.8</c:v>
                </c:pt>
                <c:pt idx="2817">
                  <c:v>28.21</c:v>
                </c:pt>
                <c:pt idx="2818">
                  <c:v>29.84</c:v>
                </c:pt>
                <c:pt idx="2819">
                  <c:v>29.94</c:v>
                </c:pt>
                <c:pt idx="2820">
                  <c:v>31.3</c:v>
                </c:pt>
                <c:pt idx="2821">
                  <c:v>31.45</c:v>
                </c:pt>
                <c:pt idx="2822">
                  <c:v>31.3</c:v>
                </c:pt>
                <c:pt idx="2823">
                  <c:v>30.15</c:v>
                </c:pt>
                <c:pt idx="2824">
                  <c:v>30.1</c:v>
                </c:pt>
                <c:pt idx="2825">
                  <c:v>33.5</c:v>
                </c:pt>
                <c:pt idx="2826">
                  <c:v>33.5</c:v>
                </c:pt>
                <c:pt idx="2827">
                  <c:v>32.85</c:v>
                </c:pt>
                <c:pt idx="2828">
                  <c:v>32.5</c:v>
                </c:pt>
                <c:pt idx="2829">
                  <c:v>33.049999999999997</c:v>
                </c:pt>
                <c:pt idx="2830">
                  <c:v>33.049999999999997</c:v>
                </c:pt>
                <c:pt idx="2831">
                  <c:v>33.049999999999997</c:v>
                </c:pt>
                <c:pt idx="2832">
                  <c:v>33.049999999999997</c:v>
                </c:pt>
                <c:pt idx="2833">
                  <c:v>31.9</c:v>
                </c:pt>
                <c:pt idx="2834">
                  <c:v>32.5</c:v>
                </c:pt>
                <c:pt idx="2835">
                  <c:v>30.95</c:v>
                </c:pt>
                <c:pt idx="2836">
                  <c:v>32</c:v>
                </c:pt>
                <c:pt idx="2837">
                  <c:v>31.05</c:v>
                </c:pt>
                <c:pt idx="2838">
                  <c:v>30.55</c:v>
                </c:pt>
                <c:pt idx="2839">
                  <c:v>30.35</c:v>
                </c:pt>
                <c:pt idx="2840">
                  <c:v>29.8</c:v>
                </c:pt>
                <c:pt idx="2841">
                  <c:v>29.5</c:v>
                </c:pt>
                <c:pt idx="2842">
                  <c:v>31</c:v>
                </c:pt>
                <c:pt idx="2843">
                  <c:v>30.45</c:v>
                </c:pt>
                <c:pt idx="2844">
                  <c:v>29.75</c:v>
                </c:pt>
                <c:pt idx="2845">
                  <c:v>29.6</c:v>
                </c:pt>
                <c:pt idx="2846">
                  <c:v>30.5</c:v>
                </c:pt>
                <c:pt idx="2847">
                  <c:v>31</c:v>
                </c:pt>
                <c:pt idx="2848">
                  <c:v>33.85</c:v>
                </c:pt>
                <c:pt idx="2849">
                  <c:v>34.25</c:v>
                </c:pt>
                <c:pt idx="2850">
                  <c:v>36.25</c:v>
                </c:pt>
                <c:pt idx="2851">
                  <c:v>36.25</c:v>
                </c:pt>
                <c:pt idx="2852">
                  <c:v>37.520000000000003</c:v>
                </c:pt>
                <c:pt idx="2853">
                  <c:v>37.86</c:v>
                </c:pt>
                <c:pt idx="2854" formatCode="0.00">
                  <c:v>39.700000000000003</c:v>
                </c:pt>
                <c:pt idx="2855" formatCode="0.00">
                  <c:v>38.450000000000003</c:v>
                </c:pt>
                <c:pt idx="2856" formatCode="0.00">
                  <c:v>37.590000000000003</c:v>
                </c:pt>
                <c:pt idx="2857" formatCode="0.00">
                  <c:v>36.630000000000003</c:v>
                </c:pt>
                <c:pt idx="2858" formatCode="0.00">
                  <c:v>36.450000000000003</c:v>
                </c:pt>
                <c:pt idx="2859" formatCode="0.00">
                  <c:v>37.4</c:v>
                </c:pt>
                <c:pt idx="2860" formatCode="0.00">
                  <c:v>37.590000000000003</c:v>
                </c:pt>
                <c:pt idx="2861" formatCode="0.00">
                  <c:v>39.5</c:v>
                </c:pt>
                <c:pt idx="2862" formatCode="0.00">
                  <c:v>37.6</c:v>
                </c:pt>
                <c:pt idx="2863" formatCode="0.00">
                  <c:v>36.75</c:v>
                </c:pt>
                <c:pt idx="2864" formatCode="0.00">
                  <c:v>37.75</c:v>
                </c:pt>
                <c:pt idx="2865" formatCode="0.00">
                  <c:v>38.75</c:v>
                </c:pt>
                <c:pt idx="2866" formatCode="0.00">
                  <c:v>41.25</c:v>
                </c:pt>
                <c:pt idx="2867" formatCode="0.00">
                  <c:v>41.5</c:v>
                </c:pt>
                <c:pt idx="2868" formatCode="0.00">
                  <c:v>43</c:v>
                </c:pt>
                <c:pt idx="2869" formatCode="0.00">
                  <c:v>49.49</c:v>
                </c:pt>
                <c:pt idx="2870" formatCode="0.00">
                  <c:v>44</c:v>
                </c:pt>
                <c:pt idx="2871" formatCode="0.00">
                  <c:v>43.5</c:v>
                </c:pt>
                <c:pt idx="2872" formatCode="0.00">
                  <c:v>44.5</c:v>
                </c:pt>
                <c:pt idx="2873" formatCode="0.00">
                  <c:v>42.9</c:v>
                </c:pt>
                <c:pt idx="2874" formatCode="0.00">
                  <c:v>42.75</c:v>
                </c:pt>
                <c:pt idx="2875" formatCode="0.00">
                  <c:v>42.1</c:v>
                </c:pt>
                <c:pt idx="2876" formatCode="0.00">
                  <c:v>42.5</c:v>
                </c:pt>
                <c:pt idx="2877" formatCode="0.00">
                  <c:v>42.25</c:v>
                </c:pt>
                <c:pt idx="2878" formatCode="0.00">
                  <c:v>43</c:v>
                </c:pt>
                <c:pt idx="2879" formatCode="0.00">
                  <c:v>43.7</c:v>
                </c:pt>
                <c:pt idx="2880" formatCode="0.00">
                  <c:v>44.2</c:v>
                </c:pt>
                <c:pt idx="2881" formatCode="0.00">
                  <c:v>43.5</c:v>
                </c:pt>
                <c:pt idx="2882" formatCode="0.00">
                  <c:v>42.9</c:v>
                </c:pt>
                <c:pt idx="2883" formatCode="0.00">
                  <c:v>43.75</c:v>
                </c:pt>
                <c:pt idx="2884" formatCode="0.00">
                  <c:v>42.11</c:v>
                </c:pt>
                <c:pt idx="2885" formatCode="0.00">
                  <c:v>43.55</c:v>
                </c:pt>
                <c:pt idx="2886" formatCode="0.00">
                  <c:v>43.75</c:v>
                </c:pt>
                <c:pt idx="2887" formatCode="0.00">
                  <c:v>42.65</c:v>
                </c:pt>
                <c:pt idx="2888" formatCode="0.00">
                  <c:v>43.5</c:v>
                </c:pt>
                <c:pt idx="2889" formatCode="0.00">
                  <c:v>45.25</c:v>
                </c:pt>
                <c:pt idx="2890" formatCode="0.00">
                  <c:v>52.8</c:v>
                </c:pt>
                <c:pt idx="2891" formatCode="0.00">
                  <c:v>51.7</c:v>
                </c:pt>
                <c:pt idx="2892" formatCode="0.00">
                  <c:v>49.8</c:v>
                </c:pt>
                <c:pt idx="2893" formatCode="0.00">
                  <c:v>50.3</c:v>
                </c:pt>
                <c:pt idx="2894" formatCode="0.00">
                  <c:v>50</c:v>
                </c:pt>
                <c:pt idx="2895" formatCode="0.00">
                  <c:v>49.9</c:v>
                </c:pt>
                <c:pt idx="2896" formatCode="0.00">
                  <c:v>50.2</c:v>
                </c:pt>
                <c:pt idx="2897" formatCode="0.00">
                  <c:v>50.1</c:v>
                </c:pt>
                <c:pt idx="2898">
                  <c:v>48.6</c:v>
                </c:pt>
                <c:pt idx="2899">
                  <c:v>48.4</c:v>
                </c:pt>
                <c:pt idx="2900">
                  <c:v>49.1</c:v>
                </c:pt>
                <c:pt idx="2901">
                  <c:v>49.45</c:v>
                </c:pt>
                <c:pt idx="2902">
                  <c:v>50</c:v>
                </c:pt>
                <c:pt idx="2903">
                  <c:v>50.05</c:v>
                </c:pt>
                <c:pt idx="2904">
                  <c:v>49.75</c:v>
                </c:pt>
                <c:pt idx="2905">
                  <c:v>48.8</c:v>
                </c:pt>
                <c:pt idx="2906">
                  <c:v>49.4</c:v>
                </c:pt>
                <c:pt idx="2907">
                  <c:v>51.2</c:v>
                </c:pt>
                <c:pt idx="2908">
                  <c:v>50.1</c:v>
                </c:pt>
                <c:pt idx="2909">
                  <c:v>48.9</c:v>
                </c:pt>
                <c:pt idx="2910">
                  <c:v>48.4</c:v>
                </c:pt>
                <c:pt idx="2911">
                  <c:v>48.1</c:v>
                </c:pt>
                <c:pt idx="2912">
                  <c:v>48.25</c:v>
                </c:pt>
                <c:pt idx="2913">
                  <c:v>46.4</c:v>
                </c:pt>
                <c:pt idx="2914">
                  <c:v>47</c:v>
                </c:pt>
                <c:pt idx="2915">
                  <c:v>46</c:v>
                </c:pt>
                <c:pt idx="2916">
                  <c:v>48</c:v>
                </c:pt>
                <c:pt idx="2917">
                  <c:v>47</c:v>
                </c:pt>
                <c:pt idx="2918">
                  <c:v>46.3</c:v>
                </c:pt>
                <c:pt idx="2919">
                  <c:v>46.4</c:v>
                </c:pt>
                <c:pt idx="2920">
                  <c:v>46.27</c:v>
                </c:pt>
                <c:pt idx="2921">
                  <c:v>46.6</c:v>
                </c:pt>
                <c:pt idx="2922">
                  <c:v>46.75</c:v>
                </c:pt>
                <c:pt idx="2923">
                  <c:v>47.3</c:v>
                </c:pt>
                <c:pt idx="2924">
                  <c:v>47</c:v>
                </c:pt>
                <c:pt idx="2925">
                  <c:v>45.85</c:v>
                </c:pt>
                <c:pt idx="2926">
                  <c:v>44.7</c:v>
                </c:pt>
                <c:pt idx="2927">
                  <c:v>44.3</c:v>
                </c:pt>
                <c:pt idx="2928">
                  <c:v>45.6</c:v>
                </c:pt>
                <c:pt idx="2929">
                  <c:v>45.25</c:v>
                </c:pt>
                <c:pt idx="2930">
                  <c:v>47</c:v>
                </c:pt>
                <c:pt idx="2931">
                  <c:v>47.95</c:v>
                </c:pt>
                <c:pt idx="2932">
                  <c:v>49.1</c:v>
                </c:pt>
                <c:pt idx="2933">
                  <c:v>52.5</c:v>
                </c:pt>
                <c:pt idx="2934">
                  <c:v>55</c:v>
                </c:pt>
                <c:pt idx="2935">
                  <c:v>53.1</c:v>
                </c:pt>
                <c:pt idx="2936">
                  <c:v>54</c:v>
                </c:pt>
                <c:pt idx="2937">
                  <c:v>55.5</c:v>
                </c:pt>
                <c:pt idx="2938">
                  <c:v>54</c:v>
                </c:pt>
                <c:pt idx="2939">
                  <c:v>54.15</c:v>
                </c:pt>
                <c:pt idx="2940">
                  <c:v>54.5</c:v>
                </c:pt>
                <c:pt idx="2941">
                  <c:v>55.75</c:v>
                </c:pt>
                <c:pt idx="2942">
                  <c:v>56.5</c:v>
                </c:pt>
                <c:pt idx="2943">
                  <c:v>58</c:v>
                </c:pt>
                <c:pt idx="2944">
                  <c:v>65</c:v>
                </c:pt>
                <c:pt idx="2945">
                  <c:v>59.5</c:v>
                </c:pt>
                <c:pt idx="2946">
                  <c:v>58.45</c:v>
                </c:pt>
                <c:pt idx="2947">
                  <c:v>57.5</c:v>
                </c:pt>
                <c:pt idx="2948">
                  <c:v>60</c:v>
                </c:pt>
                <c:pt idx="2949">
                  <c:v>62.75</c:v>
                </c:pt>
                <c:pt idx="2950">
                  <c:v>62.5</c:v>
                </c:pt>
                <c:pt idx="2951">
                  <c:v>63</c:v>
                </c:pt>
                <c:pt idx="2952" formatCode="0.00">
                  <c:v>71.819999999999993</c:v>
                </c:pt>
                <c:pt idx="2953" formatCode="0.00">
                  <c:v>68.5</c:v>
                </c:pt>
                <c:pt idx="2954" formatCode="0.00">
                  <c:v>66</c:v>
                </c:pt>
                <c:pt idx="2955" formatCode="0.00">
                  <c:v>69</c:v>
                </c:pt>
                <c:pt idx="2956" formatCode="0.00">
                  <c:v>66.75</c:v>
                </c:pt>
                <c:pt idx="2957" formatCode="0.00">
                  <c:v>65</c:v>
                </c:pt>
                <c:pt idx="2958">
                  <c:v>67</c:v>
                </c:pt>
                <c:pt idx="2959" formatCode="0.00">
                  <c:v>70.75</c:v>
                </c:pt>
                <c:pt idx="2960" formatCode="0.00">
                  <c:v>74.5</c:v>
                </c:pt>
                <c:pt idx="2961" formatCode="0.00">
                  <c:v>81</c:v>
                </c:pt>
                <c:pt idx="2962" formatCode="0.00">
                  <c:v>79</c:v>
                </c:pt>
                <c:pt idx="2963" formatCode="0.00">
                  <c:v>76</c:v>
                </c:pt>
                <c:pt idx="2964" formatCode="0.00">
                  <c:v>74.16</c:v>
                </c:pt>
                <c:pt idx="2965" formatCode="0.00">
                  <c:v>69</c:v>
                </c:pt>
                <c:pt idx="2966" formatCode="0.00">
                  <c:v>69</c:v>
                </c:pt>
                <c:pt idx="2967" formatCode="0.00">
                  <c:v>69.7</c:v>
                </c:pt>
                <c:pt idx="2968" formatCode="0.00">
                  <c:v>66.5</c:v>
                </c:pt>
                <c:pt idx="2969" formatCode="0.00">
                  <c:v>69.849999999999994</c:v>
                </c:pt>
                <c:pt idx="2970" formatCode="0.00">
                  <c:v>71</c:v>
                </c:pt>
                <c:pt idx="2971" formatCode="0.00">
                  <c:v>65.25</c:v>
                </c:pt>
                <c:pt idx="2972" formatCode="0.00">
                  <c:v>63.2</c:v>
                </c:pt>
                <c:pt idx="2973" formatCode="0.00">
                  <c:v>66.8</c:v>
                </c:pt>
                <c:pt idx="2974" formatCode="0.00">
                  <c:v>61.5</c:v>
                </c:pt>
                <c:pt idx="2975" formatCode="0.00">
                  <c:v>59</c:v>
                </c:pt>
                <c:pt idx="2976" formatCode="0.00">
                  <c:v>57.85</c:v>
                </c:pt>
                <c:pt idx="2977" formatCode="0.00">
                  <c:v>56.75</c:v>
                </c:pt>
                <c:pt idx="2978" formatCode="0.00">
                  <c:v>56.75</c:v>
                </c:pt>
                <c:pt idx="2979" formatCode="0.00">
                  <c:v>59.15</c:v>
                </c:pt>
                <c:pt idx="2980" formatCode="0.00">
                  <c:v>62.3</c:v>
                </c:pt>
                <c:pt idx="2981" formatCode="0.00">
                  <c:v>60.15</c:v>
                </c:pt>
                <c:pt idx="2982" formatCode="0.00">
                  <c:v>59.25</c:v>
                </c:pt>
                <c:pt idx="2983" formatCode="0.00">
                  <c:v>56.7</c:v>
                </c:pt>
                <c:pt idx="2984" formatCode="0.00">
                  <c:v>56.25</c:v>
                </c:pt>
                <c:pt idx="2985" formatCode="0.00">
                  <c:v>54.5</c:v>
                </c:pt>
                <c:pt idx="2986" formatCode="0.00">
                  <c:v>54</c:v>
                </c:pt>
                <c:pt idx="2987" formatCode="0.00">
                  <c:v>53.55</c:v>
                </c:pt>
                <c:pt idx="2988" formatCode="0.00">
                  <c:v>53.85</c:v>
                </c:pt>
                <c:pt idx="2989" formatCode="0.00">
                  <c:v>54.85</c:v>
                </c:pt>
                <c:pt idx="2990" formatCode="0.00">
                  <c:v>52.4</c:v>
                </c:pt>
                <c:pt idx="2991" formatCode="0.00">
                  <c:v>52.45</c:v>
                </c:pt>
                <c:pt idx="2992" formatCode="0.00">
                  <c:v>52.4</c:v>
                </c:pt>
                <c:pt idx="2993" formatCode="0.00">
                  <c:v>53.75</c:v>
                </c:pt>
                <c:pt idx="2994" formatCode="0.00">
                  <c:v>52.75</c:v>
                </c:pt>
                <c:pt idx="2995" formatCode="0.00">
                  <c:v>53.4</c:v>
                </c:pt>
                <c:pt idx="2996" formatCode="0.00">
                  <c:v>52</c:v>
                </c:pt>
                <c:pt idx="2997" formatCode="0.00">
                  <c:v>51.2</c:v>
                </c:pt>
                <c:pt idx="2998" formatCode="0.00">
                  <c:v>50.4</c:v>
                </c:pt>
                <c:pt idx="2999" formatCode="0.00">
                  <c:v>51.6</c:v>
                </c:pt>
                <c:pt idx="3000" formatCode="0.00">
                  <c:v>53</c:v>
                </c:pt>
                <c:pt idx="3001" formatCode="0.00">
                  <c:v>51.89</c:v>
                </c:pt>
                <c:pt idx="3002" formatCode="0.00">
                  <c:v>55.15</c:v>
                </c:pt>
                <c:pt idx="3003" formatCode="0.00">
                  <c:v>55.65</c:v>
                </c:pt>
                <c:pt idx="3004" formatCode="0.00">
                  <c:v>56.8</c:v>
                </c:pt>
                <c:pt idx="3005" formatCode="0.00">
                  <c:v>57</c:v>
                </c:pt>
                <c:pt idx="3006" formatCode="0.00">
                  <c:v>55.65</c:v>
                </c:pt>
                <c:pt idx="3007" formatCode="0.00">
                  <c:v>54.9</c:v>
                </c:pt>
                <c:pt idx="3008" formatCode="0.00">
                  <c:v>57.05</c:v>
                </c:pt>
                <c:pt idx="3009" formatCode="0.00">
                  <c:v>55.7</c:v>
                </c:pt>
                <c:pt idx="3010" formatCode="0.00">
                  <c:v>55.6</c:v>
                </c:pt>
                <c:pt idx="3011" formatCode="0.00">
                  <c:v>56</c:v>
                </c:pt>
                <c:pt idx="3012" formatCode="0.00">
                  <c:v>56.3</c:v>
                </c:pt>
                <c:pt idx="3013" formatCode="0.00">
                  <c:v>57</c:v>
                </c:pt>
                <c:pt idx="3014" formatCode="0.00">
                  <c:v>57.35</c:v>
                </c:pt>
                <c:pt idx="3015" formatCode="0.00">
                  <c:v>56.85</c:v>
                </c:pt>
                <c:pt idx="3016" formatCode="0.00">
                  <c:v>56.25</c:v>
                </c:pt>
                <c:pt idx="3017" formatCode="0.00">
                  <c:v>56</c:v>
                </c:pt>
                <c:pt idx="3018" formatCode="0.00">
                  <c:v>56.7</c:v>
                </c:pt>
                <c:pt idx="3019" formatCode="0.00">
                  <c:v>57.6</c:v>
                </c:pt>
                <c:pt idx="3020" formatCode="0.00">
                  <c:v>57.85</c:v>
                </c:pt>
                <c:pt idx="3021" formatCode="0.00">
                  <c:v>58</c:v>
                </c:pt>
                <c:pt idx="3022" formatCode="0.00">
                  <c:v>56.8</c:v>
                </c:pt>
                <c:pt idx="3023" formatCode="0.00">
                  <c:v>58.5</c:v>
                </c:pt>
                <c:pt idx="3024" formatCode="0.00">
                  <c:v>58.75</c:v>
                </c:pt>
                <c:pt idx="3025" formatCode="0.00">
                  <c:v>59.1</c:v>
                </c:pt>
                <c:pt idx="3026" formatCode="0.00">
                  <c:v>59.75</c:v>
                </c:pt>
                <c:pt idx="3027" formatCode="0.00">
                  <c:v>61.15</c:v>
                </c:pt>
                <c:pt idx="3028" formatCode="0.00">
                  <c:v>62.25</c:v>
                </c:pt>
                <c:pt idx="3029" formatCode="0.00">
                  <c:v>61.4</c:v>
                </c:pt>
                <c:pt idx="3030" formatCode="0.00">
                  <c:v>62.25</c:v>
                </c:pt>
                <c:pt idx="3031" formatCode="0.00">
                  <c:v>63.6</c:v>
                </c:pt>
                <c:pt idx="3032" formatCode="0.00">
                  <c:v>63</c:v>
                </c:pt>
                <c:pt idx="3033" formatCode="0.00">
                  <c:v>63</c:v>
                </c:pt>
                <c:pt idx="3034" formatCode="0.00">
                  <c:v>64</c:v>
                </c:pt>
                <c:pt idx="3035" formatCode="0.00">
                  <c:v>66.599999999999994</c:v>
                </c:pt>
                <c:pt idx="3036" formatCode="0.00">
                  <c:v>66</c:v>
                </c:pt>
                <c:pt idx="3037" formatCode="0.00">
                  <c:v>68.150000000000006</c:v>
                </c:pt>
                <c:pt idx="3038" formatCode="0.00">
                  <c:v>69.680000000000007</c:v>
                </c:pt>
                <c:pt idx="3039" formatCode="0.00">
                  <c:v>69</c:v>
                </c:pt>
                <c:pt idx="3040" formatCode="0.00">
                  <c:v>70</c:v>
                </c:pt>
                <c:pt idx="3041">
                  <c:v>70</c:v>
                </c:pt>
                <c:pt idx="3042">
                  <c:v>71.7</c:v>
                </c:pt>
                <c:pt idx="3043">
                  <c:v>72.400000000000006</c:v>
                </c:pt>
                <c:pt idx="3044">
                  <c:v>73.55</c:v>
                </c:pt>
                <c:pt idx="3045">
                  <c:v>74</c:v>
                </c:pt>
                <c:pt idx="3046">
                  <c:v>77.650000000000006</c:v>
                </c:pt>
                <c:pt idx="3047">
                  <c:v>76.25</c:v>
                </c:pt>
                <c:pt idx="3048">
                  <c:v>76</c:v>
                </c:pt>
                <c:pt idx="3049">
                  <c:v>73.5</c:v>
                </c:pt>
                <c:pt idx="3050">
                  <c:v>74</c:v>
                </c:pt>
                <c:pt idx="3051">
                  <c:v>75.599999999999994</c:v>
                </c:pt>
                <c:pt idx="3052">
                  <c:v>76</c:v>
                </c:pt>
                <c:pt idx="3053">
                  <c:v>77</c:v>
                </c:pt>
                <c:pt idx="3054">
                  <c:v>80.599999999999994</c:v>
                </c:pt>
                <c:pt idx="3055">
                  <c:v>76.650000000000006</c:v>
                </c:pt>
                <c:pt idx="3056">
                  <c:v>73.75</c:v>
                </c:pt>
                <c:pt idx="3057">
                  <c:v>78.5</c:v>
                </c:pt>
                <c:pt idx="3058">
                  <c:v>77</c:v>
                </c:pt>
                <c:pt idx="3059">
                  <c:v>74.25</c:v>
                </c:pt>
                <c:pt idx="3060">
                  <c:v>73.400000000000006</c:v>
                </c:pt>
                <c:pt idx="3061">
                  <c:v>73.5</c:v>
                </c:pt>
                <c:pt idx="3062">
                  <c:v>76</c:v>
                </c:pt>
                <c:pt idx="3063">
                  <c:v>76.5</c:v>
                </c:pt>
                <c:pt idx="3064">
                  <c:v>77</c:v>
                </c:pt>
                <c:pt idx="3065">
                  <c:v>77</c:v>
                </c:pt>
                <c:pt idx="3066">
                  <c:v>78</c:v>
                </c:pt>
                <c:pt idx="3067">
                  <c:v>76.75</c:v>
                </c:pt>
                <c:pt idx="3068">
                  <c:v>77</c:v>
                </c:pt>
                <c:pt idx="3069">
                  <c:v>76.25</c:v>
                </c:pt>
                <c:pt idx="3070">
                  <c:v>77</c:v>
                </c:pt>
                <c:pt idx="3071">
                  <c:v>79.900000000000006</c:v>
                </c:pt>
                <c:pt idx="3072">
                  <c:v>79.900000000000006</c:v>
                </c:pt>
                <c:pt idx="3073">
                  <c:v>80.45</c:v>
                </c:pt>
                <c:pt idx="3074">
                  <c:v>82.95</c:v>
                </c:pt>
                <c:pt idx="3075">
                  <c:v>83.8</c:v>
                </c:pt>
                <c:pt idx="3076">
                  <c:v>85.5</c:v>
                </c:pt>
                <c:pt idx="3077">
                  <c:v>86</c:v>
                </c:pt>
                <c:pt idx="3078">
                  <c:v>84.16</c:v>
                </c:pt>
                <c:pt idx="3079">
                  <c:v>91.75</c:v>
                </c:pt>
                <c:pt idx="3080">
                  <c:v>90.9</c:v>
                </c:pt>
                <c:pt idx="3081">
                  <c:v>94</c:v>
                </c:pt>
                <c:pt idx="3082">
                  <c:v>93</c:v>
                </c:pt>
                <c:pt idx="3083">
                  <c:v>87.3</c:v>
                </c:pt>
                <c:pt idx="3084">
                  <c:v>84</c:v>
                </c:pt>
                <c:pt idx="3085">
                  <c:v>90</c:v>
                </c:pt>
                <c:pt idx="3086">
                  <c:v>90.9</c:v>
                </c:pt>
                <c:pt idx="3087">
                  <c:v>86</c:v>
                </c:pt>
                <c:pt idx="3088">
                  <c:v>87.75</c:v>
                </c:pt>
                <c:pt idx="3089">
                  <c:v>86.5</c:v>
                </c:pt>
                <c:pt idx="3090">
                  <c:v>85.15</c:v>
                </c:pt>
                <c:pt idx="3091">
                  <c:v>92.05</c:v>
                </c:pt>
                <c:pt idx="3092">
                  <c:v>88.35</c:v>
                </c:pt>
                <c:pt idx="3093">
                  <c:v>90</c:v>
                </c:pt>
                <c:pt idx="3094">
                  <c:v>90.15</c:v>
                </c:pt>
                <c:pt idx="3095">
                  <c:v>89.55</c:v>
                </c:pt>
                <c:pt idx="3096">
                  <c:v>91.55</c:v>
                </c:pt>
                <c:pt idx="3097">
                  <c:v>93.75</c:v>
                </c:pt>
                <c:pt idx="3098">
                  <c:v>96.8</c:v>
                </c:pt>
                <c:pt idx="3099">
                  <c:v>98.7</c:v>
                </c:pt>
                <c:pt idx="3100">
                  <c:v>102</c:v>
                </c:pt>
                <c:pt idx="3101">
                  <c:v>105</c:v>
                </c:pt>
                <c:pt idx="3102">
                  <c:v>104.45</c:v>
                </c:pt>
                <c:pt idx="3103">
                  <c:v>103.4</c:v>
                </c:pt>
                <c:pt idx="3104">
                  <c:v>105</c:v>
                </c:pt>
                <c:pt idx="3105">
                  <c:v>113</c:v>
                </c:pt>
                <c:pt idx="3106">
                  <c:v>110</c:v>
                </c:pt>
                <c:pt idx="3107">
                  <c:v>107.5</c:v>
                </c:pt>
                <c:pt idx="3108">
                  <c:v>107.75</c:v>
                </c:pt>
                <c:pt idx="3109">
                  <c:v>110.5</c:v>
                </c:pt>
                <c:pt idx="3110">
                  <c:v>109.6</c:v>
                </c:pt>
                <c:pt idx="3111">
                  <c:v>112.05</c:v>
                </c:pt>
                <c:pt idx="3112">
                  <c:v>113</c:v>
                </c:pt>
                <c:pt idx="3113">
                  <c:v>112.55</c:v>
                </c:pt>
                <c:pt idx="3114">
                  <c:v>108.2</c:v>
                </c:pt>
                <c:pt idx="3115">
                  <c:v>101.75</c:v>
                </c:pt>
                <c:pt idx="3116">
                  <c:v>106</c:v>
                </c:pt>
                <c:pt idx="3117">
                  <c:v>105.95</c:v>
                </c:pt>
                <c:pt idx="3118">
                  <c:v>109.25</c:v>
                </c:pt>
                <c:pt idx="3119">
                  <c:v>107.5</c:v>
                </c:pt>
                <c:pt idx="3120">
                  <c:v>112.5</c:v>
                </c:pt>
                <c:pt idx="3121">
                  <c:v>116.45</c:v>
                </c:pt>
                <c:pt idx="3122">
                  <c:v>125.3</c:v>
                </c:pt>
                <c:pt idx="3123">
                  <c:v>122.5</c:v>
                </c:pt>
                <c:pt idx="3124">
                  <c:v>123.9</c:v>
                </c:pt>
                <c:pt idx="3125">
                  <c:v>130.35</c:v>
                </c:pt>
                <c:pt idx="3126">
                  <c:v>126</c:v>
                </c:pt>
                <c:pt idx="3127">
                  <c:v>130</c:v>
                </c:pt>
                <c:pt idx="3128">
                  <c:v>132</c:v>
                </c:pt>
                <c:pt idx="3129">
                  <c:v>137</c:v>
                </c:pt>
                <c:pt idx="3130">
                  <c:v>142</c:v>
                </c:pt>
                <c:pt idx="3131">
                  <c:v>160</c:v>
                </c:pt>
                <c:pt idx="3132">
                  <c:v>200</c:v>
                </c:pt>
                <c:pt idx="3133">
                  <c:v>205</c:v>
                </c:pt>
                <c:pt idx="3134">
                  <c:v>177.44</c:v>
                </c:pt>
                <c:pt idx="3135">
                  <c:v>175</c:v>
                </c:pt>
                <c:pt idx="3136">
                  <c:v>189.5</c:v>
                </c:pt>
                <c:pt idx="3137">
                  <c:v>188</c:v>
                </c:pt>
                <c:pt idx="3138">
                  <c:v>180</c:v>
                </c:pt>
                <c:pt idx="3139">
                  <c:v>185</c:v>
                </c:pt>
                <c:pt idx="3140">
                  <c:v>218</c:v>
                </c:pt>
                <c:pt idx="3141">
                  <c:v>229.5</c:v>
                </c:pt>
                <c:pt idx="3142">
                  <c:v>224</c:v>
                </c:pt>
                <c:pt idx="3143">
                  <c:v>254</c:v>
                </c:pt>
                <c:pt idx="3144">
                  <c:v>250</c:v>
                </c:pt>
                <c:pt idx="3145">
                  <c:v>263.73</c:v>
                </c:pt>
                <c:pt idx="3146">
                  <c:v>277.5</c:v>
                </c:pt>
                <c:pt idx="3147">
                  <c:v>335</c:v>
                </c:pt>
                <c:pt idx="3148">
                  <c:v>260.45999999999998</c:v>
                </c:pt>
                <c:pt idx="3149">
                  <c:v>247</c:v>
                </c:pt>
                <c:pt idx="3150">
                  <c:v>245</c:v>
                </c:pt>
                <c:pt idx="3151">
                  <c:v>230.5</c:v>
                </c:pt>
                <c:pt idx="3152">
                  <c:v>245</c:v>
                </c:pt>
                <c:pt idx="3153">
                  <c:v>250</c:v>
                </c:pt>
                <c:pt idx="3154" formatCode="0.00">
                  <c:v>255</c:v>
                </c:pt>
                <c:pt idx="3155" formatCode="0.00">
                  <c:v>260</c:v>
                </c:pt>
                <c:pt idx="3156" formatCode="0.00">
                  <c:v>227</c:v>
                </c:pt>
                <c:pt idx="3157" formatCode="0.00">
                  <c:v>220.4</c:v>
                </c:pt>
                <c:pt idx="3158" formatCode="0.00">
                  <c:v>225</c:v>
                </c:pt>
                <c:pt idx="3159" formatCode="0.00">
                  <c:v>213</c:v>
                </c:pt>
                <c:pt idx="3160" formatCode="0.00">
                  <c:v>255</c:v>
                </c:pt>
                <c:pt idx="3161" formatCode="0.00">
                  <c:v>221</c:v>
                </c:pt>
                <c:pt idx="3162" formatCode="0.00">
                  <c:v>209</c:v>
                </c:pt>
                <c:pt idx="3163" formatCode="0.00">
                  <c:v>194</c:v>
                </c:pt>
                <c:pt idx="3164" formatCode="0.00">
                  <c:v>182</c:v>
                </c:pt>
                <c:pt idx="3165" formatCode="0.00">
                  <c:v>215</c:v>
                </c:pt>
                <c:pt idx="3166" formatCode="0.00">
                  <c:v>177</c:v>
                </c:pt>
                <c:pt idx="3167" formatCode="0.00">
                  <c:v>183.5</c:v>
                </c:pt>
                <c:pt idx="3168" formatCode="0.00">
                  <c:v>188.1</c:v>
                </c:pt>
                <c:pt idx="3169" formatCode="0.00">
                  <c:v>185.5</c:v>
                </c:pt>
                <c:pt idx="3170" formatCode="0.00">
                  <c:v>185</c:v>
                </c:pt>
                <c:pt idx="3171" formatCode="0.00">
                  <c:v>190.25</c:v>
                </c:pt>
                <c:pt idx="3172" formatCode="0.00">
                  <c:v>178</c:v>
                </c:pt>
                <c:pt idx="3173" formatCode="0.00">
                  <c:v>170</c:v>
                </c:pt>
                <c:pt idx="3174" formatCode="0.00">
                  <c:v>185</c:v>
                </c:pt>
                <c:pt idx="3175" formatCode="0.00">
                  <c:v>186.5</c:v>
                </c:pt>
                <c:pt idx="3176" formatCode="0.00">
                  <c:v>197.15</c:v>
                </c:pt>
                <c:pt idx="3177" formatCode="0.00">
                  <c:v>250</c:v>
                </c:pt>
                <c:pt idx="3178" formatCode="0.00">
                  <c:v>230</c:v>
                </c:pt>
                <c:pt idx="3179" formatCode="0.00">
                  <c:v>233</c:v>
                </c:pt>
                <c:pt idx="3180" formatCode="0.00">
                  <c:v>230</c:v>
                </c:pt>
                <c:pt idx="3181" formatCode="0.00">
                  <c:v>231</c:v>
                </c:pt>
                <c:pt idx="3182" formatCode="0.00">
                  <c:v>240</c:v>
                </c:pt>
                <c:pt idx="3183" formatCode="0.00">
                  <c:v>231.5</c:v>
                </c:pt>
                <c:pt idx="3184" formatCode="0.00">
                  <c:v>260</c:v>
                </c:pt>
                <c:pt idx="3185" formatCode="0.00">
                  <c:v>257</c:v>
                </c:pt>
                <c:pt idx="3186" formatCode="0.00">
                  <c:v>315</c:v>
                </c:pt>
                <c:pt idx="3187" formatCode="0.00">
                  <c:v>315.49</c:v>
                </c:pt>
                <c:pt idx="3188" formatCode="0.00">
                  <c:v>297.5</c:v>
                </c:pt>
                <c:pt idx="3189" formatCode="0.00">
                  <c:v>310</c:v>
                </c:pt>
                <c:pt idx="3190" formatCode="0.00">
                  <c:v>300</c:v>
                </c:pt>
                <c:pt idx="3191" formatCode="0.00">
                  <c:v>317</c:v>
                </c:pt>
                <c:pt idx="3192" formatCode="0.00">
                  <c:v>345</c:v>
                </c:pt>
                <c:pt idx="3193" formatCode="0.00">
                  <c:v>251.86</c:v>
                </c:pt>
                <c:pt idx="3194" formatCode="0.00">
                  <c:v>330</c:v>
                </c:pt>
                <c:pt idx="3195" formatCode="0.00">
                  <c:v>329</c:v>
                </c:pt>
                <c:pt idx="3196" formatCode="0.00">
                  <c:v>350</c:v>
                </c:pt>
                <c:pt idx="3197" formatCode="0.00">
                  <c:v>347.7</c:v>
                </c:pt>
                <c:pt idx="3198" formatCode="0.00">
                  <c:v>490</c:v>
                </c:pt>
                <c:pt idx="3199" formatCode="0.00">
                  <c:v>480</c:v>
                </c:pt>
                <c:pt idx="3200" formatCode="0.00">
                  <c:v>575</c:v>
                </c:pt>
                <c:pt idx="3201" formatCode="0.00">
                  <c:v>550</c:v>
                </c:pt>
                <c:pt idx="3202" formatCode="0.00">
                  <c:v>600</c:v>
                </c:pt>
                <c:pt idx="3203" formatCode="0.00">
                  <c:v>435</c:v>
                </c:pt>
                <c:pt idx="3204" formatCode="0.00">
                  <c:v>340</c:v>
                </c:pt>
                <c:pt idx="3205" formatCode="0.00">
                  <c:v>300</c:v>
                </c:pt>
                <c:pt idx="3206" formatCode="0.00">
                  <c:v>218.91</c:v>
                </c:pt>
                <c:pt idx="3207" formatCode="0.00">
                  <c:v>300</c:v>
                </c:pt>
                <c:pt idx="3208" formatCode="0.00">
                  <c:v>320</c:v>
                </c:pt>
                <c:pt idx="3209" formatCode="0.00">
                  <c:v>290</c:v>
                </c:pt>
                <c:pt idx="3210" formatCode="0.00">
                  <c:v>305</c:v>
                </c:pt>
                <c:pt idx="3211" formatCode="0.00">
                  <c:v>275</c:v>
                </c:pt>
                <c:pt idx="3212" formatCode="0.00">
                  <c:v>255</c:v>
                </c:pt>
                <c:pt idx="3213" formatCode="0.00">
                  <c:v>235</c:v>
                </c:pt>
                <c:pt idx="3214" formatCode="0.00">
                  <c:v>210</c:v>
                </c:pt>
                <c:pt idx="3215" formatCode="0.00">
                  <c:v>190</c:v>
                </c:pt>
                <c:pt idx="3216" formatCode="0.00">
                  <c:v>227.29</c:v>
                </c:pt>
                <c:pt idx="3217" formatCode="0.00">
                  <c:v>230</c:v>
                </c:pt>
                <c:pt idx="3218" formatCode="0.00">
                  <c:v>200</c:v>
                </c:pt>
                <c:pt idx="3219" formatCode="0.00">
                  <c:v>202</c:v>
                </c:pt>
                <c:pt idx="3220" formatCode="0.00">
                  <c:v>191.68</c:v>
                </c:pt>
                <c:pt idx="3221" formatCode="0.00">
                  <c:v>198</c:v>
                </c:pt>
                <c:pt idx="3222" formatCode="0.00">
                  <c:v>221.91</c:v>
                </c:pt>
                <c:pt idx="3223" formatCode="0.00">
                  <c:v>220</c:v>
                </c:pt>
                <c:pt idx="3224" formatCode="0.00">
                  <c:v>218</c:v>
                </c:pt>
                <c:pt idx="3225" formatCode="0.00">
                  <c:v>225</c:v>
                </c:pt>
                <c:pt idx="3226" formatCode="0.00">
                  <c:v>224</c:v>
                </c:pt>
                <c:pt idx="3227" formatCode="0.00">
                  <c:v>202</c:v>
                </c:pt>
                <c:pt idx="3228" formatCode="0.00">
                  <c:v>176</c:v>
                </c:pt>
                <c:pt idx="3229" formatCode="0.00">
                  <c:v>180</c:v>
                </c:pt>
                <c:pt idx="3230" formatCode="0.00">
                  <c:v>187.14</c:v>
                </c:pt>
                <c:pt idx="3231" formatCode="0.00">
                  <c:v>183</c:v>
                </c:pt>
                <c:pt idx="3232" formatCode="0.00">
                  <c:v>180</c:v>
                </c:pt>
                <c:pt idx="3233" formatCode="0.00">
                  <c:v>184.5</c:v>
                </c:pt>
                <c:pt idx="3234" formatCode="0.00">
                  <c:v>177.3</c:v>
                </c:pt>
                <c:pt idx="3235" formatCode="0.00">
                  <c:v>171</c:v>
                </c:pt>
                <c:pt idx="3236" formatCode="0.00">
                  <c:v>170</c:v>
                </c:pt>
                <c:pt idx="3237" formatCode="0.00">
                  <c:v>180.4</c:v>
                </c:pt>
                <c:pt idx="3238" formatCode="0.00">
                  <c:v>169</c:v>
                </c:pt>
                <c:pt idx="3239" formatCode="0.00">
                  <c:v>160.5</c:v>
                </c:pt>
                <c:pt idx="3240" formatCode="0.00">
                  <c:v>169</c:v>
                </c:pt>
                <c:pt idx="3241" formatCode="0.00">
                  <c:v>165</c:v>
                </c:pt>
                <c:pt idx="3242" formatCode="0.00">
                  <c:v>175</c:v>
                </c:pt>
                <c:pt idx="3243" formatCode="0.00">
                  <c:v>180</c:v>
                </c:pt>
                <c:pt idx="3244" formatCode="0.00">
                  <c:v>189</c:v>
                </c:pt>
                <c:pt idx="3245" formatCode="0.00">
                  <c:v>255</c:v>
                </c:pt>
                <c:pt idx="3246" formatCode="0.00">
                  <c:v>236</c:v>
                </c:pt>
                <c:pt idx="3247" formatCode="0.00">
                  <c:v>199.45</c:v>
                </c:pt>
                <c:pt idx="3248" formatCode="0.00">
                  <c:v>228.63</c:v>
                </c:pt>
                <c:pt idx="3249" formatCode="0.00">
                  <c:v>253</c:v>
                </c:pt>
                <c:pt idx="3250" formatCode="0.00">
                  <c:v>320</c:v>
                </c:pt>
                <c:pt idx="3251" formatCode="0.00">
                  <c:v>353</c:v>
                </c:pt>
                <c:pt idx="3252" formatCode="0.00">
                  <c:v>368</c:v>
                </c:pt>
                <c:pt idx="3253" formatCode="0.00">
                  <c:v>475</c:v>
                </c:pt>
                <c:pt idx="3254" formatCode="0.00">
                  <c:v>345</c:v>
                </c:pt>
                <c:pt idx="3255" formatCode="0.00">
                  <c:v>292</c:v>
                </c:pt>
                <c:pt idx="3256" formatCode="0.00">
                  <c:v>265</c:v>
                </c:pt>
                <c:pt idx="3257" formatCode="0.00">
                  <c:v>270</c:v>
                </c:pt>
                <c:pt idx="3258" formatCode="0.00">
                  <c:v>237</c:v>
                </c:pt>
                <c:pt idx="3259" formatCode="0.00">
                  <c:v>240</c:v>
                </c:pt>
                <c:pt idx="3260" formatCode="0.00">
                  <c:v>221</c:v>
                </c:pt>
                <c:pt idx="3261" formatCode="0.00">
                  <c:v>235</c:v>
                </c:pt>
                <c:pt idx="3262" formatCode="0.00">
                  <c:v>227.6</c:v>
                </c:pt>
                <c:pt idx="3263" formatCode="0.00">
                  <c:v>208</c:v>
                </c:pt>
                <c:pt idx="3264" formatCode="0.00">
                  <c:v>217.5</c:v>
                </c:pt>
                <c:pt idx="3265" formatCode="0.00">
                  <c:v>232</c:v>
                </c:pt>
                <c:pt idx="3266" formatCode="0.00">
                  <c:v>235</c:v>
                </c:pt>
                <c:pt idx="3267" formatCode="0.00">
                  <c:v>217</c:v>
                </c:pt>
                <c:pt idx="3268" formatCode="0.00">
                  <c:v>245</c:v>
                </c:pt>
                <c:pt idx="3269" formatCode="0.00">
                  <c:v>228.5</c:v>
                </c:pt>
                <c:pt idx="3270" formatCode="0.00">
                  <c:v>240.5</c:v>
                </c:pt>
                <c:pt idx="3271" formatCode="0.00">
                  <c:v>246.5</c:v>
                </c:pt>
                <c:pt idx="3272" formatCode="0.00">
                  <c:v>222.5</c:v>
                </c:pt>
                <c:pt idx="3273" formatCode="0.00">
                  <c:v>221.15</c:v>
                </c:pt>
                <c:pt idx="3274" formatCode="0.00">
                  <c:v>223</c:v>
                </c:pt>
                <c:pt idx="3275" formatCode="0.00">
                  <c:v>216</c:v>
                </c:pt>
                <c:pt idx="3276" formatCode="0.00">
                  <c:v>207</c:v>
                </c:pt>
                <c:pt idx="3277" formatCode="0.00">
                  <c:v>205</c:v>
                </c:pt>
                <c:pt idx="3278" formatCode="0.00">
                  <c:v>199.4</c:v>
                </c:pt>
                <c:pt idx="3279" formatCode="0.00">
                  <c:v>195.6</c:v>
                </c:pt>
                <c:pt idx="3280" formatCode="0.00">
                  <c:v>193</c:v>
                </c:pt>
                <c:pt idx="3281" formatCode="0.00">
                  <c:v>175.2</c:v>
                </c:pt>
                <c:pt idx="3282" formatCode="0.00">
                  <c:v>179.3</c:v>
                </c:pt>
                <c:pt idx="3283" formatCode="0.00">
                  <c:v>180.3</c:v>
                </c:pt>
                <c:pt idx="3284" formatCode="0.00">
                  <c:v>182</c:v>
                </c:pt>
                <c:pt idx="3285" formatCode="0.00">
                  <c:v>175</c:v>
                </c:pt>
                <c:pt idx="3286" formatCode="0.00">
                  <c:v>165</c:v>
                </c:pt>
                <c:pt idx="3287" formatCode="0.00">
                  <c:v>172</c:v>
                </c:pt>
                <c:pt idx="3288" formatCode="0.00">
                  <c:v>157</c:v>
                </c:pt>
                <c:pt idx="3289" formatCode="0.00">
                  <c:v>175</c:v>
                </c:pt>
                <c:pt idx="3290" formatCode="0.00">
                  <c:v>176</c:v>
                </c:pt>
                <c:pt idx="3291" formatCode="0.00">
                  <c:v>180</c:v>
                </c:pt>
                <c:pt idx="3292" formatCode="0.00">
                  <c:v>177.75</c:v>
                </c:pt>
                <c:pt idx="3293" formatCode="0.00">
                  <c:v>180</c:v>
                </c:pt>
                <c:pt idx="3294" formatCode="0.00">
                  <c:v>163.30000000000001</c:v>
                </c:pt>
                <c:pt idx="3295" formatCode="0.00">
                  <c:v>156</c:v>
                </c:pt>
                <c:pt idx="3296" formatCode="0.00">
                  <c:v>170</c:v>
                </c:pt>
                <c:pt idx="3297" formatCode="0.00">
                  <c:v>180</c:v>
                </c:pt>
                <c:pt idx="3298" formatCode="0.00">
                  <c:v>173</c:v>
                </c:pt>
                <c:pt idx="3299" formatCode="0.00">
                  <c:v>172</c:v>
                </c:pt>
                <c:pt idx="3300" formatCode="0.00">
                  <c:v>185.5</c:v>
                </c:pt>
                <c:pt idx="3301" formatCode="0.00">
                  <c:v>184.5</c:v>
                </c:pt>
                <c:pt idx="3302" formatCode="0.00">
                  <c:v>176</c:v>
                </c:pt>
                <c:pt idx="3303" formatCode="0.00">
                  <c:v>165</c:v>
                </c:pt>
                <c:pt idx="3304" formatCode="0.00">
                  <c:v>154.80000000000001</c:v>
                </c:pt>
                <c:pt idx="3305" formatCode="0.00">
                  <c:v>156.30000000000001</c:v>
                </c:pt>
                <c:pt idx="3306" formatCode="0.00">
                  <c:v>157</c:v>
                </c:pt>
                <c:pt idx="3307" formatCode="0.00">
                  <c:v>157.69999999999999</c:v>
                </c:pt>
                <c:pt idx="3308" formatCode="0.00">
                  <c:v>154.25</c:v>
                </c:pt>
                <c:pt idx="3309" formatCode="0.00">
                  <c:v>173</c:v>
                </c:pt>
                <c:pt idx="3310" formatCode="0.00">
                  <c:v>180</c:v>
                </c:pt>
                <c:pt idx="3311" formatCode="0.00">
                  <c:v>183</c:v>
                </c:pt>
                <c:pt idx="3312" formatCode="0.00">
                  <c:v>170</c:v>
                </c:pt>
                <c:pt idx="3313" formatCode="0.00">
                  <c:v>159.5</c:v>
                </c:pt>
                <c:pt idx="3314" formatCode="0.00">
                  <c:v>151</c:v>
                </c:pt>
                <c:pt idx="3315" formatCode="0.00">
                  <c:v>166</c:v>
                </c:pt>
                <c:pt idx="3316" formatCode="0.00">
                  <c:v>164.8</c:v>
                </c:pt>
                <c:pt idx="3317" formatCode="0.00">
                  <c:v>160</c:v>
                </c:pt>
                <c:pt idx="3318" formatCode="0.00">
                  <c:v>170</c:v>
                </c:pt>
                <c:pt idx="3319" formatCode="0.00">
                  <c:v>191</c:v>
                </c:pt>
                <c:pt idx="3320" formatCode="0.00">
                  <c:v>223.75</c:v>
                </c:pt>
                <c:pt idx="3321">
                  <c:v>209.8</c:v>
                </c:pt>
                <c:pt idx="3322" formatCode="0.00">
                  <c:v>199.6</c:v>
                </c:pt>
                <c:pt idx="3323" formatCode="0.00">
                  <c:v>215</c:v>
                </c:pt>
                <c:pt idx="3324" formatCode="0.00">
                  <c:v>217.5</c:v>
                </c:pt>
                <c:pt idx="3325" formatCode="0.00">
                  <c:v>208</c:v>
                </c:pt>
                <c:pt idx="3326" formatCode="0.00">
                  <c:v>207.5</c:v>
                </c:pt>
                <c:pt idx="3327" formatCode="0.00">
                  <c:v>190</c:v>
                </c:pt>
                <c:pt idx="3328" formatCode="0.00">
                  <c:v>172.2</c:v>
                </c:pt>
                <c:pt idx="3329" formatCode="0.00">
                  <c:v>220</c:v>
                </c:pt>
                <c:pt idx="3330" formatCode="0.00">
                  <c:v>240</c:v>
                </c:pt>
                <c:pt idx="3331">
                  <c:v>240</c:v>
                </c:pt>
                <c:pt idx="3332">
                  <c:v>255</c:v>
                </c:pt>
                <c:pt idx="3333">
                  <c:v>285</c:v>
                </c:pt>
                <c:pt idx="3334">
                  <c:v>253.5</c:v>
                </c:pt>
                <c:pt idx="3335">
                  <c:v>326.35000000000002</c:v>
                </c:pt>
                <c:pt idx="3336">
                  <c:v>290</c:v>
                </c:pt>
                <c:pt idx="3337">
                  <c:v>249</c:v>
                </c:pt>
                <c:pt idx="3338">
                  <c:v>280</c:v>
                </c:pt>
                <c:pt idx="3339">
                  <c:v>300</c:v>
                </c:pt>
                <c:pt idx="3340">
                  <c:v>270</c:v>
                </c:pt>
                <c:pt idx="3341">
                  <c:v>245</c:v>
                </c:pt>
                <c:pt idx="3342">
                  <c:v>240</c:v>
                </c:pt>
                <c:pt idx="3343">
                  <c:v>228</c:v>
                </c:pt>
                <c:pt idx="3344">
                  <c:v>280</c:v>
                </c:pt>
                <c:pt idx="3345">
                  <c:v>282</c:v>
                </c:pt>
                <c:pt idx="3346">
                  <c:v>295</c:v>
                </c:pt>
                <c:pt idx="3347">
                  <c:v>285</c:v>
                </c:pt>
                <c:pt idx="3348">
                  <c:v>330</c:v>
                </c:pt>
                <c:pt idx="3349">
                  <c:v>370</c:v>
                </c:pt>
                <c:pt idx="3350">
                  <c:v>330</c:v>
                </c:pt>
                <c:pt idx="3351">
                  <c:v>350</c:v>
                </c:pt>
                <c:pt idx="3352">
                  <c:v>339</c:v>
                </c:pt>
                <c:pt idx="3353">
                  <c:v>351</c:v>
                </c:pt>
                <c:pt idx="3354">
                  <c:v>351.5</c:v>
                </c:pt>
                <c:pt idx="3355">
                  <c:v>356</c:v>
                </c:pt>
                <c:pt idx="3356">
                  <c:v>360</c:v>
                </c:pt>
                <c:pt idx="3357">
                  <c:v>350</c:v>
                </c:pt>
                <c:pt idx="3358">
                  <c:v>339</c:v>
                </c:pt>
                <c:pt idx="3359">
                  <c:v>365</c:v>
                </c:pt>
                <c:pt idx="3360">
                  <c:v>380</c:v>
                </c:pt>
                <c:pt idx="3361">
                  <c:v>365</c:v>
                </c:pt>
                <c:pt idx="3362">
                  <c:v>363</c:v>
                </c:pt>
                <c:pt idx="3363">
                  <c:v>430</c:v>
                </c:pt>
                <c:pt idx="3364">
                  <c:v>410</c:v>
                </c:pt>
                <c:pt idx="3365">
                  <c:v>405</c:v>
                </c:pt>
                <c:pt idx="3366">
                  <c:v>417</c:v>
                </c:pt>
                <c:pt idx="3367">
                  <c:v>435</c:v>
                </c:pt>
                <c:pt idx="3368">
                  <c:v>485.45</c:v>
                </c:pt>
              </c:numCache>
            </c:numRef>
          </c:val>
          <c:smooth val="1"/>
          <c:extLst>
            <c:ext xmlns:c16="http://schemas.microsoft.com/office/drawing/2014/chart" uri="{C3380CC4-5D6E-409C-BE32-E72D297353CC}">
              <c16:uniqueId val="{00000000-73BC-4042-A022-A13A972723A3}"/>
            </c:ext>
          </c:extLst>
        </c:ser>
        <c:dLbls>
          <c:showLegendKey val="0"/>
          <c:showVal val="0"/>
          <c:showCatName val="0"/>
          <c:showSerName val="0"/>
          <c:showPercent val="0"/>
          <c:showBubbleSize val="0"/>
        </c:dLbls>
        <c:smooth val="0"/>
        <c:axId val="673693120"/>
        <c:axId val="1"/>
      </c:lineChart>
      <c:dateAx>
        <c:axId val="673693120"/>
        <c:scaling>
          <c:orientation val="minMax"/>
        </c:scaling>
        <c:delete val="0"/>
        <c:axPos val="b"/>
        <c:title>
          <c:tx>
            <c:rich>
              <a:bodyPr rot="0" spcFirstLastPara="1" vertOverflow="ellipsis" vert="horz" wrap="square" anchor="ctr" anchorCtr="1"/>
              <a:lstStyle/>
              <a:p>
                <a:pPr>
                  <a:defRPr sz="1000" b="1" i="0" u="none" strike="noStrike" kern="1200" baseline="0">
                    <a:solidFill>
                      <a:srgbClr val="000000"/>
                    </a:solidFill>
                    <a:latin typeface="Calibri"/>
                    <a:ea typeface="Calibri"/>
                    <a:cs typeface="Calibri"/>
                  </a:defRPr>
                </a:pPr>
                <a:r>
                  <a:rPr lang="en-GB"/>
                  <a:t>Date</a:t>
                </a:r>
              </a:p>
            </c:rich>
          </c:tx>
          <c:layout>
            <c:manualLayout>
              <c:xMode val="edge"/>
              <c:yMode val="edge"/>
              <c:x val="0.47198950131233597"/>
              <c:y val="0.94622448664505177"/>
            </c:manualLayout>
          </c:layout>
          <c:overlay val="0"/>
          <c:spPr>
            <a:noFill/>
            <a:ln>
              <a:noFill/>
            </a:ln>
            <a:effectLst/>
          </c:spPr>
          <c:txPr>
            <a:bodyPr rot="0" spcFirstLastPara="1" vertOverflow="ellipsis" vert="horz" wrap="square" anchor="ctr" anchorCtr="1"/>
            <a:lstStyle/>
            <a:p>
              <a:pPr>
                <a:defRPr sz="1000" b="1" i="0" u="none" strike="noStrike" kern="1200" baseline="0">
                  <a:solidFill>
                    <a:srgbClr val="000000"/>
                  </a:solidFill>
                  <a:latin typeface="Calibri"/>
                  <a:ea typeface="Calibri"/>
                  <a:cs typeface="Calibri"/>
                </a:defRPr>
              </a:pPr>
              <a:endParaRPr lang="en-US"/>
            </a:p>
          </c:txPr>
        </c:title>
        <c:numFmt formatCode="m/d/yyyy" sourceLinked="0"/>
        <c:majorTickMark val="out"/>
        <c:minorTickMark val="none"/>
        <c:tickLblPos val="nextTo"/>
        <c:spPr>
          <a:noFill/>
          <a:ln w="9525" cap="rnd" cmpd="sng" algn="ctr">
            <a:solidFill>
              <a:schemeClr val="tx1">
                <a:tint val="75000"/>
              </a:schemeClr>
            </a:solidFill>
            <a:prstDash val="solid"/>
            <a:round/>
          </a:ln>
          <a:effectLst/>
        </c:spPr>
        <c:txPr>
          <a:bodyPr rot="-2700000" spcFirstLastPara="1" vertOverflow="ellipsis" wrap="square" anchor="ctr" anchorCtr="1"/>
          <a:lstStyle/>
          <a:p>
            <a:pPr>
              <a:defRPr sz="800" b="0" i="0" u="none" strike="noStrike" kern="1200" baseline="0">
                <a:solidFill>
                  <a:srgbClr val="000000"/>
                </a:solidFill>
                <a:latin typeface="Calibri"/>
                <a:ea typeface="Calibri"/>
                <a:cs typeface="Calibri"/>
              </a:defRPr>
            </a:pPr>
            <a:endParaRPr lang="en-US"/>
          </a:p>
        </c:txPr>
        <c:crossAx val="1"/>
        <c:crosses val="autoZero"/>
        <c:auto val="1"/>
        <c:lblOffset val="100"/>
        <c:baseTimeUnit val="days"/>
      </c:dateAx>
      <c:valAx>
        <c:axId val="1"/>
        <c:scaling>
          <c:orientation val="minMax"/>
          <c:min val="0"/>
        </c:scaling>
        <c:delete val="0"/>
        <c:axPos val="l"/>
        <c:majorGridlines>
          <c:spPr>
            <a:ln w="9525" cap="rnd" cmpd="sng" algn="ctr">
              <a:solidFill>
                <a:schemeClr val="tx1">
                  <a:tint val="75000"/>
                </a:schemeClr>
              </a:solidFill>
              <a:prstDash val="solid"/>
              <a:round/>
            </a:ln>
            <a:effectLst/>
          </c:spPr>
        </c:majorGridlines>
        <c:title>
          <c:tx>
            <c:rich>
              <a:bodyPr rot="-5400000" spcFirstLastPara="1" vertOverflow="ellipsis" vert="horz" wrap="square" anchor="ctr" anchorCtr="1"/>
              <a:lstStyle/>
              <a:p>
                <a:pPr>
                  <a:defRPr sz="1000" b="1" i="0" u="none" strike="noStrike" kern="1200" baseline="0">
                    <a:solidFill>
                      <a:srgbClr val="000000"/>
                    </a:solidFill>
                    <a:latin typeface="Calibri"/>
                    <a:ea typeface="Calibri"/>
                    <a:cs typeface="Calibri"/>
                  </a:defRPr>
                </a:pPr>
                <a:r>
                  <a:rPr lang="en-GB"/>
                  <a:t>£/Mwh</a:t>
                </a:r>
              </a:p>
            </c:rich>
          </c:tx>
          <c:layout>
            <c:manualLayout>
              <c:xMode val="edge"/>
              <c:yMode val="edge"/>
              <c:x val="3.4003918524268973E-3"/>
              <c:y val="0.45269353095568943"/>
            </c:manualLayout>
          </c:layout>
          <c:overlay val="0"/>
          <c:spPr>
            <a:noFill/>
            <a:ln>
              <a:noFill/>
            </a:ln>
            <a:effectLst/>
          </c:spPr>
          <c:txPr>
            <a:bodyPr rot="-5400000" spcFirstLastPara="1" vertOverflow="ellipsis" vert="horz" wrap="square" anchor="ctr" anchorCtr="1"/>
            <a:lstStyle/>
            <a:p>
              <a:pPr>
                <a:defRPr sz="1000" b="1" i="0" u="none" strike="noStrike" kern="1200" baseline="0">
                  <a:solidFill>
                    <a:srgbClr val="000000"/>
                  </a:solidFill>
                  <a:latin typeface="Calibri"/>
                  <a:ea typeface="Calibri"/>
                  <a:cs typeface="Calibri"/>
                </a:defRPr>
              </a:pPr>
              <a:endParaRPr lang="en-US"/>
            </a:p>
          </c:txPr>
        </c:title>
        <c:numFmt formatCode="General" sourceLinked="0"/>
        <c:majorTickMark val="out"/>
        <c:minorTickMark val="none"/>
        <c:tickLblPos val="nextTo"/>
        <c:spPr>
          <a:noFill/>
          <a:ln w="9525" cap="rnd" cmpd="sng" algn="ctr">
            <a:solidFill>
              <a:schemeClr val="tx1">
                <a:tint val="75000"/>
              </a:schemeClr>
            </a:solidFill>
            <a:prstDash val="solid"/>
            <a:round/>
          </a:ln>
          <a:effectLst/>
        </c:spPr>
        <c:txPr>
          <a:bodyPr rot="0" spcFirstLastPara="1" vertOverflow="ellipsis" wrap="square" anchor="ctr" anchorCtr="1"/>
          <a:lstStyle/>
          <a:p>
            <a:pPr>
              <a:defRPr sz="800" b="0" i="0" u="none" strike="noStrike" kern="1200" baseline="0">
                <a:solidFill>
                  <a:srgbClr val="000000"/>
                </a:solidFill>
                <a:latin typeface="Calibri"/>
                <a:ea typeface="Calibri"/>
                <a:cs typeface="Calibri"/>
              </a:defRPr>
            </a:pPr>
            <a:endParaRPr lang="en-US"/>
          </a:p>
        </c:txPr>
        <c:crossAx val="673693120"/>
        <c:crosses val="autoZero"/>
        <c:crossBetween val="between"/>
        <c:majorUnit val="50"/>
      </c:valAx>
      <c:spPr>
        <a:blipFill dpi="0" rotWithShape="1">
          <a:blip xmlns:r="http://schemas.openxmlformats.org/officeDocument/2006/relationships" r:embed="rId3">
            <a:alphaModFix amt="20000"/>
          </a:blip>
          <a:srcRect/>
          <a:stretch>
            <a:fillRect l="10000" t="30000" r="10000" b="30000"/>
          </a:stretch>
        </a:blipFill>
        <a:ln>
          <a:noFill/>
        </a:ln>
        <a:effectLst/>
      </c:spPr>
    </c:plotArea>
    <c:legend>
      <c:legendPos val="r"/>
      <c:layout>
        <c:manualLayout>
          <c:xMode val="edge"/>
          <c:yMode val="edge"/>
          <c:x val="0.33334368415215704"/>
          <c:y val="7.0617384591631929E-2"/>
          <c:w val="0.33193715574285615"/>
          <c:h val="9.1119221861973118E-2"/>
        </c:manualLayout>
      </c:layout>
      <c:overlay val="0"/>
      <c:spPr>
        <a:noFill/>
        <a:ln>
          <a:noFill/>
        </a:ln>
        <a:effectLst/>
      </c:spPr>
      <c:txPr>
        <a:bodyPr rot="0" spcFirstLastPara="1" vertOverflow="ellipsis" vert="horz" wrap="square" anchor="ctr" anchorCtr="1"/>
        <a:lstStyle/>
        <a:p>
          <a:pPr>
            <a:defRPr sz="755" b="0" i="0" u="none" strike="noStrike" kern="1200" baseline="0">
              <a:solidFill>
                <a:srgbClr val="000000"/>
              </a:solidFill>
              <a:latin typeface="Calibri"/>
              <a:ea typeface="Calibri"/>
              <a:cs typeface="Calibri"/>
            </a:defRPr>
          </a:pPr>
          <a:endParaRPr lang="en-US"/>
        </a:p>
      </c:txPr>
    </c:legend>
    <c:plotVisOnly val="1"/>
    <c:dispBlanksAs val="gap"/>
    <c:showDLblsOverMax val="0"/>
  </c:chart>
  <c:spPr>
    <a:noFill/>
    <a:ln w="9525" cap="rnd" cmpd="sng" algn="ctr">
      <a:noFill/>
      <a:prstDash val="solid"/>
    </a:ln>
    <a:effectLst/>
  </c:spPr>
  <c:txPr>
    <a:bodyPr/>
    <a:lstStyle/>
    <a:p>
      <a:pPr>
        <a:defRPr sz="1000" b="0" i="0" u="none" strike="noStrike" baseline="0">
          <a:solidFill>
            <a:srgbClr val="000000"/>
          </a:solidFill>
          <a:latin typeface="Calibri"/>
          <a:ea typeface="Calibri"/>
          <a:cs typeface="Calibri"/>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800" b="1" i="0" u="none" strike="noStrike" kern="1200" baseline="0">
                <a:solidFill>
                  <a:srgbClr val="000000"/>
                </a:solidFill>
                <a:latin typeface="Calibri"/>
                <a:ea typeface="Calibri"/>
                <a:cs typeface="Calibri"/>
              </a:defRPr>
            </a:pPr>
            <a:r>
              <a:rPr lang="en-GB"/>
              <a:t>Gas Wholesale Price</a:t>
            </a:r>
          </a:p>
        </c:rich>
      </c:tx>
      <c:layout>
        <c:manualLayout>
          <c:xMode val="edge"/>
          <c:yMode val="edge"/>
          <c:x val="0.34557988268344098"/>
          <c:y val="1.4939043834473961E-2"/>
        </c:manualLayout>
      </c:layout>
      <c:overlay val="1"/>
      <c:spPr>
        <a:noFill/>
        <a:ln>
          <a:noFill/>
        </a:ln>
        <a:effectLst/>
      </c:spPr>
      <c:txPr>
        <a:bodyPr rot="0" spcFirstLastPara="1" vertOverflow="ellipsis" vert="horz" wrap="square" anchor="ctr" anchorCtr="1"/>
        <a:lstStyle/>
        <a:p>
          <a:pPr>
            <a:defRPr sz="1800" b="1" i="0" u="none" strike="noStrike" kern="1200" baseline="0">
              <a:solidFill>
                <a:srgbClr val="000000"/>
              </a:solidFill>
              <a:latin typeface="Calibri"/>
              <a:ea typeface="Calibri"/>
              <a:cs typeface="Calibri"/>
            </a:defRPr>
          </a:pPr>
          <a:endParaRPr lang="en-US"/>
        </a:p>
      </c:txPr>
    </c:title>
    <c:autoTitleDeleted val="0"/>
    <c:plotArea>
      <c:layout>
        <c:manualLayout>
          <c:layoutTarget val="inner"/>
          <c:xMode val="edge"/>
          <c:yMode val="edge"/>
          <c:x val="8.9318929238214467E-2"/>
          <c:y val="0.13912322341998379"/>
          <c:w val="0.88346034241993965"/>
          <c:h val="0.6871136409522236"/>
        </c:manualLayout>
      </c:layout>
      <c:lineChart>
        <c:grouping val="standard"/>
        <c:varyColors val="0"/>
        <c:ser>
          <c:idx val="0"/>
          <c:order val="0"/>
          <c:tx>
            <c:strRef>
              <c:f>gas!$C$1</c:f>
              <c:strCache>
                <c:ptCount val="1"/>
                <c:pt idx="0">
                  <c:v>p/therm (MA)</c:v>
                </c:pt>
              </c:strCache>
            </c:strRef>
          </c:tx>
          <c:spPr>
            <a:ln w="28575" cap="rnd" cmpd="sng" algn="ctr">
              <a:solidFill>
                <a:schemeClr val="dk1">
                  <a:tint val="88500"/>
                </a:schemeClr>
              </a:solidFill>
              <a:prstDash val="solid"/>
              <a:round/>
            </a:ln>
            <a:effectLst/>
          </c:spPr>
          <c:marker>
            <c:symbol val="none"/>
          </c:marker>
          <c:cat>
            <c:numRef>
              <c:f>gas!$A$2:$A$3394</c:f>
              <c:numCache>
                <c:formatCode>m/d/yyyy</c:formatCode>
                <c:ptCount val="3377"/>
                <c:pt idx="0">
                  <c:v>39965</c:v>
                </c:pt>
                <c:pt idx="1">
                  <c:v>39966</c:v>
                </c:pt>
                <c:pt idx="2">
                  <c:v>39967</c:v>
                </c:pt>
                <c:pt idx="3">
                  <c:v>39968</c:v>
                </c:pt>
                <c:pt idx="4">
                  <c:v>39969</c:v>
                </c:pt>
                <c:pt idx="5">
                  <c:v>39970</c:v>
                </c:pt>
                <c:pt idx="6">
                  <c:v>39971</c:v>
                </c:pt>
                <c:pt idx="7">
                  <c:v>39972</c:v>
                </c:pt>
                <c:pt idx="8">
                  <c:v>39973</c:v>
                </c:pt>
                <c:pt idx="9">
                  <c:v>39974</c:v>
                </c:pt>
                <c:pt idx="10">
                  <c:v>39979</c:v>
                </c:pt>
                <c:pt idx="11">
                  <c:v>39980</c:v>
                </c:pt>
                <c:pt idx="12">
                  <c:v>39981</c:v>
                </c:pt>
                <c:pt idx="13">
                  <c:v>39982</c:v>
                </c:pt>
                <c:pt idx="14">
                  <c:v>39983</c:v>
                </c:pt>
                <c:pt idx="15">
                  <c:v>39984</c:v>
                </c:pt>
                <c:pt idx="16">
                  <c:v>39975</c:v>
                </c:pt>
                <c:pt idx="17">
                  <c:v>39975</c:v>
                </c:pt>
                <c:pt idx="18">
                  <c:v>39976</c:v>
                </c:pt>
                <c:pt idx="19">
                  <c:v>39976</c:v>
                </c:pt>
                <c:pt idx="20">
                  <c:v>39979</c:v>
                </c:pt>
                <c:pt idx="21">
                  <c:v>39979</c:v>
                </c:pt>
                <c:pt idx="22">
                  <c:v>39980</c:v>
                </c:pt>
                <c:pt idx="23">
                  <c:v>39980</c:v>
                </c:pt>
                <c:pt idx="24">
                  <c:v>39981</c:v>
                </c:pt>
                <c:pt idx="25">
                  <c:v>39981</c:v>
                </c:pt>
                <c:pt idx="26">
                  <c:v>39982</c:v>
                </c:pt>
                <c:pt idx="27">
                  <c:v>39982</c:v>
                </c:pt>
                <c:pt idx="28">
                  <c:v>39983</c:v>
                </c:pt>
                <c:pt idx="29">
                  <c:v>39983</c:v>
                </c:pt>
                <c:pt idx="30">
                  <c:v>39986</c:v>
                </c:pt>
                <c:pt idx="31">
                  <c:v>39986</c:v>
                </c:pt>
                <c:pt idx="32">
                  <c:v>39987</c:v>
                </c:pt>
                <c:pt idx="33">
                  <c:v>39987</c:v>
                </c:pt>
                <c:pt idx="34">
                  <c:v>39988</c:v>
                </c:pt>
                <c:pt idx="35">
                  <c:v>39988</c:v>
                </c:pt>
                <c:pt idx="36">
                  <c:v>39989</c:v>
                </c:pt>
                <c:pt idx="37">
                  <c:v>39989</c:v>
                </c:pt>
                <c:pt idx="38">
                  <c:v>39990</c:v>
                </c:pt>
                <c:pt idx="39">
                  <c:v>39990</c:v>
                </c:pt>
                <c:pt idx="40">
                  <c:v>39993</c:v>
                </c:pt>
                <c:pt idx="41">
                  <c:v>39993</c:v>
                </c:pt>
                <c:pt idx="42">
                  <c:v>39994</c:v>
                </c:pt>
                <c:pt idx="43">
                  <c:v>39994</c:v>
                </c:pt>
                <c:pt idx="44">
                  <c:v>39995</c:v>
                </c:pt>
                <c:pt idx="45">
                  <c:v>39995</c:v>
                </c:pt>
                <c:pt idx="46">
                  <c:v>39996</c:v>
                </c:pt>
                <c:pt idx="47">
                  <c:v>39996</c:v>
                </c:pt>
                <c:pt idx="48">
                  <c:v>39997</c:v>
                </c:pt>
                <c:pt idx="49">
                  <c:v>39997</c:v>
                </c:pt>
                <c:pt idx="50">
                  <c:v>39998</c:v>
                </c:pt>
                <c:pt idx="51">
                  <c:v>39998</c:v>
                </c:pt>
                <c:pt idx="52">
                  <c:v>39999</c:v>
                </c:pt>
                <c:pt idx="53">
                  <c:v>39999</c:v>
                </c:pt>
                <c:pt idx="54">
                  <c:v>40000</c:v>
                </c:pt>
                <c:pt idx="55">
                  <c:v>40000</c:v>
                </c:pt>
                <c:pt idx="56">
                  <c:v>40001</c:v>
                </c:pt>
                <c:pt idx="57">
                  <c:v>40001</c:v>
                </c:pt>
                <c:pt idx="58">
                  <c:v>40002</c:v>
                </c:pt>
                <c:pt idx="59">
                  <c:v>40002</c:v>
                </c:pt>
                <c:pt idx="60">
                  <c:v>40003</c:v>
                </c:pt>
                <c:pt idx="61">
                  <c:v>40004</c:v>
                </c:pt>
                <c:pt idx="62">
                  <c:v>40007</c:v>
                </c:pt>
                <c:pt idx="63">
                  <c:v>40008</c:v>
                </c:pt>
                <c:pt idx="64">
                  <c:v>40009</c:v>
                </c:pt>
                <c:pt idx="65">
                  <c:v>40010</c:v>
                </c:pt>
                <c:pt idx="66">
                  <c:v>40011</c:v>
                </c:pt>
                <c:pt idx="67">
                  <c:v>40014</c:v>
                </c:pt>
                <c:pt idx="68">
                  <c:v>40015</c:v>
                </c:pt>
                <c:pt idx="69">
                  <c:v>40016</c:v>
                </c:pt>
                <c:pt idx="70">
                  <c:v>40017</c:v>
                </c:pt>
                <c:pt idx="71">
                  <c:v>40018</c:v>
                </c:pt>
                <c:pt idx="72">
                  <c:v>40021</c:v>
                </c:pt>
                <c:pt idx="73">
                  <c:v>40022</c:v>
                </c:pt>
                <c:pt idx="74">
                  <c:v>40023</c:v>
                </c:pt>
                <c:pt idx="75">
                  <c:v>40024</c:v>
                </c:pt>
                <c:pt idx="76">
                  <c:v>40025</c:v>
                </c:pt>
                <c:pt idx="77">
                  <c:v>40026</c:v>
                </c:pt>
                <c:pt idx="78">
                  <c:v>40027</c:v>
                </c:pt>
                <c:pt idx="79">
                  <c:v>40028</c:v>
                </c:pt>
                <c:pt idx="80">
                  <c:v>40029</c:v>
                </c:pt>
                <c:pt idx="81">
                  <c:v>40030</c:v>
                </c:pt>
                <c:pt idx="82">
                  <c:v>40031</c:v>
                </c:pt>
                <c:pt idx="83">
                  <c:v>40032</c:v>
                </c:pt>
                <c:pt idx="84">
                  <c:v>40035</c:v>
                </c:pt>
                <c:pt idx="85">
                  <c:v>40036</c:v>
                </c:pt>
                <c:pt idx="86">
                  <c:v>40037</c:v>
                </c:pt>
                <c:pt idx="87">
                  <c:v>40038</c:v>
                </c:pt>
                <c:pt idx="88">
                  <c:v>40039</c:v>
                </c:pt>
                <c:pt idx="89">
                  <c:v>40040</c:v>
                </c:pt>
                <c:pt idx="90">
                  <c:v>40041</c:v>
                </c:pt>
                <c:pt idx="91">
                  <c:v>40042</c:v>
                </c:pt>
                <c:pt idx="92">
                  <c:v>40043</c:v>
                </c:pt>
                <c:pt idx="93">
                  <c:v>40044</c:v>
                </c:pt>
                <c:pt idx="94">
                  <c:v>40045</c:v>
                </c:pt>
                <c:pt idx="95">
                  <c:v>40046</c:v>
                </c:pt>
                <c:pt idx="96">
                  <c:v>40047</c:v>
                </c:pt>
                <c:pt idx="97">
                  <c:v>40048</c:v>
                </c:pt>
                <c:pt idx="98">
                  <c:v>40049</c:v>
                </c:pt>
                <c:pt idx="99">
                  <c:v>40050</c:v>
                </c:pt>
                <c:pt idx="100">
                  <c:v>40051</c:v>
                </c:pt>
                <c:pt idx="101">
                  <c:v>40052</c:v>
                </c:pt>
                <c:pt idx="102">
                  <c:v>40053</c:v>
                </c:pt>
                <c:pt idx="103">
                  <c:v>40057</c:v>
                </c:pt>
                <c:pt idx="104">
                  <c:v>40058</c:v>
                </c:pt>
                <c:pt idx="105">
                  <c:v>40059</c:v>
                </c:pt>
                <c:pt idx="106">
                  <c:v>40060</c:v>
                </c:pt>
                <c:pt idx="107">
                  <c:v>40063</c:v>
                </c:pt>
                <c:pt idx="108">
                  <c:v>40064</c:v>
                </c:pt>
                <c:pt idx="109">
                  <c:v>40065</c:v>
                </c:pt>
                <c:pt idx="110">
                  <c:v>40066</c:v>
                </c:pt>
                <c:pt idx="111">
                  <c:v>40067</c:v>
                </c:pt>
                <c:pt idx="112">
                  <c:v>40070</c:v>
                </c:pt>
                <c:pt idx="113">
                  <c:v>40071</c:v>
                </c:pt>
                <c:pt idx="114">
                  <c:v>40072</c:v>
                </c:pt>
                <c:pt idx="115">
                  <c:v>40073</c:v>
                </c:pt>
                <c:pt idx="116">
                  <c:v>40074</c:v>
                </c:pt>
                <c:pt idx="117">
                  <c:v>40077</c:v>
                </c:pt>
                <c:pt idx="118">
                  <c:v>40078</c:v>
                </c:pt>
                <c:pt idx="119">
                  <c:v>40079</c:v>
                </c:pt>
                <c:pt idx="120">
                  <c:v>40080</c:v>
                </c:pt>
                <c:pt idx="121">
                  <c:v>40081</c:v>
                </c:pt>
                <c:pt idx="122">
                  <c:v>40084</c:v>
                </c:pt>
                <c:pt idx="123">
                  <c:v>40085</c:v>
                </c:pt>
                <c:pt idx="124">
                  <c:v>40086</c:v>
                </c:pt>
                <c:pt idx="125">
                  <c:v>40087</c:v>
                </c:pt>
                <c:pt idx="126">
                  <c:v>40088</c:v>
                </c:pt>
                <c:pt idx="127">
                  <c:v>40091</c:v>
                </c:pt>
                <c:pt idx="128">
                  <c:v>40092</c:v>
                </c:pt>
                <c:pt idx="129">
                  <c:v>40093</c:v>
                </c:pt>
                <c:pt idx="130">
                  <c:v>40094</c:v>
                </c:pt>
                <c:pt idx="131">
                  <c:v>40095</c:v>
                </c:pt>
                <c:pt idx="132">
                  <c:v>40098</c:v>
                </c:pt>
                <c:pt idx="133">
                  <c:v>40099</c:v>
                </c:pt>
                <c:pt idx="134">
                  <c:v>40100</c:v>
                </c:pt>
                <c:pt idx="135">
                  <c:v>40101</c:v>
                </c:pt>
                <c:pt idx="136">
                  <c:v>40102</c:v>
                </c:pt>
                <c:pt idx="137">
                  <c:v>40105</c:v>
                </c:pt>
                <c:pt idx="138">
                  <c:v>40106</c:v>
                </c:pt>
                <c:pt idx="139">
                  <c:v>40107</c:v>
                </c:pt>
                <c:pt idx="140">
                  <c:v>40108</c:v>
                </c:pt>
                <c:pt idx="141">
                  <c:v>40109</c:v>
                </c:pt>
                <c:pt idx="142">
                  <c:v>40112</c:v>
                </c:pt>
                <c:pt idx="143">
                  <c:v>40113</c:v>
                </c:pt>
                <c:pt idx="144">
                  <c:v>40114</c:v>
                </c:pt>
                <c:pt idx="145">
                  <c:v>40115</c:v>
                </c:pt>
                <c:pt idx="146">
                  <c:v>40116</c:v>
                </c:pt>
                <c:pt idx="147">
                  <c:v>40119</c:v>
                </c:pt>
                <c:pt idx="148">
                  <c:v>40120</c:v>
                </c:pt>
                <c:pt idx="149">
                  <c:v>40121</c:v>
                </c:pt>
                <c:pt idx="150">
                  <c:v>40122</c:v>
                </c:pt>
                <c:pt idx="151">
                  <c:v>40123</c:v>
                </c:pt>
                <c:pt idx="152">
                  <c:v>40126</c:v>
                </c:pt>
                <c:pt idx="153">
                  <c:v>40127</c:v>
                </c:pt>
                <c:pt idx="154">
                  <c:v>40128</c:v>
                </c:pt>
                <c:pt idx="155">
                  <c:v>40129</c:v>
                </c:pt>
                <c:pt idx="156">
                  <c:v>40130</c:v>
                </c:pt>
                <c:pt idx="157">
                  <c:v>40133</c:v>
                </c:pt>
                <c:pt idx="158">
                  <c:v>40134</c:v>
                </c:pt>
                <c:pt idx="159">
                  <c:v>40135</c:v>
                </c:pt>
                <c:pt idx="160">
                  <c:v>40136</c:v>
                </c:pt>
                <c:pt idx="161">
                  <c:v>40137</c:v>
                </c:pt>
                <c:pt idx="162">
                  <c:v>40140</c:v>
                </c:pt>
                <c:pt idx="163">
                  <c:v>40141</c:v>
                </c:pt>
                <c:pt idx="164">
                  <c:v>40142</c:v>
                </c:pt>
                <c:pt idx="165">
                  <c:v>40143</c:v>
                </c:pt>
                <c:pt idx="166">
                  <c:v>40144</c:v>
                </c:pt>
                <c:pt idx="167">
                  <c:v>40147</c:v>
                </c:pt>
                <c:pt idx="168">
                  <c:v>40148</c:v>
                </c:pt>
                <c:pt idx="169">
                  <c:v>40149</c:v>
                </c:pt>
                <c:pt idx="170">
                  <c:v>40150</c:v>
                </c:pt>
                <c:pt idx="171">
                  <c:v>40151</c:v>
                </c:pt>
                <c:pt idx="172">
                  <c:v>40154</c:v>
                </c:pt>
                <c:pt idx="173">
                  <c:v>40155</c:v>
                </c:pt>
                <c:pt idx="174">
                  <c:v>40156</c:v>
                </c:pt>
                <c:pt idx="175">
                  <c:v>40157</c:v>
                </c:pt>
                <c:pt idx="176">
                  <c:v>40158</c:v>
                </c:pt>
                <c:pt idx="177">
                  <c:v>40161</c:v>
                </c:pt>
                <c:pt idx="178">
                  <c:v>40162</c:v>
                </c:pt>
                <c:pt idx="179">
                  <c:v>40163</c:v>
                </c:pt>
                <c:pt idx="180">
                  <c:v>40164</c:v>
                </c:pt>
                <c:pt idx="181">
                  <c:v>40165</c:v>
                </c:pt>
                <c:pt idx="182">
                  <c:v>40168</c:v>
                </c:pt>
                <c:pt idx="183">
                  <c:v>40169</c:v>
                </c:pt>
                <c:pt idx="184">
                  <c:v>40170</c:v>
                </c:pt>
                <c:pt idx="185">
                  <c:v>40176</c:v>
                </c:pt>
                <c:pt idx="186">
                  <c:v>40182</c:v>
                </c:pt>
                <c:pt idx="187">
                  <c:v>40183</c:v>
                </c:pt>
                <c:pt idx="188">
                  <c:v>40184</c:v>
                </c:pt>
                <c:pt idx="189">
                  <c:v>40185</c:v>
                </c:pt>
                <c:pt idx="190">
                  <c:v>40186</c:v>
                </c:pt>
                <c:pt idx="191">
                  <c:v>40189</c:v>
                </c:pt>
                <c:pt idx="192">
                  <c:v>40190</c:v>
                </c:pt>
                <c:pt idx="193">
                  <c:v>40191</c:v>
                </c:pt>
                <c:pt idx="194">
                  <c:v>40192</c:v>
                </c:pt>
                <c:pt idx="195">
                  <c:v>40193</c:v>
                </c:pt>
                <c:pt idx="196">
                  <c:v>40196</c:v>
                </c:pt>
                <c:pt idx="197">
                  <c:v>40197</c:v>
                </c:pt>
                <c:pt idx="198">
                  <c:v>40198</c:v>
                </c:pt>
                <c:pt idx="199">
                  <c:v>40199</c:v>
                </c:pt>
                <c:pt idx="200">
                  <c:v>40200</c:v>
                </c:pt>
                <c:pt idx="201">
                  <c:v>40203</c:v>
                </c:pt>
                <c:pt idx="202">
                  <c:v>40204</c:v>
                </c:pt>
                <c:pt idx="203">
                  <c:v>40205</c:v>
                </c:pt>
                <c:pt idx="204">
                  <c:v>40206</c:v>
                </c:pt>
                <c:pt idx="205">
                  <c:v>40207</c:v>
                </c:pt>
                <c:pt idx="206">
                  <c:v>40210</c:v>
                </c:pt>
                <c:pt idx="207">
                  <c:v>40211</c:v>
                </c:pt>
                <c:pt idx="208">
                  <c:v>40212</c:v>
                </c:pt>
                <c:pt idx="209">
                  <c:v>40213</c:v>
                </c:pt>
                <c:pt idx="210">
                  <c:v>40214</c:v>
                </c:pt>
                <c:pt idx="211">
                  <c:v>40217</c:v>
                </c:pt>
                <c:pt idx="212">
                  <c:v>40218</c:v>
                </c:pt>
                <c:pt idx="213">
                  <c:v>40219</c:v>
                </c:pt>
                <c:pt idx="214">
                  <c:v>40220</c:v>
                </c:pt>
                <c:pt idx="215">
                  <c:v>40221</c:v>
                </c:pt>
                <c:pt idx="216">
                  <c:v>40224</c:v>
                </c:pt>
                <c:pt idx="217">
                  <c:v>40225</c:v>
                </c:pt>
                <c:pt idx="218">
                  <c:v>40226</c:v>
                </c:pt>
                <c:pt idx="219">
                  <c:v>40227</c:v>
                </c:pt>
                <c:pt idx="220">
                  <c:v>40228</c:v>
                </c:pt>
                <c:pt idx="221">
                  <c:v>40231</c:v>
                </c:pt>
                <c:pt idx="222">
                  <c:v>40232</c:v>
                </c:pt>
                <c:pt idx="223">
                  <c:v>40233</c:v>
                </c:pt>
                <c:pt idx="224">
                  <c:v>40234</c:v>
                </c:pt>
                <c:pt idx="225">
                  <c:v>40235</c:v>
                </c:pt>
                <c:pt idx="226">
                  <c:v>40238</c:v>
                </c:pt>
                <c:pt idx="227">
                  <c:v>40239</c:v>
                </c:pt>
                <c:pt idx="228">
                  <c:v>40240</c:v>
                </c:pt>
                <c:pt idx="229">
                  <c:v>40241</c:v>
                </c:pt>
                <c:pt idx="230">
                  <c:v>40242</c:v>
                </c:pt>
                <c:pt idx="231">
                  <c:v>40245</c:v>
                </c:pt>
                <c:pt idx="232">
                  <c:v>40246</c:v>
                </c:pt>
                <c:pt idx="233">
                  <c:v>40247</c:v>
                </c:pt>
                <c:pt idx="234">
                  <c:v>40248</c:v>
                </c:pt>
                <c:pt idx="235">
                  <c:v>40249</c:v>
                </c:pt>
                <c:pt idx="236">
                  <c:v>40252</c:v>
                </c:pt>
                <c:pt idx="237">
                  <c:v>40253</c:v>
                </c:pt>
                <c:pt idx="238">
                  <c:v>40254</c:v>
                </c:pt>
                <c:pt idx="239">
                  <c:v>40255</c:v>
                </c:pt>
                <c:pt idx="240">
                  <c:v>40256</c:v>
                </c:pt>
                <c:pt idx="241">
                  <c:v>40259</c:v>
                </c:pt>
                <c:pt idx="242">
                  <c:v>40260</c:v>
                </c:pt>
                <c:pt idx="243">
                  <c:v>40261</c:v>
                </c:pt>
                <c:pt idx="244">
                  <c:v>40262</c:v>
                </c:pt>
                <c:pt idx="245">
                  <c:v>40263</c:v>
                </c:pt>
                <c:pt idx="246">
                  <c:v>40266</c:v>
                </c:pt>
                <c:pt idx="247">
                  <c:v>40267</c:v>
                </c:pt>
                <c:pt idx="248">
                  <c:v>40268</c:v>
                </c:pt>
                <c:pt idx="249">
                  <c:v>40269</c:v>
                </c:pt>
                <c:pt idx="250">
                  <c:v>40274</c:v>
                </c:pt>
                <c:pt idx="251">
                  <c:v>40275</c:v>
                </c:pt>
                <c:pt idx="252">
                  <c:v>40276</c:v>
                </c:pt>
                <c:pt idx="253">
                  <c:v>40277</c:v>
                </c:pt>
                <c:pt idx="254">
                  <c:v>40280</c:v>
                </c:pt>
                <c:pt idx="255">
                  <c:v>40281</c:v>
                </c:pt>
                <c:pt idx="256">
                  <c:v>40282</c:v>
                </c:pt>
                <c:pt idx="257">
                  <c:v>40283</c:v>
                </c:pt>
                <c:pt idx="258">
                  <c:v>40284</c:v>
                </c:pt>
                <c:pt idx="259">
                  <c:v>40287</c:v>
                </c:pt>
                <c:pt idx="260">
                  <c:v>40288</c:v>
                </c:pt>
                <c:pt idx="261">
                  <c:v>40289</c:v>
                </c:pt>
                <c:pt idx="262">
                  <c:v>40290</c:v>
                </c:pt>
                <c:pt idx="263">
                  <c:v>40291</c:v>
                </c:pt>
                <c:pt idx="264">
                  <c:v>40294</c:v>
                </c:pt>
                <c:pt idx="265">
                  <c:v>40295</c:v>
                </c:pt>
                <c:pt idx="266">
                  <c:v>40296</c:v>
                </c:pt>
                <c:pt idx="267">
                  <c:v>40297</c:v>
                </c:pt>
                <c:pt idx="268">
                  <c:v>40298</c:v>
                </c:pt>
                <c:pt idx="269">
                  <c:v>40302</c:v>
                </c:pt>
                <c:pt idx="270">
                  <c:v>40303</c:v>
                </c:pt>
                <c:pt idx="271">
                  <c:v>40304</c:v>
                </c:pt>
                <c:pt idx="272">
                  <c:v>40305</c:v>
                </c:pt>
                <c:pt idx="273">
                  <c:v>40308</c:v>
                </c:pt>
                <c:pt idx="274">
                  <c:v>40309</c:v>
                </c:pt>
                <c:pt idx="275">
                  <c:v>40310</c:v>
                </c:pt>
                <c:pt idx="276">
                  <c:v>40311</c:v>
                </c:pt>
                <c:pt idx="277">
                  <c:v>40312</c:v>
                </c:pt>
                <c:pt idx="278">
                  <c:v>40315</c:v>
                </c:pt>
                <c:pt idx="279">
                  <c:v>40316</c:v>
                </c:pt>
                <c:pt idx="280">
                  <c:v>40317</c:v>
                </c:pt>
                <c:pt idx="281">
                  <c:v>40318</c:v>
                </c:pt>
                <c:pt idx="282">
                  <c:v>40319</c:v>
                </c:pt>
                <c:pt idx="283">
                  <c:v>40322</c:v>
                </c:pt>
                <c:pt idx="284">
                  <c:v>40323</c:v>
                </c:pt>
                <c:pt idx="285">
                  <c:v>40324</c:v>
                </c:pt>
                <c:pt idx="286">
                  <c:v>40325</c:v>
                </c:pt>
                <c:pt idx="287">
                  <c:v>40326</c:v>
                </c:pt>
                <c:pt idx="288">
                  <c:v>40330</c:v>
                </c:pt>
                <c:pt idx="289">
                  <c:v>40331</c:v>
                </c:pt>
                <c:pt idx="290">
                  <c:v>40332</c:v>
                </c:pt>
                <c:pt idx="291">
                  <c:v>40333</c:v>
                </c:pt>
                <c:pt idx="292">
                  <c:v>40336</c:v>
                </c:pt>
                <c:pt idx="293">
                  <c:v>40337</c:v>
                </c:pt>
                <c:pt idx="294">
                  <c:v>40338</c:v>
                </c:pt>
                <c:pt idx="295">
                  <c:v>40339</c:v>
                </c:pt>
                <c:pt idx="296">
                  <c:v>40340</c:v>
                </c:pt>
                <c:pt idx="297">
                  <c:v>40343</c:v>
                </c:pt>
                <c:pt idx="298">
                  <c:v>40344</c:v>
                </c:pt>
                <c:pt idx="299">
                  <c:v>40345</c:v>
                </c:pt>
                <c:pt idx="300">
                  <c:v>40346</c:v>
                </c:pt>
                <c:pt idx="301">
                  <c:v>40347</c:v>
                </c:pt>
                <c:pt idx="302">
                  <c:v>40350</c:v>
                </c:pt>
                <c:pt idx="303">
                  <c:v>40351</c:v>
                </c:pt>
                <c:pt idx="304">
                  <c:v>40352</c:v>
                </c:pt>
                <c:pt idx="305">
                  <c:v>40353</c:v>
                </c:pt>
                <c:pt idx="306">
                  <c:v>40354</c:v>
                </c:pt>
                <c:pt idx="307">
                  <c:v>40357</c:v>
                </c:pt>
                <c:pt idx="308">
                  <c:v>40358</c:v>
                </c:pt>
                <c:pt idx="309">
                  <c:v>40359</c:v>
                </c:pt>
                <c:pt idx="310">
                  <c:v>40360</c:v>
                </c:pt>
                <c:pt idx="311">
                  <c:v>40361</c:v>
                </c:pt>
                <c:pt idx="312">
                  <c:v>40364</c:v>
                </c:pt>
                <c:pt idx="313">
                  <c:v>40365</c:v>
                </c:pt>
                <c:pt idx="314">
                  <c:v>40366</c:v>
                </c:pt>
                <c:pt idx="315">
                  <c:v>40367</c:v>
                </c:pt>
                <c:pt idx="316">
                  <c:v>40368</c:v>
                </c:pt>
                <c:pt idx="317">
                  <c:v>40371</c:v>
                </c:pt>
                <c:pt idx="318">
                  <c:v>40372</c:v>
                </c:pt>
                <c:pt idx="319">
                  <c:v>40373</c:v>
                </c:pt>
                <c:pt idx="320">
                  <c:v>40374</c:v>
                </c:pt>
                <c:pt idx="321">
                  <c:v>40375</c:v>
                </c:pt>
                <c:pt idx="322">
                  <c:v>40378</c:v>
                </c:pt>
                <c:pt idx="323">
                  <c:v>40379</c:v>
                </c:pt>
                <c:pt idx="324">
                  <c:v>40380</c:v>
                </c:pt>
                <c:pt idx="325">
                  <c:v>40381</c:v>
                </c:pt>
                <c:pt idx="326">
                  <c:v>40382</c:v>
                </c:pt>
                <c:pt idx="327">
                  <c:v>40385</c:v>
                </c:pt>
                <c:pt idx="328">
                  <c:v>40386</c:v>
                </c:pt>
                <c:pt idx="329">
                  <c:v>40387</c:v>
                </c:pt>
                <c:pt idx="330">
                  <c:v>40388</c:v>
                </c:pt>
                <c:pt idx="331">
                  <c:v>40389</c:v>
                </c:pt>
                <c:pt idx="332">
                  <c:v>40392</c:v>
                </c:pt>
                <c:pt idx="333">
                  <c:v>40393</c:v>
                </c:pt>
                <c:pt idx="334">
                  <c:v>40394</c:v>
                </c:pt>
                <c:pt idx="335">
                  <c:v>40395</c:v>
                </c:pt>
                <c:pt idx="336">
                  <c:v>40396</c:v>
                </c:pt>
                <c:pt idx="337">
                  <c:v>40399</c:v>
                </c:pt>
                <c:pt idx="338">
                  <c:v>40400</c:v>
                </c:pt>
                <c:pt idx="339">
                  <c:v>40401</c:v>
                </c:pt>
                <c:pt idx="340">
                  <c:v>40402</c:v>
                </c:pt>
                <c:pt idx="341">
                  <c:v>40403</c:v>
                </c:pt>
                <c:pt idx="342">
                  <c:v>40406</c:v>
                </c:pt>
                <c:pt idx="343">
                  <c:v>40407</c:v>
                </c:pt>
                <c:pt idx="344">
                  <c:v>40408</c:v>
                </c:pt>
                <c:pt idx="345">
                  <c:v>40409</c:v>
                </c:pt>
                <c:pt idx="346">
                  <c:v>40410</c:v>
                </c:pt>
                <c:pt idx="347">
                  <c:v>40413</c:v>
                </c:pt>
                <c:pt idx="348">
                  <c:v>40414</c:v>
                </c:pt>
                <c:pt idx="349">
                  <c:v>40415</c:v>
                </c:pt>
                <c:pt idx="350">
                  <c:v>40416</c:v>
                </c:pt>
                <c:pt idx="351">
                  <c:v>40417</c:v>
                </c:pt>
                <c:pt idx="352">
                  <c:v>40421</c:v>
                </c:pt>
                <c:pt idx="353">
                  <c:v>40422</c:v>
                </c:pt>
                <c:pt idx="354">
                  <c:v>40423</c:v>
                </c:pt>
                <c:pt idx="355">
                  <c:v>40424</c:v>
                </c:pt>
                <c:pt idx="356">
                  <c:v>40427</c:v>
                </c:pt>
                <c:pt idx="357">
                  <c:v>40428</c:v>
                </c:pt>
                <c:pt idx="358">
                  <c:v>40429</c:v>
                </c:pt>
                <c:pt idx="359">
                  <c:v>40430</c:v>
                </c:pt>
                <c:pt idx="360">
                  <c:v>40431</c:v>
                </c:pt>
                <c:pt idx="361">
                  <c:v>40434</c:v>
                </c:pt>
                <c:pt idx="362">
                  <c:v>40435</c:v>
                </c:pt>
                <c:pt idx="363">
                  <c:v>40436</c:v>
                </c:pt>
                <c:pt idx="364">
                  <c:v>40437</c:v>
                </c:pt>
                <c:pt idx="365">
                  <c:v>40438</c:v>
                </c:pt>
                <c:pt idx="366">
                  <c:v>40441</c:v>
                </c:pt>
                <c:pt idx="367">
                  <c:v>40442</c:v>
                </c:pt>
                <c:pt idx="368">
                  <c:v>40443</c:v>
                </c:pt>
                <c:pt idx="369">
                  <c:v>40444</c:v>
                </c:pt>
                <c:pt idx="370">
                  <c:v>40445</c:v>
                </c:pt>
                <c:pt idx="371">
                  <c:v>40448</c:v>
                </c:pt>
                <c:pt idx="372">
                  <c:v>40449</c:v>
                </c:pt>
                <c:pt idx="373">
                  <c:v>40450</c:v>
                </c:pt>
                <c:pt idx="374">
                  <c:v>40451</c:v>
                </c:pt>
                <c:pt idx="375">
                  <c:v>40452</c:v>
                </c:pt>
                <c:pt idx="376">
                  <c:v>40455</c:v>
                </c:pt>
                <c:pt idx="377">
                  <c:v>40456</c:v>
                </c:pt>
                <c:pt idx="378">
                  <c:v>40457</c:v>
                </c:pt>
                <c:pt idx="379">
                  <c:v>40458</c:v>
                </c:pt>
                <c:pt idx="380">
                  <c:v>40459</c:v>
                </c:pt>
                <c:pt idx="381">
                  <c:v>40462</c:v>
                </c:pt>
                <c:pt idx="382">
                  <c:v>40463</c:v>
                </c:pt>
                <c:pt idx="383">
                  <c:v>40464</c:v>
                </c:pt>
                <c:pt idx="384">
                  <c:v>40465</c:v>
                </c:pt>
                <c:pt idx="385">
                  <c:v>40466</c:v>
                </c:pt>
                <c:pt idx="386">
                  <c:v>40469</c:v>
                </c:pt>
                <c:pt idx="387">
                  <c:v>40470</c:v>
                </c:pt>
                <c:pt idx="388">
                  <c:v>40471</c:v>
                </c:pt>
                <c:pt idx="389">
                  <c:v>40472</c:v>
                </c:pt>
                <c:pt idx="390">
                  <c:v>40473</c:v>
                </c:pt>
                <c:pt idx="391">
                  <c:v>40476</c:v>
                </c:pt>
                <c:pt idx="392">
                  <c:v>40477</c:v>
                </c:pt>
                <c:pt idx="393">
                  <c:v>40478</c:v>
                </c:pt>
                <c:pt idx="394">
                  <c:v>40479</c:v>
                </c:pt>
                <c:pt idx="395">
                  <c:v>40480</c:v>
                </c:pt>
                <c:pt idx="396">
                  <c:v>40483</c:v>
                </c:pt>
                <c:pt idx="397">
                  <c:v>40484</c:v>
                </c:pt>
                <c:pt idx="398">
                  <c:v>40485</c:v>
                </c:pt>
                <c:pt idx="399">
                  <c:v>40486</c:v>
                </c:pt>
                <c:pt idx="400">
                  <c:v>40487</c:v>
                </c:pt>
                <c:pt idx="401">
                  <c:v>40490</c:v>
                </c:pt>
                <c:pt idx="402">
                  <c:v>40491</c:v>
                </c:pt>
                <c:pt idx="403">
                  <c:v>40492</c:v>
                </c:pt>
                <c:pt idx="404">
                  <c:v>40493</c:v>
                </c:pt>
                <c:pt idx="405">
                  <c:v>40494</c:v>
                </c:pt>
                <c:pt idx="406">
                  <c:v>40497</c:v>
                </c:pt>
                <c:pt idx="407">
                  <c:v>40498</c:v>
                </c:pt>
                <c:pt idx="408">
                  <c:v>40499</c:v>
                </c:pt>
                <c:pt idx="409">
                  <c:v>40500</c:v>
                </c:pt>
                <c:pt idx="410">
                  <c:v>40501</c:v>
                </c:pt>
                <c:pt idx="411">
                  <c:v>40504</c:v>
                </c:pt>
                <c:pt idx="412">
                  <c:v>40505</c:v>
                </c:pt>
                <c:pt idx="413">
                  <c:v>40506</c:v>
                </c:pt>
                <c:pt idx="414">
                  <c:v>40507</c:v>
                </c:pt>
                <c:pt idx="415">
                  <c:v>40508</c:v>
                </c:pt>
                <c:pt idx="416">
                  <c:v>40511</c:v>
                </c:pt>
                <c:pt idx="417">
                  <c:v>40512</c:v>
                </c:pt>
                <c:pt idx="418">
                  <c:v>40513</c:v>
                </c:pt>
                <c:pt idx="419">
                  <c:v>40514</c:v>
                </c:pt>
                <c:pt idx="420">
                  <c:v>40515</c:v>
                </c:pt>
                <c:pt idx="421">
                  <c:v>40518</c:v>
                </c:pt>
                <c:pt idx="422">
                  <c:v>40519</c:v>
                </c:pt>
                <c:pt idx="423">
                  <c:v>40520</c:v>
                </c:pt>
                <c:pt idx="424">
                  <c:v>40521</c:v>
                </c:pt>
                <c:pt idx="425">
                  <c:v>40522</c:v>
                </c:pt>
                <c:pt idx="426">
                  <c:v>40525</c:v>
                </c:pt>
                <c:pt idx="427">
                  <c:v>40526</c:v>
                </c:pt>
                <c:pt idx="428">
                  <c:v>40527</c:v>
                </c:pt>
                <c:pt idx="429">
                  <c:v>40528</c:v>
                </c:pt>
                <c:pt idx="430">
                  <c:v>40529</c:v>
                </c:pt>
                <c:pt idx="431">
                  <c:v>40532</c:v>
                </c:pt>
                <c:pt idx="432">
                  <c:v>40533</c:v>
                </c:pt>
                <c:pt idx="433">
                  <c:v>40534</c:v>
                </c:pt>
                <c:pt idx="434">
                  <c:v>40535</c:v>
                </c:pt>
                <c:pt idx="435">
                  <c:v>40536</c:v>
                </c:pt>
                <c:pt idx="436">
                  <c:v>40547</c:v>
                </c:pt>
                <c:pt idx="437">
                  <c:v>40548</c:v>
                </c:pt>
                <c:pt idx="438">
                  <c:v>40549</c:v>
                </c:pt>
                <c:pt idx="439">
                  <c:v>40550</c:v>
                </c:pt>
                <c:pt idx="440">
                  <c:v>40553</c:v>
                </c:pt>
                <c:pt idx="441">
                  <c:v>40554</c:v>
                </c:pt>
                <c:pt idx="442">
                  <c:v>40555</c:v>
                </c:pt>
                <c:pt idx="443">
                  <c:v>40556</c:v>
                </c:pt>
                <c:pt idx="444">
                  <c:v>40557</c:v>
                </c:pt>
                <c:pt idx="445">
                  <c:v>40560</c:v>
                </c:pt>
                <c:pt idx="446">
                  <c:v>40561</c:v>
                </c:pt>
                <c:pt idx="447">
                  <c:v>40562</c:v>
                </c:pt>
                <c:pt idx="448">
                  <c:v>40563</c:v>
                </c:pt>
                <c:pt idx="449">
                  <c:v>40564</c:v>
                </c:pt>
                <c:pt idx="450">
                  <c:v>40567</c:v>
                </c:pt>
                <c:pt idx="451">
                  <c:v>40568</c:v>
                </c:pt>
                <c:pt idx="452">
                  <c:v>40569</c:v>
                </c:pt>
                <c:pt idx="453">
                  <c:v>40570</c:v>
                </c:pt>
                <c:pt idx="454">
                  <c:v>40571</c:v>
                </c:pt>
                <c:pt idx="455">
                  <c:v>40574</c:v>
                </c:pt>
                <c:pt idx="456">
                  <c:v>40575</c:v>
                </c:pt>
                <c:pt idx="457">
                  <c:v>40576</c:v>
                </c:pt>
                <c:pt idx="458">
                  <c:v>40577</c:v>
                </c:pt>
                <c:pt idx="459">
                  <c:v>40578</c:v>
                </c:pt>
                <c:pt idx="460">
                  <c:v>40581</c:v>
                </c:pt>
                <c:pt idx="461">
                  <c:v>40582</c:v>
                </c:pt>
                <c:pt idx="462">
                  <c:v>40583</c:v>
                </c:pt>
                <c:pt idx="463">
                  <c:v>40584</c:v>
                </c:pt>
                <c:pt idx="464">
                  <c:v>40585</c:v>
                </c:pt>
                <c:pt idx="465">
                  <c:v>40588</c:v>
                </c:pt>
                <c:pt idx="466">
                  <c:v>40589</c:v>
                </c:pt>
                <c:pt idx="467">
                  <c:v>40590</c:v>
                </c:pt>
                <c:pt idx="468">
                  <c:v>40591</c:v>
                </c:pt>
                <c:pt idx="469">
                  <c:v>40592</c:v>
                </c:pt>
                <c:pt idx="470">
                  <c:v>40595</c:v>
                </c:pt>
                <c:pt idx="471">
                  <c:v>40596</c:v>
                </c:pt>
                <c:pt idx="472">
                  <c:v>40597</c:v>
                </c:pt>
                <c:pt idx="473">
                  <c:v>40598</c:v>
                </c:pt>
                <c:pt idx="474">
                  <c:v>40599</c:v>
                </c:pt>
                <c:pt idx="475">
                  <c:v>40602</c:v>
                </c:pt>
                <c:pt idx="476">
                  <c:v>40603</c:v>
                </c:pt>
                <c:pt idx="477">
                  <c:v>40604</c:v>
                </c:pt>
                <c:pt idx="478">
                  <c:v>40605</c:v>
                </c:pt>
                <c:pt idx="479">
                  <c:v>40606</c:v>
                </c:pt>
                <c:pt idx="480">
                  <c:v>40609</c:v>
                </c:pt>
                <c:pt idx="481">
                  <c:v>40610</c:v>
                </c:pt>
                <c:pt idx="482">
                  <c:v>40611</c:v>
                </c:pt>
                <c:pt idx="483">
                  <c:v>40612</c:v>
                </c:pt>
                <c:pt idx="484">
                  <c:v>40613</c:v>
                </c:pt>
                <c:pt idx="485">
                  <c:v>40616</c:v>
                </c:pt>
                <c:pt idx="486">
                  <c:v>40617</c:v>
                </c:pt>
                <c:pt idx="487">
                  <c:v>40618</c:v>
                </c:pt>
                <c:pt idx="488">
                  <c:v>40619</c:v>
                </c:pt>
                <c:pt idx="489">
                  <c:v>40620</c:v>
                </c:pt>
                <c:pt idx="490">
                  <c:v>40623</c:v>
                </c:pt>
                <c:pt idx="491">
                  <c:v>40624</c:v>
                </c:pt>
                <c:pt idx="492">
                  <c:v>40625</c:v>
                </c:pt>
                <c:pt idx="493">
                  <c:v>40626</c:v>
                </c:pt>
                <c:pt idx="494">
                  <c:v>40627</c:v>
                </c:pt>
                <c:pt idx="495">
                  <c:v>40630</c:v>
                </c:pt>
                <c:pt idx="496">
                  <c:v>40631</c:v>
                </c:pt>
                <c:pt idx="497">
                  <c:v>40632</c:v>
                </c:pt>
                <c:pt idx="498">
                  <c:v>40633</c:v>
                </c:pt>
                <c:pt idx="499">
                  <c:v>40634</c:v>
                </c:pt>
                <c:pt idx="500">
                  <c:v>40637</c:v>
                </c:pt>
                <c:pt idx="501">
                  <c:v>40638</c:v>
                </c:pt>
                <c:pt idx="502">
                  <c:v>40639</c:v>
                </c:pt>
                <c:pt idx="503">
                  <c:v>40640</c:v>
                </c:pt>
                <c:pt idx="504">
                  <c:v>40641</c:v>
                </c:pt>
                <c:pt idx="505">
                  <c:v>40644</c:v>
                </c:pt>
                <c:pt idx="506">
                  <c:v>40645</c:v>
                </c:pt>
                <c:pt idx="507">
                  <c:v>40646</c:v>
                </c:pt>
                <c:pt idx="508">
                  <c:v>40647</c:v>
                </c:pt>
                <c:pt idx="509">
                  <c:v>40648</c:v>
                </c:pt>
                <c:pt idx="510">
                  <c:v>40651</c:v>
                </c:pt>
                <c:pt idx="511">
                  <c:v>40652</c:v>
                </c:pt>
                <c:pt idx="512">
                  <c:v>40653</c:v>
                </c:pt>
                <c:pt idx="513">
                  <c:v>40654</c:v>
                </c:pt>
                <c:pt idx="514">
                  <c:v>40659</c:v>
                </c:pt>
                <c:pt idx="515">
                  <c:v>40660</c:v>
                </c:pt>
                <c:pt idx="516">
                  <c:v>40661</c:v>
                </c:pt>
                <c:pt idx="517">
                  <c:v>40666</c:v>
                </c:pt>
                <c:pt idx="518">
                  <c:v>40667</c:v>
                </c:pt>
                <c:pt idx="519">
                  <c:v>40668</c:v>
                </c:pt>
                <c:pt idx="520">
                  <c:v>40669</c:v>
                </c:pt>
                <c:pt idx="521">
                  <c:v>40672</c:v>
                </c:pt>
                <c:pt idx="522">
                  <c:v>40673</c:v>
                </c:pt>
                <c:pt idx="523">
                  <c:v>40674</c:v>
                </c:pt>
                <c:pt idx="524">
                  <c:v>40675</c:v>
                </c:pt>
                <c:pt idx="525">
                  <c:v>40676</c:v>
                </c:pt>
                <c:pt idx="526">
                  <c:v>40679</c:v>
                </c:pt>
                <c:pt idx="527">
                  <c:v>40680</c:v>
                </c:pt>
                <c:pt idx="528">
                  <c:v>40681</c:v>
                </c:pt>
                <c:pt idx="529">
                  <c:v>40682</c:v>
                </c:pt>
                <c:pt idx="530">
                  <c:v>40683</c:v>
                </c:pt>
                <c:pt idx="531">
                  <c:v>40686</c:v>
                </c:pt>
                <c:pt idx="532">
                  <c:v>40687</c:v>
                </c:pt>
                <c:pt idx="533">
                  <c:v>40688</c:v>
                </c:pt>
                <c:pt idx="534">
                  <c:v>40689</c:v>
                </c:pt>
                <c:pt idx="535">
                  <c:v>40690</c:v>
                </c:pt>
                <c:pt idx="536">
                  <c:v>40694</c:v>
                </c:pt>
                <c:pt idx="537">
                  <c:v>40695</c:v>
                </c:pt>
                <c:pt idx="538">
                  <c:v>40696</c:v>
                </c:pt>
                <c:pt idx="539">
                  <c:v>40697</c:v>
                </c:pt>
                <c:pt idx="540">
                  <c:v>40700</c:v>
                </c:pt>
                <c:pt idx="541">
                  <c:v>40701</c:v>
                </c:pt>
                <c:pt idx="542">
                  <c:v>40702</c:v>
                </c:pt>
                <c:pt idx="543">
                  <c:v>40703</c:v>
                </c:pt>
                <c:pt idx="544">
                  <c:v>40704</c:v>
                </c:pt>
                <c:pt idx="545">
                  <c:v>40707</c:v>
                </c:pt>
                <c:pt idx="546">
                  <c:v>40708</c:v>
                </c:pt>
                <c:pt idx="547">
                  <c:v>40709</c:v>
                </c:pt>
                <c:pt idx="548">
                  <c:v>40710</c:v>
                </c:pt>
                <c:pt idx="549">
                  <c:v>40711</c:v>
                </c:pt>
                <c:pt idx="550">
                  <c:v>40714</c:v>
                </c:pt>
                <c:pt idx="551">
                  <c:v>40715</c:v>
                </c:pt>
                <c:pt idx="552">
                  <c:v>40716</c:v>
                </c:pt>
                <c:pt idx="553">
                  <c:v>40717</c:v>
                </c:pt>
                <c:pt idx="554">
                  <c:v>40718</c:v>
                </c:pt>
                <c:pt idx="555">
                  <c:v>40721</c:v>
                </c:pt>
                <c:pt idx="556">
                  <c:v>40722</c:v>
                </c:pt>
                <c:pt idx="557">
                  <c:v>40723</c:v>
                </c:pt>
                <c:pt idx="558">
                  <c:v>40724</c:v>
                </c:pt>
                <c:pt idx="559">
                  <c:v>40725</c:v>
                </c:pt>
                <c:pt idx="560">
                  <c:v>40728</c:v>
                </c:pt>
                <c:pt idx="561">
                  <c:v>40729</c:v>
                </c:pt>
                <c:pt idx="562">
                  <c:v>40730</c:v>
                </c:pt>
                <c:pt idx="563">
                  <c:v>40731</c:v>
                </c:pt>
                <c:pt idx="564">
                  <c:v>40732</c:v>
                </c:pt>
                <c:pt idx="565">
                  <c:v>40735</c:v>
                </c:pt>
                <c:pt idx="566">
                  <c:v>40736</c:v>
                </c:pt>
                <c:pt idx="567">
                  <c:v>40737</c:v>
                </c:pt>
                <c:pt idx="568">
                  <c:v>40738</c:v>
                </c:pt>
                <c:pt idx="569">
                  <c:v>40739</c:v>
                </c:pt>
                <c:pt idx="570">
                  <c:v>40742</c:v>
                </c:pt>
                <c:pt idx="571">
                  <c:v>40743</c:v>
                </c:pt>
                <c:pt idx="572">
                  <c:v>40744</c:v>
                </c:pt>
                <c:pt idx="573">
                  <c:v>40745</c:v>
                </c:pt>
                <c:pt idx="574">
                  <c:v>40746</c:v>
                </c:pt>
                <c:pt idx="575">
                  <c:v>40749</c:v>
                </c:pt>
                <c:pt idx="576">
                  <c:v>40750</c:v>
                </c:pt>
                <c:pt idx="577">
                  <c:v>40751</c:v>
                </c:pt>
                <c:pt idx="578">
                  <c:v>40752</c:v>
                </c:pt>
                <c:pt idx="579">
                  <c:v>40753</c:v>
                </c:pt>
                <c:pt idx="580">
                  <c:v>40756</c:v>
                </c:pt>
                <c:pt idx="581">
                  <c:v>40757</c:v>
                </c:pt>
                <c:pt idx="582">
                  <c:v>40758</c:v>
                </c:pt>
                <c:pt idx="583">
                  <c:v>40759</c:v>
                </c:pt>
                <c:pt idx="584">
                  <c:v>40760</c:v>
                </c:pt>
                <c:pt idx="585">
                  <c:v>40763</c:v>
                </c:pt>
                <c:pt idx="586">
                  <c:v>40764</c:v>
                </c:pt>
                <c:pt idx="587">
                  <c:v>40765</c:v>
                </c:pt>
                <c:pt idx="588">
                  <c:v>40766</c:v>
                </c:pt>
                <c:pt idx="589">
                  <c:v>40767</c:v>
                </c:pt>
                <c:pt idx="590">
                  <c:v>40770</c:v>
                </c:pt>
                <c:pt idx="591">
                  <c:v>40771</c:v>
                </c:pt>
                <c:pt idx="592">
                  <c:v>40772</c:v>
                </c:pt>
                <c:pt idx="593">
                  <c:v>40773</c:v>
                </c:pt>
                <c:pt idx="594">
                  <c:v>40774</c:v>
                </c:pt>
                <c:pt idx="595">
                  <c:v>40777</c:v>
                </c:pt>
                <c:pt idx="596">
                  <c:v>40778</c:v>
                </c:pt>
                <c:pt idx="597">
                  <c:v>40779</c:v>
                </c:pt>
                <c:pt idx="598">
                  <c:v>40780</c:v>
                </c:pt>
                <c:pt idx="599">
                  <c:v>40781</c:v>
                </c:pt>
                <c:pt idx="600">
                  <c:v>40785</c:v>
                </c:pt>
                <c:pt idx="601">
                  <c:v>40786</c:v>
                </c:pt>
                <c:pt idx="602">
                  <c:v>40787</c:v>
                </c:pt>
                <c:pt idx="603">
                  <c:v>40788</c:v>
                </c:pt>
                <c:pt idx="604">
                  <c:v>40791</c:v>
                </c:pt>
                <c:pt idx="605">
                  <c:v>40792</c:v>
                </c:pt>
                <c:pt idx="606">
                  <c:v>40793</c:v>
                </c:pt>
                <c:pt idx="607">
                  <c:v>40794</c:v>
                </c:pt>
                <c:pt idx="608">
                  <c:v>40795</c:v>
                </c:pt>
                <c:pt idx="609">
                  <c:v>40798</c:v>
                </c:pt>
                <c:pt idx="610">
                  <c:v>40799</c:v>
                </c:pt>
                <c:pt idx="611">
                  <c:v>40800</c:v>
                </c:pt>
                <c:pt idx="612">
                  <c:v>40801</c:v>
                </c:pt>
                <c:pt idx="613">
                  <c:v>40802</c:v>
                </c:pt>
                <c:pt idx="614">
                  <c:v>40805</c:v>
                </c:pt>
                <c:pt idx="615">
                  <c:v>40806</c:v>
                </c:pt>
                <c:pt idx="616">
                  <c:v>40807</c:v>
                </c:pt>
                <c:pt idx="617">
                  <c:v>40808</c:v>
                </c:pt>
                <c:pt idx="618">
                  <c:v>40809</c:v>
                </c:pt>
                <c:pt idx="619">
                  <c:v>40812</c:v>
                </c:pt>
                <c:pt idx="620">
                  <c:v>40813</c:v>
                </c:pt>
                <c:pt idx="621">
                  <c:v>40814</c:v>
                </c:pt>
                <c:pt idx="622">
                  <c:v>40815</c:v>
                </c:pt>
                <c:pt idx="623">
                  <c:v>40816</c:v>
                </c:pt>
                <c:pt idx="624">
                  <c:v>40819</c:v>
                </c:pt>
                <c:pt idx="625">
                  <c:v>40820</c:v>
                </c:pt>
                <c:pt idx="626">
                  <c:v>40821</c:v>
                </c:pt>
                <c:pt idx="627">
                  <c:v>40822</c:v>
                </c:pt>
                <c:pt idx="628">
                  <c:v>40823</c:v>
                </c:pt>
                <c:pt idx="629">
                  <c:v>40826</c:v>
                </c:pt>
                <c:pt idx="630">
                  <c:v>40827</c:v>
                </c:pt>
                <c:pt idx="631">
                  <c:v>40828</c:v>
                </c:pt>
                <c:pt idx="632">
                  <c:v>40829</c:v>
                </c:pt>
                <c:pt idx="633">
                  <c:v>40830</c:v>
                </c:pt>
                <c:pt idx="634">
                  <c:v>40833</c:v>
                </c:pt>
                <c:pt idx="635">
                  <c:v>40834</c:v>
                </c:pt>
                <c:pt idx="636">
                  <c:v>40835</c:v>
                </c:pt>
                <c:pt idx="637">
                  <c:v>40836</c:v>
                </c:pt>
                <c:pt idx="638">
                  <c:v>40837</c:v>
                </c:pt>
                <c:pt idx="639">
                  <c:v>40840</c:v>
                </c:pt>
                <c:pt idx="640">
                  <c:v>40841</c:v>
                </c:pt>
                <c:pt idx="641">
                  <c:v>40842</c:v>
                </c:pt>
                <c:pt idx="642">
                  <c:v>40843</c:v>
                </c:pt>
                <c:pt idx="643">
                  <c:v>40844</c:v>
                </c:pt>
                <c:pt idx="644">
                  <c:v>40847</c:v>
                </c:pt>
                <c:pt idx="645">
                  <c:v>40848</c:v>
                </c:pt>
                <c:pt idx="646">
                  <c:v>40849</c:v>
                </c:pt>
                <c:pt idx="647">
                  <c:v>40850</c:v>
                </c:pt>
                <c:pt idx="648">
                  <c:v>40851</c:v>
                </c:pt>
                <c:pt idx="649">
                  <c:v>40854</c:v>
                </c:pt>
                <c:pt idx="650">
                  <c:v>40855</c:v>
                </c:pt>
                <c:pt idx="651">
                  <c:v>40856</c:v>
                </c:pt>
                <c:pt idx="652">
                  <c:v>40857</c:v>
                </c:pt>
                <c:pt idx="653">
                  <c:v>40858</c:v>
                </c:pt>
                <c:pt idx="654">
                  <c:v>40861</c:v>
                </c:pt>
                <c:pt idx="655">
                  <c:v>40862</c:v>
                </c:pt>
                <c:pt idx="656">
                  <c:v>40863</c:v>
                </c:pt>
                <c:pt idx="657">
                  <c:v>40864</c:v>
                </c:pt>
                <c:pt idx="658">
                  <c:v>40865</c:v>
                </c:pt>
                <c:pt idx="659">
                  <c:v>40868</c:v>
                </c:pt>
                <c:pt idx="660">
                  <c:v>40869</c:v>
                </c:pt>
                <c:pt idx="661">
                  <c:v>40870</c:v>
                </c:pt>
                <c:pt idx="662">
                  <c:v>40871</c:v>
                </c:pt>
                <c:pt idx="663">
                  <c:v>40872</c:v>
                </c:pt>
                <c:pt idx="664">
                  <c:v>40875</c:v>
                </c:pt>
                <c:pt idx="665">
                  <c:v>40876</c:v>
                </c:pt>
                <c:pt idx="666">
                  <c:v>40877</c:v>
                </c:pt>
                <c:pt idx="667">
                  <c:v>40878</c:v>
                </c:pt>
                <c:pt idx="668">
                  <c:v>40879</c:v>
                </c:pt>
                <c:pt idx="669">
                  <c:v>40882</c:v>
                </c:pt>
                <c:pt idx="670">
                  <c:v>40883</c:v>
                </c:pt>
                <c:pt idx="671">
                  <c:v>40884</c:v>
                </c:pt>
                <c:pt idx="672">
                  <c:v>40885</c:v>
                </c:pt>
                <c:pt idx="673">
                  <c:v>40886</c:v>
                </c:pt>
                <c:pt idx="674">
                  <c:v>40889</c:v>
                </c:pt>
                <c:pt idx="675">
                  <c:v>40890</c:v>
                </c:pt>
                <c:pt idx="676">
                  <c:v>40891</c:v>
                </c:pt>
                <c:pt idx="677">
                  <c:v>40892</c:v>
                </c:pt>
                <c:pt idx="678">
                  <c:v>40893</c:v>
                </c:pt>
                <c:pt idx="679">
                  <c:v>40896</c:v>
                </c:pt>
                <c:pt idx="680">
                  <c:v>40897</c:v>
                </c:pt>
                <c:pt idx="681">
                  <c:v>40898</c:v>
                </c:pt>
                <c:pt idx="682">
                  <c:v>40899</c:v>
                </c:pt>
                <c:pt idx="683">
                  <c:v>40900</c:v>
                </c:pt>
                <c:pt idx="684">
                  <c:v>40905</c:v>
                </c:pt>
                <c:pt idx="685">
                  <c:v>40906</c:v>
                </c:pt>
                <c:pt idx="686">
                  <c:v>40907</c:v>
                </c:pt>
                <c:pt idx="687">
                  <c:v>40911</c:v>
                </c:pt>
                <c:pt idx="688">
                  <c:v>40912</c:v>
                </c:pt>
                <c:pt idx="689">
                  <c:v>40913</c:v>
                </c:pt>
                <c:pt idx="690">
                  <c:v>40914</c:v>
                </c:pt>
                <c:pt idx="691">
                  <c:v>40917</c:v>
                </c:pt>
                <c:pt idx="692">
                  <c:v>40918</c:v>
                </c:pt>
                <c:pt idx="693">
                  <c:v>40919</c:v>
                </c:pt>
                <c:pt idx="694">
                  <c:v>40920</c:v>
                </c:pt>
                <c:pt idx="695">
                  <c:v>40921</c:v>
                </c:pt>
                <c:pt idx="696">
                  <c:v>40924</c:v>
                </c:pt>
                <c:pt idx="697">
                  <c:v>40925</c:v>
                </c:pt>
                <c:pt idx="698">
                  <c:v>40926</c:v>
                </c:pt>
                <c:pt idx="699">
                  <c:v>40927</c:v>
                </c:pt>
                <c:pt idx="700">
                  <c:v>40928</c:v>
                </c:pt>
                <c:pt idx="701">
                  <c:v>40931</c:v>
                </c:pt>
                <c:pt idx="702">
                  <c:v>40932</c:v>
                </c:pt>
                <c:pt idx="703">
                  <c:v>40933</c:v>
                </c:pt>
                <c:pt idx="704">
                  <c:v>40934</c:v>
                </c:pt>
                <c:pt idx="705">
                  <c:v>40935</c:v>
                </c:pt>
                <c:pt idx="706">
                  <c:v>40938</c:v>
                </c:pt>
                <c:pt idx="707">
                  <c:v>40939</c:v>
                </c:pt>
                <c:pt idx="708">
                  <c:v>40940</c:v>
                </c:pt>
                <c:pt idx="709">
                  <c:v>40941</c:v>
                </c:pt>
                <c:pt idx="710">
                  <c:v>40942</c:v>
                </c:pt>
                <c:pt idx="711">
                  <c:v>40945</c:v>
                </c:pt>
                <c:pt idx="712">
                  <c:v>40946</c:v>
                </c:pt>
                <c:pt idx="713">
                  <c:v>40947</c:v>
                </c:pt>
                <c:pt idx="714">
                  <c:v>40948</c:v>
                </c:pt>
                <c:pt idx="715">
                  <c:v>40949</c:v>
                </c:pt>
                <c:pt idx="716">
                  <c:v>40952</c:v>
                </c:pt>
                <c:pt idx="717">
                  <c:v>40953</c:v>
                </c:pt>
                <c:pt idx="718">
                  <c:v>40954</c:v>
                </c:pt>
                <c:pt idx="719">
                  <c:v>40955</c:v>
                </c:pt>
                <c:pt idx="720">
                  <c:v>40956</c:v>
                </c:pt>
                <c:pt idx="721">
                  <c:v>40959</c:v>
                </c:pt>
                <c:pt idx="722">
                  <c:v>40960</c:v>
                </c:pt>
                <c:pt idx="723">
                  <c:v>40961</c:v>
                </c:pt>
                <c:pt idx="724">
                  <c:v>40962</c:v>
                </c:pt>
                <c:pt idx="725">
                  <c:v>40963</c:v>
                </c:pt>
                <c:pt idx="726">
                  <c:v>40966</c:v>
                </c:pt>
                <c:pt idx="727">
                  <c:v>40967</c:v>
                </c:pt>
                <c:pt idx="728">
                  <c:v>40968</c:v>
                </c:pt>
                <c:pt idx="729">
                  <c:v>40969</c:v>
                </c:pt>
                <c:pt idx="730">
                  <c:v>40970</c:v>
                </c:pt>
                <c:pt idx="731">
                  <c:v>40973</c:v>
                </c:pt>
                <c:pt idx="732">
                  <c:v>40974</c:v>
                </c:pt>
                <c:pt idx="733">
                  <c:v>40975</c:v>
                </c:pt>
                <c:pt idx="734">
                  <c:v>40976</c:v>
                </c:pt>
                <c:pt idx="735">
                  <c:v>40977</c:v>
                </c:pt>
                <c:pt idx="736">
                  <c:v>40980</c:v>
                </c:pt>
                <c:pt idx="737">
                  <c:v>40981</c:v>
                </c:pt>
                <c:pt idx="738">
                  <c:v>40982</c:v>
                </c:pt>
                <c:pt idx="739">
                  <c:v>40983</c:v>
                </c:pt>
                <c:pt idx="740">
                  <c:v>40984</c:v>
                </c:pt>
                <c:pt idx="741">
                  <c:v>40987</c:v>
                </c:pt>
                <c:pt idx="742">
                  <c:v>40988</c:v>
                </c:pt>
                <c:pt idx="743">
                  <c:v>40989</c:v>
                </c:pt>
                <c:pt idx="744">
                  <c:v>40990</c:v>
                </c:pt>
                <c:pt idx="745">
                  <c:v>40991</c:v>
                </c:pt>
                <c:pt idx="746">
                  <c:v>40994</c:v>
                </c:pt>
                <c:pt idx="747">
                  <c:v>40995</c:v>
                </c:pt>
                <c:pt idx="748">
                  <c:v>40996</c:v>
                </c:pt>
                <c:pt idx="749">
                  <c:v>40997</c:v>
                </c:pt>
                <c:pt idx="750">
                  <c:v>40998</c:v>
                </c:pt>
                <c:pt idx="751">
                  <c:v>41001</c:v>
                </c:pt>
                <c:pt idx="752">
                  <c:v>41002</c:v>
                </c:pt>
                <c:pt idx="753">
                  <c:v>41003</c:v>
                </c:pt>
                <c:pt idx="754">
                  <c:v>41004</c:v>
                </c:pt>
                <c:pt idx="755">
                  <c:v>41009</c:v>
                </c:pt>
                <c:pt idx="756">
                  <c:v>41010</c:v>
                </c:pt>
                <c:pt idx="757">
                  <c:v>41011</c:v>
                </c:pt>
                <c:pt idx="758">
                  <c:v>41012</c:v>
                </c:pt>
                <c:pt idx="759">
                  <c:v>41015</c:v>
                </c:pt>
                <c:pt idx="760">
                  <c:v>41016</c:v>
                </c:pt>
                <c:pt idx="761">
                  <c:v>41017</c:v>
                </c:pt>
                <c:pt idx="762">
                  <c:v>41018</c:v>
                </c:pt>
                <c:pt idx="763">
                  <c:v>41019</c:v>
                </c:pt>
                <c:pt idx="764">
                  <c:v>41022</c:v>
                </c:pt>
                <c:pt idx="765">
                  <c:v>41023</c:v>
                </c:pt>
                <c:pt idx="766">
                  <c:v>41024</c:v>
                </c:pt>
                <c:pt idx="767">
                  <c:v>41025</c:v>
                </c:pt>
                <c:pt idx="768">
                  <c:v>41026</c:v>
                </c:pt>
                <c:pt idx="769">
                  <c:v>41029</c:v>
                </c:pt>
                <c:pt idx="770">
                  <c:v>41030</c:v>
                </c:pt>
                <c:pt idx="771">
                  <c:v>41031</c:v>
                </c:pt>
                <c:pt idx="772">
                  <c:v>41032</c:v>
                </c:pt>
                <c:pt idx="773">
                  <c:v>41033</c:v>
                </c:pt>
                <c:pt idx="774">
                  <c:v>41037</c:v>
                </c:pt>
                <c:pt idx="775">
                  <c:v>41038</c:v>
                </c:pt>
                <c:pt idx="776">
                  <c:v>41039</c:v>
                </c:pt>
                <c:pt idx="777">
                  <c:v>41040</c:v>
                </c:pt>
                <c:pt idx="778">
                  <c:v>41043</c:v>
                </c:pt>
                <c:pt idx="779">
                  <c:v>41044</c:v>
                </c:pt>
                <c:pt idx="780">
                  <c:v>41045</c:v>
                </c:pt>
                <c:pt idx="781">
                  <c:v>41046</c:v>
                </c:pt>
                <c:pt idx="782">
                  <c:v>41047</c:v>
                </c:pt>
                <c:pt idx="783">
                  <c:v>41050</c:v>
                </c:pt>
                <c:pt idx="784">
                  <c:v>41051</c:v>
                </c:pt>
                <c:pt idx="785">
                  <c:v>41052</c:v>
                </c:pt>
                <c:pt idx="786">
                  <c:v>41053</c:v>
                </c:pt>
                <c:pt idx="787">
                  <c:v>41054</c:v>
                </c:pt>
                <c:pt idx="788">
                  <c:v>41057</c:v>
                </c:pt>
                <c:pt idx="789">
                  <c:v>41058</c:v>
                </c:pt>
                <c:pt idx="790">
                  <c:v>41059</c:v>
                </c:pt>
                <c:pt idx="791">
                  <c:v>41060</c:v>
                </c:pt>
                <c:pt idx="792">
                  <c:v>41061</c:v>
                </c:pt>
                <c:pt idx="793">
                  <c:v>41066</c:v>
                </c:pt>
                <c:pt idx="794">
                  <c:v>41067</c:v>
                </c:pt>
                <c:pt idx="795">
                  <c:v>41068</c:v>
                </c:pt>
                <c:pt idx="796">
                  <c:v>41071</c:v>
                </c:pt>
                <c:pt idx="797">
                  <c:v>41072</c:v>
                </c:pt>
                <c:pt idx="798">
                  <c:v>41073</c:v>
                </c:pt>
                <c:pt idx="799">
                  <c:v>41074</c:v>
                </c:pt>
                <c:pt idx="800">
                  <c:v>41075</c:v>
                </c:pt>
                <c:pt idx="801">
                  <c:v>41078</c:v>
                </c:pt>
                <c:pt idx="802">
                  <c:v>41079</c:v>
                </c:pt>
                <c:pt idx="803">
                  <c:v>41080</c:v>
                </c:pt>
                <c:pt idx="804">
                  <c:v>41081</c:v>
                </c:pt>
                <c:pt idx="805">
                  <c:v>41082</c:v>
                </c:pt>
                <c:pt idx="806">
                  <c:v>41085</c:v>
                </c:pt>
                <c:pt idx="807">
                  <c:v>41086</c:v>
                </c:pt>
                <c:pt idx="808">
                  <c:v>41087</c:v>
                </c:pt>
                <c:pt idx="809">
                  <c:v>41088</c:v>
                </c:pt>
                <c:pt idx="810">
                  <c:v>41089</c:v>
                </c:pt>
                <c:pt idx="811">
                  <c:v>41092</c:v>
                </c:pt>
                <c:pt idx="812">
                  <c:v>41093</c:v>
                </c:pt>
                <c:pt idx="813">
                  <c:v>41094</c:v>
                </c:pt>
                <c:pt idx="814">
                  <c:v>41095</c:v>
                </c:pt>
                <c:pt idx="815">
                  <c:v>41096</c:v>
                </c:pt>
                <c:pt idx="816">
                  <c:v>41099</c:v>
                </c:pt>
                <c:pt idx="817">
                  <c:v>41100</c:v>
                </c:pt>
                <c:pt idx="818">
                  <c:v>41101</c:v>
                </c:pt>
                <c:pt idx="819">
                  <c:v>41102</c:v>
                </c:pt>
                <c:pt idx="820">
                  <c:v>41103</c:v>
                </c:pt>
                <c:pt idx="821">
                  <c:v>41106</c:v>
                </c:pt>
                <c:pt idx="822">
                  <c:v>41107</c:v>
                </c:pt>
                <c:pt idx="823">
                  <c:v>41108</c:v>
                </c:pt>
                <c:pt idx="824">
                  <c:v>41109</c:v>
                </c:pt>
                <c:pt idx="825">
                  <c:v>41110</c:v>
                </c:pt>
                <c:pt idx="826">
                  <c:v>41113</c:v>
                </c:pt>
                <c:pt idx="827">
                  <c:v>41114</c:v>
                </c:pt>
                <c:pt idx="828">
                  <c:v>41115</c:v>
                </c:pt>
                <c:pt idx="829">
                  <c:v>41116</c:v>
                </c:pt>
                <c:pt idx="830">
                  <c:v>41117</c:v>
                </c:pt>
                <c:pt idx="831">
                  <c:v>41120</c:v>
                </c:pt>
                <c:pt idx="832">
                  <c:v>41121</c:v>
                </c:pt>
                <c:pt idx="833">
                  <c:v>41122</c:v>
                </c:pt>
                <c:pt idx="834">
                  <c:v>41123</c:v>
                </c:pt>
                <c:pt idx="835">
                  <c:v>41124</c:v>
                </c:pt>
                <c:pt idx="836">
                  <c:v>41127</c:v>
                </c:pt>
                <c:pt idx="837">
                  <c:v>41128</c:v>
                </c:pt>
                <c:pt idx="838">
                  <c:v>41129</c:v>
                </c:pt>
                <c:pt idx="839">
                  <c:v>41130</c:v>
                </c:pt>
                <c:pt idx="840">
                  <c:v>41131</c:v>
                </c:pt>
                <c:pt idx="841">
                  <c:v>41134</c:v>
                </c:pt>
                <c:pt idx="842">
                  <c:v>41135</c:v>
                </c:pt>
                <c:pt idx="843">
                  <c:v>41136</c:v>
                </c:pt>
                <c:pt idx="844">
                  <c:v>41137</c:v>
                </c:pt>
                <c:pt idx="845">
                  <c:v>41138</c:v>
                </c:pt>
                <c:pt idx="846">
                  <c:v>41141</c:v>
                </c:pt>
                <c:pt idx="847">
                  <c:v>41142</c:v>
                </c:pt>
                <c:pt idx="848">
                  <c:v>41143</c:v>
                </c:pt>
                <c:pt idx="849">
                  <c:v>41144</c:v>
                </c:pt>
                <c:pt idx="850">
                  <c:v>41145</c:v>
                </c:pt>
                <c:pt idx="851">
                  <c:v>41149</c:v>
                </c:pt>
                <c:pt idx="852">
                  <c:v>41150</c:v>
                </c:pt>
                <c:pt idx="853">
                  <c:v>41151</c:v>
                </c:pt>
                <c:pt idx="854">
                  <c:v>41152</c:v>
                </c:pt>
                <c:pt idx="855">
                  <c:v>41155</c:v>
                </c:pt>
                <c:pt idx="856">
                  <c:v>41156</c:v>
                </c:pt>
                <c:pt idx="857">
                  <c:v>41157</c:v>
                </c:pt>
                <c:pt idx="858">
                  <c:v>41158</c:v>
                </c:pt>
                <c:pt idx="859">
                  <c:v>41159</c:v>
                </c:pt>
                <c:pt idx="860">
                  <c:v>41162</c:v>
                </c:pt>
                <c:pt idx="861">
                  <c:v>41163</c:v>
                </c:pt>
                <c:pt idx="862">
                  <c:v>41164</c:v>
                </c:pt>
                <c:pt idx="863">
                  <c:v>41165</c:v>
                </c:pt>
                <c:pt idx="864">
                  <c:v>41166</c:v>
                </c:pt>
                <c:pt idx="865">
                  <c:v>41169</c:v>
                </c:pt>
                <c:pt idx="866">
                  <c:v>41170</c:v>
                </c:pt>
                <c:pt idx="867">
                  <c:v>41171</c:v>
                </c:pt>
                <c:pt idx="868">
                  <c:v>41172</c:v>
                </c:pt>
                <c:pt idx="869">
                  <c:v>41173</c:v>
                </c:pt>
                <c:pt idx="870">
                  <c:v>41176</c:v>
                </c:pt>
                <c:pt idx="871">
                  <c:v>41177</c:v>
                </c:pt>
                <c:pt idx="872">
                  <c:v>41178</c:v>
                </c:pt>
                <c:pt idx="873">
                  <c:v>41179</c:v>
                </c:pt>
                <c:pt idx="874">
                  <c:v>41180</c:v>
                </c:pt>
                <c:pt idx="875">
                  <c:v>41183</c:v>
                </c:pt>
                <c:pt idx="876">
                  <c:v>41184</c:v>
                </c:pt>
                <c:pt idx="877">
                  <c:v>41185</c:v>
                </c:pt>
                <c:pt idx="878">
                  <c:v>41186</c:v>
                </c:pt>
                <c:pt idx="879">
                  <c:v>41187</c:v>
                </c:pt>
                <c:pt idx="880">
                  <c:v>41190</c:v>
                </c:pt>
                <c:pt idx="881">
                  <c:v>41191</c:v>
                </c:pt>
                <c:pt idx="882">
                  <c:v>41192</c:v>
                </c:pt>
                <c:pt idx="883">
                  <c:v>41193</c:v>
                </c:pt>
                <c:pt idx="884">
                  <c:v>41194</c:v>
                </c:pt>
                <c:pt idx="885">
                  <c:v>41197</c:v>
                </c:pt>
                <c:pt idx="886">
                  <c:v>41198</c:v>
                </c:pt>
                <c:pt idx="887">
                  <c:v>41199</c:v>
                </c:pt>
                <c:pt idx="888">
                  <c:v>41200</c:v>
                </c:pt>
                <c:pt idx="889">
                  <c:v>41201</c:v>
                </c:pt>
                <c:pt idx="890">
                  <c:v>41204</c:v>
                </c:pt>
                <c:pt idx="891">
                  <c:v>41205</c:v>
                </c:pt>
                <c:pt idx="892">
                  <c:v>41206</c:v>
                </c:pt>
                <c:pt idx="893">
                  <c:v>41207</c:v>
                </c:pt>
                <c:pt idx="894">
                  <c:v>41208</c:v>
                </c:pt>
                <c:pt idx="895">
                  <c:v>41211</c:v>
                </c:pt>
                <c:pt idx="896">
                  <c:v>41212</c:v>
                </c:pt>
                <c:pt idx="897">
                  <c:v>41213</c:v>
                </c:pt>
                <c:pt idx="898">
                  <c:v>41214</c:v>
                </c:pt>
                <c:pt idx="899">
                  <c:v>41215</c:v>
                </c:pt>
                <c:pt idx="900">
                  <c:v>41218</c:v>
                </c:pt>
                <c:pt idx="901">
                  <c:v>41219</c:v>
                </c:pt>
                <c:pt idx="902">
                  <c:v>41220</c:v>
                </c:pt>
                <c:pt idx="903">
                  <c:v>41221</c:v>
                </c:pt>
                <c:pt idx="904">
                  <c:v>41222</c:v>
                </c:pt>
                <c:pt idx="905">
                  <c:v>41225</c:v>
                </c:pt>
                <c:pt idx="906">
                  <c:v>41226</c:v>
                </c:pt>
                <c:pt idx="907">
                  <c:v>41227</c:v>
                </c:pt>
                <c:pt idx="908">
                  <c:v>41228</c:v>
                </c:pt>
                <c:pt idx="909">
                  <c:v>41229</c:v>
                </c:pt>
                <c:pt idx="910">
                  <c:v>41232</c:v>
                </c:pt>
                <c:pt idx="911">
                  <c:v>41233</c:v>
                </c:pt>
                <c:pt idx="912">
                  <c:v>41234</c:v>
                </c:pt>
                <c:pt idx="913">
                  <c:v>41235</c:v>
                </c:pt>
                <c:pt idx="914">
                  <c:v>41236</c:v>
                </c:pt>
                <c:pt idx="915">
                  <c:v>41239</c:v>
                </c:pt>
                <c:pt idx="916">
                  <c:v>41240</c:v>
                </c:pt>
                <c:pt idx="917">
                  <c:v>41241</c:v>
                </c:pt>
                <c:pt idx="918">
                  <c:v>41242</c:v>
                </c:pt>
                <c:pt idx="919">
                  <c:v>41243</c:v>
                </c:pt>
                <c:pt idx="920">
                  <c:v>41246</c:v>
                </c:pt>
                <c:pt idx="921">
                  <c:v>41247</c:v>
                </c:pt>
                <c:pt idx="922">
                  <c:v>41248</c:v>
                </c:pt>
                <c:pt idx="923">
                  <c:v>41249</c:v>
                </c:pt>
                <c:pt idx="924">
                  <c:v>41250</c:v>
                </c:pt>
                <c:pt idx="925">
                  <c:v>41253</c:v>
                </c:pt>
                <c:pt idx="926">
                  <c:v>41254</c:v>
                </c:pt>
                <c:pt idx="927">
                  <c:v>41255</c:v>
                </c:pt>
                <c:pt idx="928">
                  <c:v>41256</c:v>
                </c:pt>
                <c:pt idx="929">
                  <c:v>41257</c:v>
                </c:pt>
                <c:pt idx="930">
                  <c:v>41260</c:v>
                </c:pt>
                <c:pt idx="931">
                  <c:v>41261</c:v>
                </c:pt>
                <c:pt idx="932">
                  <c:v>41262</c:v>
                </c:pt>
                <c:pt idx="933">
                  <c:v>41263</c:v>
                </c:pt>
                <c:pt idx="934">
                  <c:v>41264</c:v>
                </c:pt>
                <c:pt idx="935">
                  <c:v>41267</c:v>
                </c:pt>
                <c:pt idx="936">
                  <c:v>41270</c:v>
                </c:pt>
                <c:pt idx="937">
                  <c:v>41271</c:v>
                </c:pt>
                <c:pt idx="938">
                  <c:v>41274</c:v>
                </c:pt>
                <c:pt idx="939">
                  <c:v>41276</c:v>
                </c:pt>
                <c:pt idx="940">
                  <c:v>41277</c:v>
                </c:pt>
                <c:pt idx="941">
                  <c:v>41278</c:v>
                </c:pt>
                <c:pt idx="942">
                  <c:v>41281</c:v>
                </c:pt>
                <c:pt idx="943">
                  <c:v>41282</c:v>
                </c:pt>
                <c:pt idx="944">
                  <c:v>41283</c:v>
                </c:pt>
                <c:pt idx="945">
                  <c:v>41284</c:v>
                </c:pt>
                <c:pt idx="946">
                  <c:v>41285</c:v>
                </c:pt>
                <c:pt idx="947">
                  <c:v>41288</c:v>
                </c:pt>
                <c:pt idx="948">
                  <c:v>41289</c:v>
                </c:pt>
                <c:pt idx="949">
                  <c:v>41290</c:v>
                </c:pt>
                <c:pt idx="950">
                  <c:v>41291</c:v>
                </c:pt>
                <c:pt idx="951">
                  <c:v>41292</c:v>
                </c:pt>
                <c:pt idx="952">
                  <c:v>41295</c:v>
                </c:pt>
                <c:pt idx="953">
                  <c:v>41296</c:v>
                </c:pt>
                <c:pt idx="954">
                  <c:v>41297</c:v>
                </c:pt>
                <c:pt idx="955">
                  <c:v>41298</c:v>
                </c:pt>
                <c:pt idx="956">
                  <c:v>41299</c:v>
                </c:pt>
                <c:pt idx="957">
                  <c:v>41302</c:v>
                </c:pt>
                <c:pt idx="958">
                  <c:v>41303</c:v>
                </c:pt>
                <c:pt idx="959">
                  <c:v>41304</c:v>
                </c:pt>
                <c:pt idx="960">
                  <c:v>41305</c:v>
                </c:pt>
                <c:pt idx="961">
                  <c:v>41306</c:v>
                </c:pt>
                <c:pt idx="962">
                  <c:v>41309</c:v>
                </c:pt>
                <c:pt idx="963">
                  <c:v>41310</c:v>
                </c:pt>
                <c:pt idx="964">
                  <c:v>41311</c:v>
                </c:pt>
                <c:pt idx="965">
                  <c:v>41312</c:v>
                </c:pt>
                <c:pt idx="966">
                  <c:v>41313</c:v>
                </c:pt>
                <c:pt idx="967">
                  <c:v>41316</c:v>
                </c:pt>
                <c:pt idx="968">
                  <c:v>41317</c:v>
                </c:pt>
                <c:pt idx="969">
                  <c:v>41318</c:v>
                </c:pt>
                <c:pt idx="970">
                  <c:v>41319</c:v>
                </c:pt>
                <c:pt idx="971">
                  <c:v>41320</c:v>
                </c:pt>
                <c:pt idx="972">
                  <c:v>41323</c:v>
                </c:pt>
                <c:pt idx="973">
                  <c:v>41324</c:v>
                </c:pt>
                <c:pt idx="974">
                  <c:v>41325</c:v>
                </c:pt>
                <c:pt idx="975">
                  <c:v>41326</c:v>
                </c:pt>
                <c:pt idx="976">
                  <c:v>41327</c:v>
                </c:pt>
                <c:pt idx="977">
                  <c:v>41330</c:v>
                </c:pt>
                <c:pt idx="978">
                  <c:v>41331</c:v>
                </c:pt>
                <c:pt idx="979">
                  <c:v>41332</c:v>
                </c:pt>
                <c:pt idx="980">
                  <c:v>41333</c:v>
                </c:pt>
                <c:pt idx="981">
                  <c:v>41334</c:v>
                </c:pt>
                <c:pt idx="982">
                  <c:v>41337</c:v>
                </c:pt>
                <c:pt idx="983">
                  <c:v>41338</c:v>
                </c:pt>
                <c:pt idx="984">
                  <c:v>41339</c:v>
                </c:pt>
                <c:pt idx="985">
                  <c:v>41340</c:v>
                </c:pt>
                <c:pt idx="986">
                  <c:v>41341</c:v>
                </c:pt>
                <c:pt idx="987">
                  <c:v>41344</c:v>
                </c:pt>
                <c:pt idx="988">
                  <c:v>41345</c:v>
                </c:pt>
                <c:pt idx="989">
                  <c:v>41346</c:v>
                </c:pt>
                <c:pt idx="990">
                  <c:v>41347</c:v>
                </c:pt>
                <c:pt idx="991">
                  <c:v>41348</c:v>
                </c:pt>
                <c:pt idx="992">
                  <c:v>41351</c:v>
                </c:pt>
                <c:pt idx="993">
                  <c:v>41352</c:v>
                </c:pt>
                <c:pt idx="994">
                  <c:v>41353</c:v>
                </c:pt>
                <c:pt idx="995">
                  <c:v>41354</c:v>
                </c:pt>
                <c:pt idx="996">
                  <c:v>41355</c:v>
                </c:pt>
                <c:pt idx="997">
                  <c:v>41358</c:v>
                </c:pt>
                <c:pt idx="998">
                  <c:v>41359</c:v>
                </c:pt>
                <c:pt idx="999">
                  <c:v>41360</c:v>
                </c:pt>
                <c:pt idx="1000">
                  <c:v>41361</c:v>
                </c:pt>
                <c:pt idx="1001">
                  <c:v>41366</c:v>
                </c:pt>
                <c:pt idx="1002">
                  <c:v>41367</c:v>
                </c:pt>
                <c:pt idx="1003">
                  <c:v>41368</c:v>
                </c:pt>
                <c:pt idx="1004">
                  <c:v>41369</c:v>
                </c:pt>
                <c:pt idx="1005">
                  <c:v>41372</c:v>
                </c:pt>
                <c:pt idx="1006">
                  <c:v>41373</c:v>
                </c:pt>
                <c:pt idx="1007">
                  <c:v>41374</c:v>
                </c:pt>
                <c:pt idx="1008">
                  <c:v>41375</c:v>
                </c:pt>
                <c:pt idx="1009">
                  <c:v>41376</c:v>
                </c:pt>
                <c:pt idx="1010">
                  <c:v>41379</c:v>
                </c:pt>
                <c:pt idx="1011">
                  <c:v>41380</c:v>
                </c:pt>
                <c:pt idx="1012">
                  <c:v>41381</c:v>
                </c:pt>
                <c:pt idx="1013">
                  <c:v>41382</c:v>
                </c:pt>
                <c:pt idx="1014">
                  <c:v>41383</c:v>
                </c:pt>
                <c:pt idx="1015">
                  <c:v>41386</c:v>
                </c:pt>
                <c:pt idx="1016">
                  <c:v>41387</c:v>
                </c:pt>
                <c:pt idx="1017">
                  <c:v>41388</c:v>
                </c:pt>
                <c:pt idx="1018">
                  <c:v>41389</c:v>
                </c:pt>
                <c:pt idx="1019">
                  <c:v>41390</c:v>
                </c:pt>
                <c:pt idx="1020">
                  <c:v>41393</c:v>
                </c:pt>
                <c:pt idx="1021">
                  <c:v>41394</c:v>
                </c:pt>
                <c:pt idx="1022">
                  <c:v>41395</c:v>
                </c:pt>
                <c:pt idx="1023">
                  <c:v>41396</c:v>
                </c:pt>
                <c:pt idx="1024">
                  <c:v>41397</c:v>
                </c:pt>
                <c:pt idx="1025">
                  <c:v>41401</c:v>
                </c:pt>
                <c:pt idx="1026">
                  <c:v>41402</c:v>
                </c:pt>
                <c:pt idx="1027">
                  <c:v>41403</c:v>
                </c:pt>
                <c:pt idx="1028">
                  <c:v>41404</c:v>
                </c:pt>
                <c:pt idx="1029">
                  <c:v>41407</c:v>
                </c:pt>
                <c:pt idx="1030">
                  <c:v>41408</c:v>
                </c:pt>
                <c:pt idx="1031">
                  <c:v>41409</c:v>
                </c:pt>
                <c:pt idx="1032">
                  <c:v>41410</c:v>
                </c:pt>
                <c:pt idx="1033">
                  <c:v>41411</c:v>
                </c:pt>
                <c:pt idx="1034">
                  <c:v>41414</c:v>
                </c:pt>
                <c:pt idx="1035">
                  <c:v>41415</c:v>
                </c:pt>
                <c:pt idx="1036">
                  <c:v>41416</c:v>
                </c:pt>
                <c:pt idx="1037">
                  <c:v>41417</c:v>
                </c:pt>
                <c:pt idx="1038">
                  <c:v>41418</c:v>
                </c:pt>
                <c:pt idx="1039">
                  <c:v>41422</c:v>
                </c:pt>
                <c:pt idx="1040">
                  <c:v>41423</c:v>
                </c:pt>
                <c:pt idx="1041">
                  <c:v>41424</c:v>
                </c:pt>
                <c:pt idx="1042">
                  <c:v>41425</c:v>
                </c:pt>
                <c:pt idx="1043">
                  <c:v>41428</c:v>
                </c:pt>
                <c:pt idx="1044">
                  <c:v>41429</c:v>
                </c:pt>
                <c:pt idx="1045">
                  <c:v>41430</c:v>
                </c:pt>
                <c:pt idx="1046">
                  <c:v>41431</c:v>
                </c:pt>
                <c:pt idx="1047">
                  <c:v>41432</c:v>
                </c:pt>
                <c:pt idx="1048">
                  <c:v>41435</c:v>
                </c:pt>
                <c:pt idx="1049">
                  <c:v>41436</c:v>
                </c:pt>
                <c:pt idx="1050">
                  <c:v>41437</c:v>
                </c:pt>
                <c:pt idx="1051">
                  <c:v>41438</c:v>
                </c:pt>
                <c:pt idx="1052">
                  <c:v>41439</c:v>
                </c:pt>
                <c:pt idx="1053">
                  <c:v>41442</c:v>
                </c:pt>
                <c:pt idx="1054">
                  <c:v>41443</c:v>
                </c:pt>
                <c:pt idx="1055">
                  <c:v>41444</c:v>
                </c:pt>
                <c:pt idx="1056">
                  <c:v>41445</c:v>
                </c:pt>
                <c:pt idx="1057">
                  <c:v>41446</c:v>
                </c:pt>
                <c:pt idx="1058">
                  <c:v>41449</c:v>
                </c:pt>
                <c:pt idx="1059">
                  <c:v>41450</c:v>
                </c:pt>
                <c:pt idx="1060">
                  <c:v>41451</c:v>
                </c:pt>
                <c:pt idx="1061">
                  <c:v>41452</c:v>
                </c:pt>
                <c:pt idx="1062">
                  <c:v>41453</c:v>
                </c:pt>
                <c:pt idx="1063">
                  <c:v>41456</c:v>
                </c:pt>
                <c:pt idx="1064">
                  <c:v>41457</c:v>
                </c:pt>
                <c:pt idx="1065">
                  <c:v>41458</c:v>
                </c:pt>
                <c:pt idx="1066">
                  <c:v>41459</c:v>
                </c:pt>
                <c:pt idx="1067">
                  <c:v>41460</c:v>
                </c:pt>
                <c:pt idx="1068">
                  <c:v>41463</c:v>
                </c:pt>
                <c:pt idx="1069">
                  <c:v>41464</c:v>
                </c:pt>
                <c:pt idx="1070">
                  <c:v>41465</c:v>
                </c:pt>
                <c:pt idx="1071">
                  <c:v>41466</c:v>
                </c:pt>
                <c:pt idx="1072">
                  <c:v>41467</c:v>
                </c:pt>
                <c:pt idx="1073">
                  <c:v>41470</c:v>
                </c:pt>
                <c:pt idx="1074">
                  <c:v>41471</c:v>
                </c:pt>
                <c:pt idx="1075">
                  <c:v>41472</c:v>
                </c:pt>
                <c:pt idx="1076">
                  <c:v>41473</c:v>
                </c:pt>
                <c:pt idx="1077">
                  <c:v>41474</c:v>
                </c:pt>
                <c:pt idx="1078">
                  <c:v>41477</c:v>
                </c:pt>
                <c:pt idx="1079">
                  <c:v>41478</c:v>
                </c:pt>
                <c:pt idx="1080">
                  <c:v>41479</c:v>
                </c:pt>
                <c:pt idx="1081">
                  <c:v>41480</c:v>
                </c:pt>
                <c:pt idx="1082">
                  <c:v>41481</c:v>
                </c:pt>
                <c:pt idx="1083">
                  <c:v>41484</c:v>
                </c:pt>
                <c:pt idx="1084">
                  <c:v>41485</c:v>
                </c:pt>
                <c:pt idx="1085">
                  <c:v>41486</c:v>
                </c:pt>
                <c:pt idx="1086">
                  <c:v>41487</c:v>
                </c:pt>
                <c:pt idx="1087">
                  <c:v>41488</c:v>
                </c:pt>
                <c:pt idx="1088">
                  <c:v>41491</c:v>
                </c:pt>
                <c:pt idx="1089">
                  <c:v>41492</c:v>
                </c:pt>
                <c:pt idx="1090">
                  <c:v>41493</c:v>
                </c:pt>
                <c:pt idx="1091">
                  <c:v>41494</c:v>
                </c:pt>
                <c:pt idx="1092">
                  <c:v>41495</c:v>
                </c:pt>
                <c:pt idx="1093">
                  <c:v>41498</c:v>
                </c:pt>
                <c:pt idx="1094">
                  <c:v>41499</c:v>
                </c:pt>
                <c:pt idx="1095">
                  <c:v>41500</c:v>
                </c:pt>
                <c:pt idx="1096">
                  <c:v>41501</c:v>
                </c:pt>
                <c:pt idx="1097">
                  <c:v>41502</c:v>
                </c:pt>
                <c:pt idx="1098">
                  <c:v>41505</c:v>
                </c:pt>
                <c:pt idx="1099">
                  <c:v>41506</c:v>
                </c:pt>
                <c:pt idx="1100">
                  <c:v>41507</c:v>
                </c:pt>
                <c:pt idx="1101">
                  <c:v>41508</c:v>
                </c:pt>
                <c:pt idx="1102">
                  <c:v>41509</c:v>
                </c:pt>
                <c:pt idx="1103">
                  <c:v>41513</c:v>
                </c:pt>
                <c:pt idx="1104">
                  <c:v>41514</c:v>
                </c:pt>
                <c:pt idx="1105">
                  <c:v>41515</c:v>
                </c:pt>
                <c:pt idx="1106">
                  <c:v>41516</c:v>
                </c:pt>
                <c:pt idx="1107">
                  <c:v>41519</c:v>
                </c:pt>
                <c:pt idx="1108">
                  <c:v>41520</c:v>
                </c:pt>
                <c:pt idx="1109">
                  <c:v>41521</c:v>
                </c:pt>
                <c:pt idx="1110">
                  <c:v>41522</c:v>
                </c:pt>
                <c:pt idx="1111">
                  <c:v>41523</c:v>
                </c:pt>
                <c:pt idx="1112">
                  <c:v>41526</c:v>
                </c:pt>
                <c:pt idx="1113">
                  <c:v>41527</c:v>
                </c:pt>
                <c:pt idx="1114">
                  <c:v>41528</c:v>
                </c:pt>
                <c:pt idx="1115">
                  <c:v>41529</c:v>
                </c:pt>
                <c:pt idx="1116">
                  <c:v>41530</c:v>
                </c:pt>
                <c:pt idx="1117">
                  <c:v>41533</c:v>
                </c:pt>
                <c:pt idx="1118">
                  <c:v>41534</c:v>
                </c:pt>
                <c:pt idx="1119">
                  <c:v>41535</c:v>
                </c:pt>
                <c:pt idx="1120">
                  <c:v>41536</c:v>
                </c:pt>
                <c:pt idx="1121">
                  <c:v>41537</c:v>
                </c:pt>
                <c:pt idx="1122">
                  <c:v>41540</c:v>
                </c:pt>
                <c:pt idx="1123">
                  <c:v>41541</c:v>
                </c:pt>
                <c:pt idx="1124">
                  <c:v>41542</c:v>
                </c:pt>
                <c:pt idx="1125">
                  <c:v>41543</c:v>
                </c:pt>
                <c:pt idx="1126">
                  <c:v>41544</c:v>
                </c:pt>
                <c:pt idx="1127">
                  <c:v>41547</c:v>
                </c:pt>
                <c:pt idx="1128">
                  <c:v>41548</c:v>
                </c:pt>
                <c:pt idx="1129">
                  <c:v>41549</c:v>
                </c:pt>
                <c:pt idx="1130">
                  <c:v>41550</c:v>
                </c:pt>
                <c:pt idx="1131">
                  <c:v>41551</c:v>
                </c:pt>
                <c:pt idx="1132">
                  <c:v>41554</c:v>
                </c:pt>
                <c:pt idx="1133">
                  <c:v>41555</c:v>
                </c:pt>
                <c:pt idx="1134">
                  <c:v>41556</c:v>
                </c:pt>
                <c:pt idx="1135">
                  <c:v>41557</c:v>
                </c:pt>
                <c:pt idx="1136">
                  <c:v>41558</c:v>
                </c:pt>
                <c:pt idx="1137">
                  <c:v>41561</c:v>
                </c:pt>
                <c:pt idx="1138">
                  <c:v>41562</c:v>
                </c:pt>
                <c:pt idx="1139">
                  <c:v>41563</c:v>
                </c:pt>
                <c:pt idx="1140">
                  <c:v>41564</c:v>
                </c:pt>
                <c:pt idx="1141">
                  <c:v>41565</c:v>
                </c:pt>
                <c:pt idx="1142">
                  <c:v>41568</c:v>
                </c:pt>
                <c:pt idx="1143">
                  <c:v>41569</c:v>
                </c:pt>
                <c:pt idx="1144">
                  <c:v>41570</c:v>
                </c:pt>
                <c:pt idx="1145">
                  <c:v>41571</c:v>
                </c:pt>
                <c:pt idx="1146">
                  <c:v>41572</c:v>
                </c:pt>
                <c:pt idx="1147">
                  <c:v>41575</c:v>
                </c:pt>
                <c:pt idx="1148">
                  <c:v>41576</c:v>
                </c:pt>
                <c:pt idx="1149">
                  <c:v>41577</c:v>
                </c:pt>
                <c:pt idx="1150">
                  <c:v>41578</c:v>
                </c:pt>
                <c:pt idx="1151">
                  <c:v>41579</c:v>
                </c:pt>
                <c:pt idx="1152">
                  <c:v>41582</c:v>
                </c:pt>
                <c:pt idx="1153">
                  <c:v>41583</c:v>
                </c:pt>
                <c:pt idx="1154">
                  <c:v>41584</c:v>
                </c:pt>
                <c:pt idx="1155">
                  <c:v>41585</c:v>
                </c:pt>
                <c:pt idx="1156">
                  <c:v>41586</c:v>
                </c:pt>
                <c:pt idx="1157">
                  <c:v>41589</c:v>
                </c:pt>
                <c:pt idx="1158">
                  <c:v>41590</c:v>
                </c:pt>
                <c:pt idx="1159">
                  <c:v>41591</c:v>
                </c:pt>
                <c:pt idx="1160">
                  <c:v>41592</c:v>
                </c:pt>
                <c:pt idx="1161">
                  <c:v>41593</c:v>
                </c:pt>
                <c:pt idx="1162">
                  <c:v>41596</c:v>
                </c:pt>
                <c:pt idx="1163">
                  <c:v>41597</c:v>
                </c:pt>
                <c:pt idx="1164">
                  <c:v>41598</c:v>
                </c:pt>
                <c:pt idx="1165">
                  <c:v>41599</c:v>
                </c:pt>
                <c:pt idx="1166">
                  <c:v>41600</c:v>
                </c:pt>
                <c:pt idx="1167">
                  <c:v>41603</c:v>
                </c:pt>
                <c:pt idx="1168">
                  <c:v>41604</c:v>
                </c:pt>
                <c:pt idx="1169">
                  <c:v>41605</c:v>
                </c:pt>
                <c:pt idx="1170">
                  <c:v>41606</c:v>
                </c:pt>
                <c:pt idx="1171">
                  <c:v>41607</c:v>
                </c:pt>
                <c:pt idx="1172">
                  <c:v>41610</c:v>
                </c:pt>
                <c:pt idx="1173">
                  <c:v>41611</c:v>
                </c:pt>
                <c:pt idx="1174">
                  <c:v>41612</c:v>
                </c:pt>
                <c:pt idx="1175">
                  <c:v>41613</c:v>
                </c:pt>
                <c:pt idx="1176">
                  <c:v>41614</c:v>
                </c:pt>
                <c:pt idx="1177">
                  <c:v>41617</c:v>
                </c:pt>
                <c:pt idx="1178">
                  <c:v>41618</c:v>
                </c:pt>
                <c:pt idx="1179">
                  <c:v>41619</c:v>
                </c:pt>
                <c:pt idx="1180">
                  <c:v>41620</c:v>
                </c:pt>
                <c:pt idx="1181">
                  <c:v>41621</c:v>
                </c:pt>
                <c:pt idx="1182">
                  <c:v>41624</c:v>
                </c:pt>
                <c:pt idx="1183">
                  <c:v>41625</c:v>
                </c:pt>
                <c:pt idx="1184">
                  <c:v>41626</c:v>
                </c:pt>
                <c:pt idx="1185">
                  <c:v>41627</c:v>
                </c:pt>
                <c:pt idx="1186">
                  <c:v>41628</c:v>
                </c:pt>
                <c:pt idx="1187">
                  <c:v>41631</c:v>
                </c:pt>
                <c:pt idx="1188">
                  <c:v>41632</c:v>
                </c:pt>
                <c:pt idx="1189">
                  <c:v>41635</c:v>
                </c:pt>
                <c:pt idx="1190">
                  <c:v>41638</c:v>
                </c:pt>
                <c:pt idx="1191">
                  <c:v>41639</c:v>
                </c:pt>
                <c:pt idx="1192">
                  <c:v>41641</c:v>
                </c:pt>
                <c:pt idx="1193">
                  <c:v>41642</c:v>
                </c:pt>
                <c:pt idx="1194">
                  <c:v>41645</c:v>
                </c:pt>
                <c:pt idx="1195">
                  <c:v>41646</c:v>
                </c:pt>
                <c:pt idx="1196">
                  <c:v>41647</c:v>
                </c:pt>
                <c:pt idx="1197">
                  <c:v>41648</c:v>
                </c:pt>
                <c:pt idx="1198">
                  <c:v>41649</c:v>
                </c:pt>
                <c:pt idx="1199">
                  <c:v>41652</c:v>
                </c:pt>
                <c:pt idx="1200">
                  <c:v>41653</c:v>
                </c:pt>
                <c:pt idx="1201">
                  <c:v>41654</c:v>
                </c:pt>
                <c:pt idx="1202">
                  <c:v>41655</c:v>
                </c:pt>
                <c:pt idx="1203">
                  <c:v>41656</c:v>
                </c:pt>
                <c:pt idx="1204">
                  <c:v>41659</c:v>
                </c:pt>
                <c:pt idx="1205">
                  <c:v>41660</c:v>
                </c:pt>
                <c:pt idx="1206">
                  <c:v>41661</c:v>
                </c:pt>
                <c:pt idx="1207">
                  <c:v>41662</c:v>
                </c:pt>
                <c:pt idx="1208">
                  <c:v>41663</c:v>
                </c:pt>
                <c:pt idx="1209">
                  <c:v>41666</c:v>
                </c:pt>
                <c:pt idx="1210">
                  <c:v>41667</c:v>
                </c:pt>
                <c:pt idx="1211">
                  <c:v>41668</c:v>
                </c:pt>
                <c:pt idx="1212">
                  <c:v>41669</c:v>
                </c:pt>
                <c:pt idx="1213">
                  <c:v>41670</c:v>
                </c:pt>
                <c:pt idx="1214">
                  <c:v>41673</c:v>
                </c:pt>
                <c:pt idx="1215">
                  <c:v>41674</c:v>
                </c:pt>
                <c:pt idx="1216">
                  <c:v>41675</c:v>
                </c:pt>
                <c:pt idx="1217">
                  <c:v>41676</c:v>
                </c:pt>
                <c:pt idx="1218">
                  <c:v>41677</c:v>
                </c:pt>
                <c:pt idx="1219">
                  <c:v>41680</c:v>
                </c:pt>
                <c:pt idx="1220">
                  <c:v>41681</c:v>
                </c:pt>
                <c:pt idx="1221">
                  <c:v>41682</c:v>
                </c:pt>
                <c:pt idx="1222">
                  <c:v>41683</c:v>
                </c:pt>
                <c:pt idx="1223">
                  <c:v>41684</c:v>
                </c:pt>
                <c:pt idx="1224">
                  <c:v>41687</c:v>
                </c:pt>
                <c:pt idx="1225">
                  <c:v>41688</c:v>
                </c:pt>
                <c:pt idx="1226">
                  <c:v>41689</c:v>
                </c:pt>
                <c:pt idx="1227">
                  <c:v>41690</c:v>
                </c:pt>
                <c:pt idx="1228">
                  <c:v>41691</c:v>
                </c:pt>
                <c:pt idx="1229">
                  <c:v>41694</c:v>
                </c:pt>
                <c:pt idx="1230">
                  <c:v>41695</c:v>
                </c:pt>
                <c:pt idx="1231">
                  <c:v>41696</c:v>
                </c:pt>
                <c:pt idx="1232">
                  <c:v>41697</c:v>
                </c:pt>
                <c:pt idx="1233">
                  <c:v>41698</c:v>
                </c:pt>
                <c:pt idx="1234">
                  <c:v>41701</c:v>
                </c:pt>
                <c:pt idx="1235">
                  <c:v>41702</c:v>
                </c:pt>
                <c:pt idx="1236">
                  <c:v>41703</c:v>
                </c:pt>
                <c:pt idx="1237">
                  <c:v>41704</c:v>
                </c:pt>
                <c:pt idx="1238">
                  <c:v>41705</c:v>
                </c:pt>
                <c:pt idx="1239">
                  <c:v>41708</c:v>
                </c:pt>
                <c:pt idx="1240">
                  <c:v>41709</c:v>
                </c:pt>
                <c:pt idx="1241">
                  <c:v>41710</c:v>
                </c:pt>
                <c:pt idx="1242">
                  <c:v>41711</c:v>
                </c:pt>
                <c:pt idx="1243">
                  <c:v>41712</c:v>
                </c:pt>
                <c:pt idx="1244">
                  <c:v>41715</c:v>
                </c:pt>
                <c:pt idx="1245">
                  <c:v>41716</c:v>
                </c:pt>
                <c:pt idx="1246">
                  <c:v>41717</c:v>
                </c:pt>
                <c:pt idx="1247">
                  <c:v>41718</c:v>
                </c:pt>
                <c:pt idx="1248">
                  <c:v>41719</c:v>
                </c:pt>
                <c:pt idx="1249">
                  <c:v>41722</c:v>
                </c:pt>
                <c:pt idx="1250">
                  <c:v>41723</c:v>
                </c:pt>
                <c:pt idx="1251">
                  <c:v>41724</c:v>
                </c:pt>
                <c:pt idx="1252">
                  <c:v>41725</c:v>
                </c:pt>
                <c:pt idx="1253">
                  <c:v>41726</c:v>
                </c:pt>
                <c:pt idx="1254">
                  <c:v>41729</c:v>
                </c:pt>
                <c:pt idx="1255">
                  <c:v>41730</c:v>
                </c:pt>
                <c:pt idx="1256">
                  <c:v>41731</c:v>
                </c:pt>
                <c:pt idx="1257">
                  <c:v>41732</c:v>
                </c:pt>
                <c:pt idx="1258">
                  <c:v>41733</c:v>
                </c:pt>
                <c:pt idx="1259">
                  <c:v>41736</c:v>
                </c:pt>
                <c:pt idx="1260">
                  <c:v>41737</c:v>
                </c:pt>
                <c:pt idx="1261">
                  <c:v>41738</c:v>
                </c:pt>
                <c:pt idx="1262">
                  <c:v>41739</c:v>
                </c:pt>
                <c:pt idx="1263">
                  <c:v>41740</c:v>
                </c:pt>
                <c:pt idx="1264">
                  <c:v>41743</c:v>
                </c:pt>
                <c:pt idx="1265">
                  <c:v>41744</c:v>
                </c:pt>
                <c:pt idx="1266">
                  <c:v>41745</c:v>
                </c:pt>
                <c:pt idx="1267">
                  <c:v>41746</c:v>
                </c:pt>
                <c:pt idx="1268">
                  <c:v>41751</c:v>
                </c:pt>
                <c:pt idx="1269">
                  <c:v>41752</c:v>
                </c:pt>
                <c:pt idx="1270">
                  <c:v>41753</c:v>
                </c:pt>
                <c:pt idx="1271">
                  <c:v>41754</c:v>
                </c:pt>
                <c:pt idx="1272">
                  <c:v>41757</c:v>
                </c:pt>
                <c:pt idx="1273">
                  <c:v>41758</c:v>
                </c:pt>
                <c:pt idx="1274">
                  <c:v>41759</c:v>
                </c:pt>
                <c:pt idx="1275">
                  <c:v>41760</c:v>
                </c:pt>
                <c:pt idx="1276">
                  <c:v>41761</c:v>
                </c:pt>
                <c:pt idx="1277">
                  <c:v>41765</c:v>
                </c:pt>
                <c:pt idx="1278">
                  <c:v>41766</c:v>
                </c:pt>
                <c:pt idx="1279">
                  <c:v>41767</c:v>
                </c:pt>
                <c:pt idx="1280">
                  <c:v>41768</c:v>
                </c:pt>
                <c:pt idx="1281">
                  <c:v>41771</c:v>
                </c:pt>
                <c:pt idx="1282">
                  <c:v>41772</c:v>
                </c:pt>
                <c:pt idx="1283">
                  <c:v>41773</c:v>
                </c:pt>
                <c:pt idx="1284">
                  <c:v>41774</c:v>
                </c:pt>
                <c:pt idx="1285">
                  <c:v>41775</c:v>
                </c:pt>
                <c:pt idx="1286">
                  <c:v>41778</c:v>
                </c:pt>
                <c:pt idx="1287">
                  <c:v>41779</c:v>
                </c:pt>
                <c:pt idx="1288">
                  <c:v>41780</c:v>
                </c:pt>
                <c:pt idx="1289">
                  <c:v>41781</c:v>
                </c:pt>
                <c:pt idx="1290">
                  <c:v>41782</c:v>
                </c:pt>
                <c:pt idx="1291">
                  <c:v>41786</c:v>
                </c:pt>
                <c:pt idx="1292">
                  <c:v>41787</c:v>
                </c:pt>
                <c:pt idx="1293">
                  <c:v>41788</c:v>
                </c:pt>
                <c:pt idx="1294">
                  <c:v>41789</c:v>
                </c:pt>
                <c:pt idx="1295">
                  <c:v>41792</c:v>
                </c:pt>
                <c:pt idx="1296">
                  <c:v>41793</c:v>
                </c:pt>
                <c:pt idx="1297">
                  <c:v>41794</c:v>
                </c:pt>
                <c:pt idx="1298">
                  <c:v>41795</c:v>
                </c:pt>
                <c:pt idx="1299">
                  <c:v>41796</c:v>
                </c:pt>
                <c:pt idx="1300">
                  <c:v>41799</c:v>
                </c:pt>
                <c:pt idx="1301">
                  <c:v>41800</c:v>
                </c:pt>
                <c:pt idx="1302">
                  <c:v>41801</c:v>
                </c:pt>
                <c:pt idx="1303">
                  <c:v>41802</c:v>
                </c:pt>
                <c:pt idx="1304">
                  <c:v>41803</c:v>
                </c:pt>
                <c:pt idx="1305">
                  <c:v>41806</c:v>
                </c:pt>
                <c:pt idx="1306">
                  <c:v>41807</c:v>
                </c:pt>
                <c:pt idx="1307">
                  <c:v>41808</c:v>
                </c:pt>
                <c:pt idx="1308">
                  <c:v>41809</c:v>
                </c:pt>
                <c:pt idx="1309">
                  <c:v>41810</c:v>
                </c:pt>
                <c:pt idx="1310">
                  <c:v>41813</c:v>
                </c:pt>
                <c:pt idx="1311">
                  <c:v>41814</c:v>
                </c:pt>
                <c:pt idx="1312">
                  <c:v>41815</c:v>
                </c:pt>
                <c:pt idx="1313">
                  <c:v>41816</c:v>
                </c:pt>
                <c:pt idx="1314">
                  <c:v>41817</c:v>
                </c:pt>
                <c:pt idx="1315">
                  <c:v>41820</c:v>
                </c:pt>
                <c:pt idx="1316">
                  <c:v>41821</c:v>
                </c:pt>
                <c:pt idx="1317">
                  <c:v>41822</c:v>
                </c:pt>
                <c:pt idx="1318">
                  <c:v>41823</c:v>
                </c:pt>
                <c:pt idx="1319">
                  <c:v>41824</c:v>
                </c:pt>
                <c:pt idx="1320">
                  <c:v>41827</c:v>
                </c:pt>
                <c:pt idx="1321">
                  <c:v>41828</c:v>
                </c:pt>
                <c:pt idx="1322">
                  <c:v>41829</c:v>
                </c:pt>
                <c:pt idx="1323">
                  <c:v>41830</c:v>
                </c:pt>
                <c:pt idx="1324">
                  <c:v>41831</c:v>
                </c:pt>
                <c:pt idx="1325">
                  <c:v>41834</c:v>
                </c:pt>
                <c:pt idx="1326">
                  <c:v>41835</c:v>
                </c:pt>
                <c:pt idx="1327">
                  <c:v>41836</c:v>
                </c:pt>
                <c:pt idx="1328">
                  <c:v>41837</c:v>
                </c:pt>
                <c:pt idx="1329">
                  <c:v>41838</c:v>
                </c:pt>
                <c:pt idx="1330">
                  <c:v>41841</c:v>
                </c:pt>
                <c:pt idx="1331">
                  <c:v>41842</c:v>
                </c:pt>
                <c:pt idx="1332">
                  <c:v>41843</c:v>
                </c:pt>
                <c:pt idx="1333">
                  <c:v>41844</c:v>
                </c:pt>
                <c:pt idx="1334">
                  <c:v>41845</c:v>
                </c:pt>
                <c:pt idx="1335">
                  <c:v>41848</c:v>
                </c:pt>
                <c:pt idx="1336">
                  <c:v>41849</c:v>
                </c:pt>
                <c:pt idx="1337">
                  <c:v>41850</c:v>
                </c:pt>
                <c:pt idx="1338">
                  <c:v>41851</c:v>
                </c:pt>
                <c:pt idx="1339">
                  <c:v>41852</c:v>
                </c:pt>
                <c:pt idx="1340">
                  <c:v>41855</c:v>
                </c:pt>
                <c:pt idx="1341">
                  <c:v>41856</c:v>
                </c:pt>
                <c:pt idx="1342">
                  <c:v>41857</c:v>
                </c:pt>
                <c:pt idx="1343">
                  <c:v>41858</c:v>
                </c:pt>
                <c:pt idx="1344">
                  <c:v>41859</c:v>
                </c:pt>
                <c:pt idx="1345">
                  <c:v>41862</c:v>
                </c:pt>
                <c:pt idx="1346">
                  <c:v>41863</c:v>
                </c:pt>
                <c:pt idx="1347">
                  <c:v>41864</c:v>
                </c:pt>
                <c:pt idx="1348">
                  <c:v>41865</c:v>
                </c:pt>
                <c:pt idx="1349">
                  <c:v>41866</c:v>
                </c:pt>
                <c:pt idx="1350">
                  <c:v>41869</c:v>
                </c:pt>
                <c:pt idx="1351">
                  <c:v>41870</c:v>
                </c:pt>
                <c:pt idx="1352">
                  <c:v>41871</c:v>
                </c:pt>
                <c:pt idx="1353">
                  <c:v>41872</c:v>
                </c:pt>
                <c:pt idx="1354">
                  <c:v>41873</c:v>
                </c:pt>
                <c:pt idx="1355">
                  <c:v>41877</c:v>
                </c:pt>
                <c:pt idx="1356">
                  <c:v>41878</c:v>
                </c:pt>
                <c:pt idx="1357">
                  <c:v>41879</c:v>
                </c:pt>
                <c:pt idx="1358">
                  <c:v>41880</c:v>
                </c:pt>
                <c:pt idx="1359">
                  <c:v>41883</c:v>
                </c:pt>
                <c:pt idx="1360">
                  <c:v>41884</c:v>
                </c:pt>
                <c:pt idx="1361">
                  <c:v>41885</c:v>
                </c:pt>
                <c:pt idx="1362">
                  <c:v>41886</c:v>
                </c:pt>
                <c:pt idx="1363">
                  <c:v>41887</c:v>
                </c:pt>
                <c:pt idx="1364">
                  <c:v>41890</c:v>
                </c:pt>
                <c:pt idx="1365">
                  <c:v>41891</c:v>
                </c:pt>
                <c:pt idx="1366">
                  <c:v>41892</c:v>
                </c:pt>
                <c:pt idx="1367">
                  <c:v>41893</c:v>
                </c:pt>
                <c:pt idx="1368">
                  <c:v>41894</c:v>
                </c:pt>
                <c:pt idx="1369">
                  <c:v>41897</c:v>
                </c:pt>
                <c:pt idx="1370">
                  <c:v>41898</c:v>
                </c:pt>
                <c:pt idx="1371">
                  <c:v>41899</c:v>
                </c:pt>
                <c:pt idx="1372">
                  <c:v>41900</c:v>
                </c:pt>
                <c:pt idx="1373">
                  <c:v>41901</c:v>
                </c:pt>
                <c:pt idx="1374">
                  <c:v>41904</c:v>
                </c:pt>
                <c:pt idx="1375">
                  <c:v>41905</c:v>
                </c:pt>
                <c:pt idx="1376">
                  <c:v>41906</c:v>
                </c:pt>
                <c:pt idx="1377">
                  <c:v>41907</c:v>
                </c:pt>
                <c:pt idx="1378">
                  <c:v>41908</c:v>
                </c:pt>
                <c:pt idx="1379">
                  <c:v>41911</c:v>
                </c:pt>
                <c:pt idx="1380">
                  <c:v>41912</c:v>
                </c:pt>
                <c:pt idx="1381">
                  <c:v>41913</c:v>
                </c:pt>
                <c:pt idx="1382">
                  <c:v>41914</c:v>
                </c:pt>
                <c:pt idx="1383">
                  <c:v>41915</c:v>
                </c:pt>
                <c:pt idx="1384">
                  <c:v>41918</c:v>
                </c:pt>
                <c:pt idx="1385">
                  <c:v>41919</c:v>
                </c:pt>
                <c:pt idx="1386">
                  <c:v>41920</c:v>
                </c:pt>
                <c:pt idx="1387">
                  <c:v>41921</c:v>
                </c:pt>
                <c:pt idx="1388">
                  <c:v>41922</c:v>
                </c:pt>
                <c:pt idx="1389">
                  <c:v>41925</c:v>
                </c:pt>
                <c:pt idx="1390">
                  <c:v>41926</c:v>
                </c:pt>
                <c:pt idx="1391">
                  <c:v>41927</c:v>
                </c:pt>
                <c:pt idx="1392">
                  <c:v>41928</c:v>
                </c:pt>
                <c:pt idx="1393">
                  <c:v>41929</c:v>
                </c:pt>
                <c:pt idx="1394">
                  <c:v>41932</c:v>
                </c:pt>
                <c:pt idx="1395">
                  <c:v>41933</c:v>
                </c:pt>
                <c:pt idx="1396">
                  <c:v>41934</c:v>
                </c:pt>
                <c:pt idx="1397">
                  <c:v>41935</c:v>
                </c:pt>
                <c:pt idx="1398">
                  <c:v>41936</c:v>
                </c:pt>
                <c:pt idx="1399">
                  <c:v>41939</c:v>
                </c:pt>
                <c:pt idx="1400">
                  <c:v>41940</c:v>
                </c:pt>
                <c:pt idx="1401">
                  <c:v>41941</c:v>
                </c:pt>
                <c:pt idx="1402">
                  <c:v>41942</c:v>
                </c:pt>
                <c:pt idx="1403">
                  <c:v>41943</c:v>
                </c:pt>
                <c:pt idx="1404">
                  <c:v>41946</c:v>
                </c:pt>
                <c:pt idx="1405">
                  <c:v>41947</c:v>
                </c:pt>
                <c:pt idx="1406">
                  <c:v>41948</c:v>
                </c:pt>
                <c:pt idx="1407">
                  <c:v>41949</c:v>
                </c:pt>
                <c:pt idx="1408">
                  <c:v>41950</c:v>
                </c:pt>
                <c:pt idx="1409">
                  <c:v>41953</c:v>
                </c:pt>
                <c:pt idx="1410">
                  <c:v>41954</c:v>
                </c:pt>
                <c:pt idx="1411">
                  <c:v>41955</c:v>
                </c:pt>
                <c:pt idx="1412">
                  <c:v>41956</c:v>
                </c:pt>
                <c:pt idx="1413">
                  <c:v>41957</c:v>
                </c:pt>
                <c:pt idx="1414">
                  <c:v>41960</c:v>
                </c:pt>
                <c:pt idx="1415">
                  <c:v>41961</c:v>
                </c:pt>
                <c:pt idx="1416">
                  <c:v>41962</c:v>
                </c:pt>
                <c:pt idx="1417">
                  <c:v>41963</c:v>
                </c:pt>
                <c:pt idx="1418">
                  <c:v>41964</c:v>
                </c:pt>
                <c:pt idx="1419">
                  <c:v>41967</c:v>
                </c:pt>
                <c:pt idx="1420">
                  <c:v>41968</c:v>
                </c:pt>
                <c:pt idx="1421">
                  <c:v>41969</c:v>
                </c:pt>
                <c:pt idx="1422">
                  <c:v>41970</c:v>
                </c:pt>
                <c:pt idx="1423">
                  <c:v>41971</c:v>
                </c:pt>
                <c:pt idx="1424">
                  <c:v>41974</c:v>
                </c:pt>
                <c:pt idx="1425">
                  <c:v>41975</c:v>
                </c:pt>
                <c:pt idx="1426">
                  <c:v>41976</c:v>
                </c:pt>
                <c:pt idx="1427">
                  <c:v>41977</c:v>
                </c:pt>
                <c:pt idx="1428">
                  <c:v>41978</c:v>
                </c:pt>
                <c:pt idx="1429">
                  <c:v>41981</c:v>
                </c:pt>
                <c:pt idx="1430">
                  <c:v>41982</c:v>
                </c:pt>
                <c:pt idx="1431">
                  <c:v>41983</c:v>
                </c:pt>
                <c:pt idx="1432">
                  <c:v>41984</c:v>
                </c:pt>
                <c:pt idx="1433">
                  <c:v>41985</c:v>
                </c:pt>
                <c:pt idx="1434">
                  <c:v>41988</c:v>
                </c:pt>
                <c:pt idx="1435">
                  <c:v>41989</c:v>
                </c:pt>
                <c:pt idx="1436">
                  <c:v>41990</c:v>
                </c:pt>
                <c:pt idx="1437">
                  <c:v>41991</c:v>
                </c:pt>
                <c:pt idx="1438">
                  <c:v>41992</c:v>
                </c:pt>
                <c:pt idx="1439">
                  <c:v>41995</c:v>
                </c:pt>
                <c:pt idx="1440">
                  <c:v>41996</c:v>
                </c:pt>
                <c:pt idx="1441">
                  <c:v>41997</c:v>
                </c:pt>
                <c:pt idx="1442">
                  <c:v>42002</c:v>
                </c:pt>
                <c:pt idx="1443">
                  <c:v>42003</c:v>
                </c:pt>
                <c:pt idx="1444">
                  <c:v>42004</c:v>
                </c:pt>
                <c:pt idx="1445">
                  <c:v>42006</c:v>
                </c:pt>
                <c:pt idx="1446">
                  <c:v>42009</c:v>
                </c:pt>
                <c:pt idx="1447">
                  <c:v>42010</c:v>
                </c:pt>
                <c:pt idx="1448">
                  <c:v>42011</c:v>
                </c:pt>
                <c:pt idx="1449">
                  <c:v>42012</c:v>
                </c:pt>
                <c:pt idx="1450">
                  <c:v>42013</c:v>
                </c:pt>
                <c:pt idx="1451">
                  <c:v>42016</c:v>
                </c:pt>
                <c:pt idx="1452">
                  <c:v>42017</c:v>
                </c:pt>
                <c:pt idx="1453">
                  <c:v>42018</c:v>
                </c:pt>
                <c:pt idx="1454">
                  <c:v>42019</c:v>
                </c:pt>
                <c:pt idx="1455">
                  <c:v>42020</c:v>
                </c:pt>
                <c:pt idx="1456">
                  <c:v>42023</c:v>
                </c:pt>
                <c:pt idx="1457">
                  <c:v>42024</c:v>
                </c:pt>
                <c:pt idx="1458">
                  <c:v>42025</c:v>
                </c:pt>
                <c:pt idx="1459">
                  <c:v>42026</c:v>
                </c:pt>
                <c:pt idx="1460">
                  <c:v>42027</c:v>
                </c:pt>
                <c:pt idx="1461">
                  <c:v>42030</c:v>
                </c:pt>
                <c:pt idx="1462">
                  <c:v>42031</c:v>
                </c:pt>
                <c:pt idx="1463">
                  <c:v>42032</c:v>
                </c:pt>
                <c:pt idx="1464">
                  <c:v>42033</c:v>
                </c:pt>
                <c:pt idx="1465">
                  <c:v>42034</c:v>
                </c:pt>
                <c:pt idx="1466">
                  <c:v>42037</c:v>
                </c:pt>
                <c:pt idx="1467">
                  <c:v>42038</c:v>
                </c:pt>
                <c:pt idx="1468">
                  <c:v>42039</c:v>
                </c:pt>
                <c:pt idx="1469">
                  <c:v>42040</c:v>
                </c:pt>
                <c:pt idx="1470">
                  <c:v>42041</c:v>
                </c:pt>
                <c:pt idx="1471">
                  <c:v>42044</c:v>
                </c:pt>
                <c:pt idx="1472">
                  <c:v>42045</c:v>
                </c:pt>
                <c:pt idx="1473">
                  <c:v>42046</c:v>
                </c:pt>
                <c:pt idx="1474">
                  <c:v>42047</c:v>
                </c:pt>
                <c:pt idx="1475">
                  <c:v>42048</c:v>
                </c:pt>
                <c:pt idx="1476">
                  <c:v>42051</c:v>
                </c:pt>
                <c:pt idx="1477">
                  <c:v>42052</c:v>
                </c:pt>
                <c:pt idx="1478">
                  <c:v>42053</c:v>
                </c:pt>
                <c:pt idx="1479">
                  <c:v>42054</c:v>
                </c:pt>
                <c:pt idx="1480">
                  <c:v>42055</c:v>
                </c:pt>
                <c:pt idx="1481">
                  <c:v>42058</c:v>
                </c:pt>
                <c:pt idx="1482">
                  <c:v>42059</c:v>
                </c:pt>
                <c:pt idx="1483">
                  <c:v>42060</c:v>
                </c:pt>
                <c:pt idx="1484">
                  <c:v>42061</c:v>
                </c:pt>
                <c:pt idx="1485">
                  <c:v>42062</c:v>
                </c:pt>
                <c:pt idx="1486">
                  <c:v>42065</c:v>
                </c:pt>
                <c:pt idx="1487">
                  <c:v>42066</c:v>
                </c:pt>
                <c:pt idx="1488">
                  <c:v>42067</c:v>
                </c:pt>
                <c:pt idx="1489">
                  <c:v>42068</c:v>
                </c:pt>
                <c:pt idx="1490">
                  <c:v>42069</c:v>
                </c:pt>
                <c:pt idx="1491">
                  <c:v>42072</c:v>
                </c:pt>
                <c:pt idx="1492">
                  <c:v>42073</c:v>
                </c:pt>
                <c:pt idx="1493">
                  <c:v>42074</c:v>
                </c:pt>
                <c:pt idx="1494">
                  <c:v>42075</c:v>
                </c:pt>
                <c:pt idx="1495">
                  <c:v>42076</c:v>
                </c:pt>
                <c:pt idx="1496">
                  <c:v>42079</c:v>
                </c:pt>
                <c:pt idx="1497">
                  <c:v>42080</c:v>
                </c:pt>
                <c:pt idx="1498">
                  <c:v>42081</c:v>
                </c:pt>
                <c:pt idx="1499">
                  <c:v>42082</c:v>
                </c:pt>
                <c:pt idx="1500">
                  <c:v>42083</c:v>
                </c:pt>
                <c:pt idx="1501">
                  <c:v>42086</c:v>
                </c:pt>
                <c:pt idx="1502">
                  <c:v>42087</c:v>
                </c:pt>
                <c:pt idx="1503">
                  <c:v>42088</c:v>
                </c:pt>
                <c:pt idx="1504">
                  <c:v>42089</c:v>
                </c:pt>
                <c:pt idx="1505">
                  <c:v>42090</c:v>
                </c:pt>
                <c:pt idx="1506">
                  <c:v>42093</c:v>
                </c:pt>
                <c:pt idx="1507">
                  <c:v>42094</c:v>
                </c:pt>
                <c:pt idx="1508">
                  <c:v>42095</c:v>
                </c:pt>
                <c:pt idx="1509">
                  <c:v>42096</c:v>
                </c:pt>
                <c:pt idx="1510">
                  <c:v>42101</c:v>
                </c:pt>
                <c:pt idx="1511">
                  <c:v>42102</c:v>
                </c:pt>
                <c:pt idx="1512">
                  <c:v>42103</c:v>
                </c:pt>
                <c:pt idx="1513">
                  <c:v>42104</c:v>
                </c:pt>
                <c:pt idx="1514">
                  <c:v>42107</c:v>
                </c:pt>
                <c:pt idx="1515">
                  <c:v>42108</c:v>
                </c:pt>
                <c:pt idx="1516">
                  <c:v>42109</c:v>
                </c:pt>
                <c:pt idx="1517">
                  <c:v>42110</c:v>
                </c:pt>
                <c:pt idx="1518">
                  <c:v>42111</c:v>
                </c:pt>
                <c:pt idx="1519">
                  <c:v>42114</c:v>
                </c:pt>
                <c:pt idx="1520">
                  <c:v>42115</c:v>
                </c:pt>
                <c:pt idx="1521">
                  <c:v>42116</c:v>
                </c:pt>
                <c:pt idx="1522">
                  <c:v>42117</c:v>
                </c:pt>
                <c:pt idx="1523">
                  <c:v>42118</c:v>
                </c:pt>
                <c:pt idx="1524">
                  <c:v>42121</c:v>
                </c:pt>
                <c:pt idx="1525">
                  <c:v>42122</c:v>
                </c:pt>
                <c:pt idx="1526">
                  <c:v>42123</c:v>
                </c:pt>
                <c:pt idx="1527">
                  <c:v>42124</c:v>
                </c:pt>
                <c:pt idx="1528">
                  <c:v>42125</c:v>
                </c:pt>
                <c:pt idx="1529">
                  <c:v>42129</c:v>
                </c:pt>
                <c:pt idx="1530">
                  <c:v>42130</c:v>
                </c:pt>
                <c:pt idx="1531">
                  <c:v>42131</c:v>
                </c:pt>
                <c:pt idx="1532">
                  <c:v>42132</c:v>
                </c:pt>
                <c:pt idx="1533">
                  <c:v>42135</c:v>
                </c:pt>
                <c:pt idx="1534">
                  <c:v>42136</c:v>
                </c:pt>
                <c:pt idx="1535">
                  <c:v>42137</c:v>
                </c:pt>
                <c:pt idx="1536">
                  <c:v>42138</c:v>
                </c:pt>
                <c:pt idx="1537">
                  <c:v>42139</c:v>
                </c:pt>
                <c:pt idx="1538">
                  <c:v>42142</c:v>
                </c:pt>
                <c:pt idx="1539">
                  <c:v>42143</c:v>
                </c:pt>
                <c:pt idx="1540">
                  <c:v>42144</c:v>
                </c:pt>
                <c:pt idx="1541">
                  <c:v>42145</c:v>
                </c:pt>
                <c:pt idx="1542">
                  <c:v>42146</c:v>
                </c:pt>
                <c:pt idx="1543">
                  <c:v>42150</c:v>
                </c:pt>
                <c:pt idx="1544">
                  <c:v>42151</c:v>
                </c:pt>
                <c:pt idx="1545">
                  <c:v>42152</c:v>
                </c:pt>
                <c:pt idx="1546">
                  <c:v>42153</c:v>
                </c:pt>
                <c:pt idx="1547">
                  <c:v>42156</c:v>
                </c:pt>
                <c:pt idx="1548">
                  <c:v>42157</c:v>
                </c:pt>
                <c:pt idx="1549">
                  <c:v>42158</c:v>
                </c:pt>
                <c:pt idx="1550">
                  <c:v>42159</c:v>
                </c:pt>
                <c:pt idx="1551">
                  <c:v>42160</c:v>
                </c:pt>
                <c:pt idx="1552">
                  <c:v>42163</c:v>
                </c:pt>
                <c:pt idx="1553">
                  <c:v>42164</c:v>
                </c:pt>
                <c:pt idx="1554">
                  <c:v>42165</c:v>
                </c:pt>
                <c:pt idx="1555">
                  <c:v>42166</c:v>
                </c:pt>
                <c:pt idx="1556">
                  <c:v>42167</c:v>
                </c:pt>
                <c:pt idx="1557">
                  <c:v>42170</c:v>
                </c:pt>
                <c:pt idx="1558">
                  <c:v>42171</c:v>
                </c:pt>
                <c:pt idx="1559">
                  <c:v>42172</c:v>
                </c:pt>
                <c:pt idx="1560">
                  <c:v>42173</c:v>
                </c:pt>
                <c:pt idx="1561">
                  <c:v>42174</c:v>
                </c:pt>
                <c:pt idx="1562">
                  <c:v>42177</c:v>
                </c:pt>
                <c:pt idx="1563">
                  <c:v>42178</c:v>
                </c:pt>
                <c:pt idx="1564">
                  <c:v>42179</c:v>
                </c:pt>
                <c:pt idx="1565">
                  <c:v>42180</c:v>
                </c:pt>
                <c:pt idx="1566">
                  <c:v>42181</c:v>
                </c:pt>
                <c:pt idx="1567">
                  <c:v>42184</c:v>
                </c:pt>
                <c:pt idx="1568">
                  <c:v>42185</c:v>
                </c:pt>
                <c:pt idx="1569">
                  <c:v>42186</c:v>
                </c:pt>
                <c:pt idx="1570">
                  <c:v>42187</c:v>
                </c:pt>
                <c:pt idx="1571">
                  <c:v>42188</c:v>
                </c:pt>
                <c:pt idx="1572">
                  <c:v>42191</c:v>
                </c:pt>
                <c:pt idx="1573">
                  <c:v>42192</c:v>
                </c:pt>
                <c:pt idx="1574">
                  <c:v>42193</c:v>
                </c:pt>
                <c:pt idx="1575">
                  <c:v>42194</c:v>
                </c:pt>
                <c:pt idx="1576">
                  <c:v>42195</c:v>
                </c:pt>
                <c:pt idx="1577">
                  <c:v>42198</c:v>
                </c:pt>
                <c:pt idx="1578">
                  <c:v>42199</c:v>
                </c:pt>
                <c:pt idx="1579">
                  <c:v>42200</c:v>
                </c:pt>
                <c:pt idx="1580">
                  <c:v>42201</c:v>
                </c:pt>
                <c:pt idx="1581">
                  <c:v>42202</c:v>
                </c:pt>
                <c:pt idx="1582">
                  <c:v>42205</c:v>
                </c:pt>
                <c:pt idx="1583">
                  <c:v>42206</c:v>
                </c:pt>
                <c:pt idx="1584">
                  <c:v>42207</c:v>
                </c:pt>
                <c:pt idx="1585">
                  <c:v>42208</c:v>
                </c:pt>
                <c:pt idx="1586">
                  <c:v>42209</c:v>
                </c:pt>
                <c:pt idx="1587">
                  <c:v>42212</c:v>
                </c:pt>
                <c:pt idx="1588">
                  <c:v>42213</c:v>
                </c:pt>
                <c:pt idx="1589">
                  <c:v>42214</c:v>
                </c:pt>
                <c:pt idx="1590">
                  <c:v>42215</c:v>
                </c:pt>
                <c:pt idx="1591">
                  <c:v>42216</c:v>
                </c:pt>
                <c:pt idx="1592">
                  <c:v>42219</c:v>
                </c:pt>
                <c:pt idx="1593">
                  <c:v>42220</c:v>
                </c:pt>
                <c:pt idx="1594">
                  <c:v>42221</c:v>
                </c:pt>
                <c:pt idx="1595">
                  <c:v>42222</c:v>
                </c:pt>
                <c:pt idx="1596">
                  <c:v>42223</c:v>
                </c:pt>
                <c:pt idx="1597">
                  <c:v>42226</c:v>
                </c:pt>
                <c:pt idx="1598">
                  <c:v>42227</c:v>
                </c:pt>
                <c:pt idx="1599">
                  <c:v>42228</c:v>
                </c:pt>
                <c:pt idx="1600">
                  <c:v>42229</c:v>
                </c:pt>
                <c:pt idx="1601">
                  <c:v>42235</c:v>
                </c:pt>
                <c:pt idx="1602">
                  <c:v>42236</c:v>
                </c:pt>
                <c:pt idx="1603">
                  <c:v>42237</c:v>
                </c:pt>
                <c:pt idx="1604">
                  <c:v>42240</c:v>
                </c:pt>
                <c:pt idx="1605">
                  <c:v>42241</c:v>
                </c:pt>
                <c:pt idx="1606">
                  <c:v>42242</c:v>
                </c:pt>
                <c:pt idx="1607">
                  <c:v>42243</c:v>
                </c:pt>
                <c:pt idx="1608">
                  <c:v>42244</c:v>
                </c:pt>
                <c:pt idx="1609">
                  <c:v>42248</c:v>
                </c:pt>
                <c:pt idx="1610">
                  <c:v>42249</c:v>
                </c:pt>
                <c:pt idx="1611">
                  <c:v>42250</c:v>
                </c:pt>
                <c:pt idx="1612">
                  <c:v>42251</c:v>
                </c:pt>
                <c:pt idx="1613">
                  <c:v>42254</c:v>
                </c:pt>
                <c:pt idx="1614">
                  <c:v>42255</c:v>
                </c:pt>
                <c:pt idx="1615">
                  <c:v>42256</c:v>
                </c:pt>
                <c:pt idx="1616">
                  <c:v>42257</c:v>
                </c:pt>
                <c:pt idx="1617">
                  <c:v>42258</c:v>
                </c:pt>
                <c:pt idx="1618">
                  <c:v>42261</c:v>
                </c:pt>
                <c:pt idx="1619">
                  <c:v>42262</c:v>
                </c:pt>
                <c:pt idx="1620">
                  <c:v>42263</c:v>
                </c:pt>
                <c:pt idx="1621">
                  <c:v>42264</c:v>
                </c:pt>
                <c:pt idx="1622">
                  <c:v>42265</c:v>
                </c:pt>
                <c:pt idx="1623">
                  <c:v>42268</c:v>
                </c:pt>
                <c:pt idx="1624">
                  <c:v>42269</c:v>
                </c:pt>
                <c:pt idx="1625">
                  <c:v>42270</c:v>
                </c:pt>
                <c:pt idx="1626">
                  <c:v>42271</c:v>
                </c:pt>
                <c:pt idx="1627">
                  <c:v>42272</c:v>
                </c:pt>
                <c:pt idx="1628">
                  <c:v>42275</c:v>
                </c:pt>
                <c:pt idx="1629">
                  <c:v>42276</c:v>
                </c:pt>
                <c:pt idx="1630">
                  <c:v>42277</c:v>
                </c:pt>
                <c:pt idx="1631">
                  <c:v>42278</c:v>
                </c:pt>
                <c:pt idx="1632">
                  <c:v>42279</c:v>
                </c:pt>
                <c:pt idx="1633">
                  <c:v>42282</c:v>
                </c:pt>
                <c:pt idx="1634">
                  <c:v>42283</c:v>
                </c:pt>
                <c:pt idx="1635">
                  <c:v>42284</c:v>
                </c:pt>
                <c:pt idx="1636">
                  <c:v>42285</c:v>
                </c:pt>
                <c:pt idx="1637">
                  <c:v>42286</c:v>
                </c:pt>
                <c:pt idx="1638">
                  <c:v>42289</c:v>
                </c:pt>
                <c:pt idx="1639">
                  <c:v>42290</c:v>
                </c:pt>
                <c:pt idx="1640">
                  <c:v>42291</c:v>
                </c:pt>
                <c:pt idx="1641">
                  <c:v>42292</c:v>
                </c:pt>
                <c:pt idx="1642">
                  <c:v>42293</c:v>
                </c:pt>
                <c:pt idx="1643">
                  <c:v>42296</c:v>
                </c:pt>
                <c:pt idx="1644">
                  <c:v>42297</c:v>
                </c:pt>
                <c:pt idx="1645">
                  <c:v>42298</c:v>
                </c:pt>
                <c:pt idx="1646">
                  <c:v>42299</c:v>
                </c:pt>
                <c:pt idx="1647">
                  <c:v>42300</c:v>
                </c:pt>
                <c:pt idx="1648">
                  <c:v>42303</c:v>
                </c:pt>
                <c:pt idx="1649">
                  <c:v>42304</c:v>
                </c:pt>
                <c:pt idx="1650">
                  <c:v>42305</c:v>
                </c:pt>
                <c:pt idx="1651">
                  <c:v>42306</c:v>
                </c:pt>
                <c:pt idx="1652">
                  <c:v>42307</c:v>
                </c:pt>
                <c:pt idx="1653">
                  <c:v>42310</c:v>
                </c:pt>
                <c:pt idx="1654">
                  <c:v>42311</c:v>
                </c:pt>
                <c:pt idx="1655">
                  <c:v>42312</c:v>
                </c:pt>
                <c:pt idx="1656">
                  <c:v>42313</c:v>
                </c:pt>
                <c:pt idx="1657">
                  <c:v>42314</c:v>
                </c:pt>
                <c:pt idx="1658">
                  <c:v>42317</c:v>
                </c:pt>
                <c:pt idx="1659">
                  <c:v>42318</c:v>
                </c:pt>
                <c:pt idx="1660">
                  <c:v>42319</c:v>
                </c:pt>
                <c:pt idx="1661">
                  <c:v>42320</c:v>
                </c:pt>
                <c:pt idx="1662">
                  <c:v>42321</c:v>
                </c:pt>
                <c:pt idx="1663">
                  <c:v>42324</c:v>
                </c:pt>
                <c:pt idx="1664">
                  <c:v>42325</c:v>
                </c:pt>
                <c:pt idx="1665">
                  <c:v>42326</c:v>
                </c:pt>
                <c:pt idx="1666">
                  <c:v>42327</c:v>
                </c:pt>
                <c:pt idx="1667">
                  <c:v>42328</c:v>
                </c:pt>
                <c:pt idx="1668">
                  <c:v>42331</c:v>
                </c:pt>
                <c:pt idx="1669">
                  <c:v>42332</c:v>
                </c:pt>
                <c:pt idx="1670">
                  <c:v>42333</c:v>
                </c:pt>
                <c:pt idx="1671">
                  <c:v>42334</c:v>
                </c:pt>
                <c:pt idx="1672">
                  <c:v>42335</c:v>
                </c:pt>
                <c:pt idx="1673">
                  <c:v>42338</c:v>
                </c:pt>
                <c:pt idx="1674">
                  <c:v>42339</c:v>
                </c:pt>
                <c:pt idx="1675">
                  <c:v>42340</c:v>
                </c:pt>
                <c:pt idx="1676">
                  <c:v>42341</c:v>
                </c:pt>
                <c:pt idx="1677">
                  <c:v>42342</c:v>
                </c:pt>
                <c:pt idx="1678">
                  <c:v>42345</c:v>
                </c:pt>
                <c:pt idx="1679">
                  <c:v>42346</c:v>
                </c:pt>
                <c:pt idx="1680">
                  <c:v>42347</c:v>
                </c:pt>
                <c:pt idx="1681">
                  <c:v>42348</c:v>
                </c:pt>
                <c:pt idx="1682">
                  <c:v>42349</c:v>
                </c:pt>
                <c:pt idx="1683">
                  <c:v>42352</c:v>
                </c:pt>
                <c:pt idx="1684">
                  <c:v>42353</c:v>
                </c:pt>
                <c:pt idx="1685">
                  <c:v>42354</c:v>
                </c:pt>
                <c:pt idx="1686">
                  <c:v>42355</c:v>
                </c:pt>
                <c:pt idx="1687">
                  <c:v>42356</c:v>
                </c:pt>
                <c:pt idx="1688">
                  <c:v>42359</c:v>
                </c:pt>
                <c:pt idx="1689">
                  <c:v>42360</c:v>
                </c:pt>
                <c:pt idx="1690">
                  <c:v>42361</c:v>
                </c:pt>
                <c:pt idx="1691">
                  <c:v>42362</c:v>
                </c:pt>
                <c:pt idx="1692">
                  <c:v>42367</c:v>
                </c:pt>
                <c:pt idx="1693">
                  <c:v>42368</c:v>
                </c:pt>
                <c:pt idx="1694">
                  <c:v>42369</c:v>
                </c:pt>
                <c:pt idx="1695">
                  <c:v>42373</c:v>
                </c:pt>
                <c:pt idx="1696">
                  <c:v>42374</c:v>
                </c:pt>
                <c:pt idx="1697">
                  <c:v>42375</c:v>
                </c:pt>
                <c:pt idx="1698">
                  <c:v>42376</c:v>
                </c:pt>
                <c:pt idx="1699">
                  <c:v>42377</c:v>
                </c:pt>
                <c:pt idx="1700">
                  <c:v>42380</c:v>
                </c:pt>
                <c:pt idx="1701">
                  <c:v>42381</c:v>
                </c:pt>
                <c:pt idx="1702">
                  <c:v>42382</c:v>
                </c:pt>
                <c:pt idx="1703">
                  <c:v>42383</c:v>
                </c:pt>
                <c:pt idx="1704">
                  <c:v>42384</c:v>
                </c:pt>
                <c:pt idx="1705">
                  <c:v>42387</c:v>
                </c:pt>
                <c:pt idx="1706">
                  <c:v>42388</c:v>
                </c:pt>
                <c:pt idx="1707">
                  <c:v>42389</c:v>
                </c:pt>
                <c:pt idx="1708">
                  <c:v>42390</c:v>
                </c:pt>
                <c:pt idx="1709">
                  <c:v>42391</c:v>
                </c:pt>
                <c:pt idx="1710">
                  <c:v>42394</c:v>
                </c:pt>
                <c:pt idx="1711">
                  <c:v>42395</c:v>
                </c:pt>
                <c:pt idx="1712">
                  <c:v>42396</c:v>
                </c:pt>
                <c:pt idx="1713">
                  <c:v>42397</c:v>
                </c:pt>
                <c:pt idx="1714">
                  <c:v>42398</c:v>
                </c:pt>
                <c:pt idx="1715">
                  <c:v>42401</c:v>
                </c:pt>
                <c:pt idx="1716">
                  <c:v>42402</c:v>
                </c:pt>
                <c:pt idx="1717">
                  <c:v>42403</c:v>
                </c:pt>
                <c:pt idx="1718">
                  <c:v>42404</c:v>
                </c:pt>
                <c:pt idx="1719">
                  <c:v>42405</c:v>
                </c:pt>
                <c:pt idx="1720">
                  <c:v>42408</c:v>
                </c:pt>
                <c:pt idx="1721">
                  <c:v>42409</c:v>
                </c:pt>
                <c:pt idx="1722">
                  <c:v>42410</c:v>
                </c:pt>
                <c:pt idx="1723">
                  <c:v>42411</c:v>
                </c:pt>
                <c:pt idx="1724">
                  <c:v>42412</c:v>
                </c:pt>
                <c:pt idx="1725">
                  <c:v>42415</c:v>
                </c:pt>
                <c:pt idx="1726">
                  <c:v>42416</c:v>
                </c:pt>
                <c:pt idx="1727">
                  <c:v>42417</c:v>
                </c:pt>
                <c:pt idx="1728">
                  <c:v>42418</c:v>
                </c:pt>
                <c:pt idx="1729">
                  <c:v>42419</c:v>
                </c:pt>
                <c:pt idx="1730">
                  <c:v>42422</c:v>
                </c:pt>
                <c:pt idx="1731">
                  <c:v>42423</c:v>
                </c:pt>
                <c:pt idx="1732">
                  <c:v>42424</c:v>
                </c:pt>
                <c:pt idx="1733">
                  <c:v>42425</c:v>
                </c:pt>
                <c:pt idx="1734">
                  <c:v>42426</c:v>
                </c:pt>
                <c:pt idx="1735">
                  <c:v>42429</c:v>
                </c:pt>
                <c:pt idx="1736">
                  <c:v>42430</c:v>
                </c:pt>
                <c:pt idx="1737">
                  <c:v>42431</c:v>
                </c:pt>
                <c:pt idx="1738">
                  <c:v>42432</c:v>
                </c:pt>
                <c:pt idx="1739">
                  <c:v>42433</c:v>
                </c:pt>
                <c:pt idx="1740">
                  <c:v>42436</c:v>
                </c:pt>
                <c:pt idx="1741">
                  <c:v>42437</c:v>
                </c:pt>
                <c:pt idx="1742">
                  <c:v>42438</c:v>
                </c:pt>
                <c:pt idx="1743">
                  <c:v>42439</c:v>
                </c:pt>
                <c:pt idx="1744">
                  <c:v>42440</c:v>
                </c:pt>
                <c:pt idx="1745">
                  <c:v>42443</c:v>
                </c:pt>
                <c:pt idx="1746">
                  <c:v>42444</c:v>
                </c:pt>
                <c:pt idx="1747">
                  <c:v>42445</c:v>
                </c:pt>
                <c:pt idx="1748">
                  <c:v>42446</c:v>
                </c:pt>
                <c:pt idx="1749">
                  <c:v>42447</c:v>
                </c:pt>
                <c:pt idx="1750">
                  <c:v>42450</c:v>
                </c:pt>
                <c:pt idx="1751">
                  <c:v>42451</c:v>
                </c:pt>
                <c:pt idx="1752">
                  <c:v>42452</c:v>
                </c:pt>
                <c:pt idx="1753">
                  <c:v>42453</c:v>
                </c:pt>
                <c:pt idx="1754">
                  <c:v>42458</c:v>
                </c:pt>
                <c:pt idx="1755">
                  <c:v>42459</c:v>
                </c:pt>
                <c:pt idx="1756">
                  <c:v>42460</c:v>
                </c:pt>
                <c:pt idx="1757">
                  <c:v>42461</c:v>
                </c:pt>
                <c:pt idx="1758">
                  <c:v>42464</c:v>
                </c:pt>
                <c:pt idx="1759">
                  <c:v>42465</c:v>
                </c:pt>
                <c:pt idx="1760">
                  <c:v>42466</c:v>
                </c:pt>
                <c:pt idx="1761">
                  <c:v>42467</c:v>
                </c:pt>
                <c:pt idx="1762">
                  <c:v>42468</c:v>
                </c:pt>
                <c:pt idx="1763">
                  <c:v>42471</c:v>
                </c:pt>
                <c:pt idx="1764">
                  <c:v>42472</c:v>
                </c:pt>
                <c:pt idx="1765">
                  <c:v>42473</c:v>
                </c:pt>
                <c:pt idx="1766">
                  <c:v>42474</c:v>
                </c:pt>
                <c:pt idx="1767">
                  <c:v>42475</c:v>
                </c:pt>
                <c:pt idx="1768">
                  <c:v>42478</c:v>
                </c:pt>
                <c:pt idx="1769">
                  <c:v>42479</c:v>
                </c:pt>
                <c:pt idx="1770">
                  <c:v>42480</c:v>
                </c:pt>
                <c:pt idx="1771">
                  <c:v>42481</c:v>
                </c:pt>
                <c:pt idx="1772">
                  <c:v>42482</c:v>
                </c:pt>
                <c:pt idx="1773">
                  <c:v>42485</c:v>
                </c:pt>
                <c:pt idx="1774">
                  <c:v>42486</c:v>
                </c:pt>
                <c:pt idx="1775">
                  <c:v>42487</c:v>
                </c:pt>
                <c:pt idx="1776">
                  <c:v>42488</c:v>
                </c:pt>
                <c:pt idx="1777">
                  <c:v>42489</c:v>
                </c:pt>
                <c:pt idx="1778">
                  <c:v>42493</c:v>
                </c:pt>
                <c:pt idx="1779">
                  <c:v>42494</c:v>
                </c:pt>
                <c:pt idx="1780">
                  <c:v>42495</c:v>
                </c:pt>
                <c:pt idx="1781">
                  <c:v>42496</c:v>
                </c:pt>
                <c:pt idx="1782">
                  <c:v>42499</c:v>
                </c:pt>
                <c:pt idx="1783">
                  <c:v>42500</c:v>
                </c:pt>
                <c:pt idx="1784">
                  <c:v>42501</c:v>
                </c:pt>
                <c:pt idx="1785">
                  <c:v>42502</c:v>
                </c:pt>
                <c:pt idx="1786">
                  <c:v>42503</c:v>
                </c:pt>
                <c:pt idx="1787">
                  <c:v>42506</c:v>
                </c:pt>
                <c:pt idx="1788">
                  <c:v>42507</c:v>
                </c:pt>
                <c:pt idx="1789">
                  <c:v>42508</c:v>
                </c:pt>
                <c:pt idx="1790">
                  <c:v>42509</c:v>
                </c:pt>
                <c:pt idx="1791">
                  <c:v>42510</c:v>
                </c:pt>
                <c:pt idx="1792">
                  <c:v>42513</c:v>
                </c:pt>
                <c:pt idx="1793">
                  <c:v>42514</c:v>
                </c:pt>
                <c:pt idx="1794">
                  <c:v>42515</c:v>
                </c:pt>
                <c:pt idx="1795">
                  <c:v>42516</c:v>
                </c:pt>
                <c:pt idx="1796">
                  <c:v>42517</c:v>
                </c:pt>
                <c:pt idx="1797">
                  <c:v>42521</c:v>
                </c:pt>
                <c:pt idx="1798">
                  <c:v>42522</c:v>
                </c:pt>
                <c:pt idx="1799">
                  <c:v>42523</c:v>
                </c:pt>
                <c:pt idx="1800">
                  <c:v>42524</c:v>
                </c:pt>
                <c:pt idx="1801">
                  <c:v>42527</c:v>
                </c:pt>
                <c:pt idx="1802">
                  <c:v>42528</c:v>
                </c:pt>
                <c:pt idx="1803">
                  <c:v>42529</c:v>
                </c:pt>
                <c:pt idx="1804">
                  <c:v>42530</c:v>
                </c:pt>
                <c:pt idx="1805">
                  <c:v>42531</c:v>
                </c:pt>
                <c:pt idx="1806">
                  <c:v>42534</c:v>
                </c:pt>
                <c:pt idx="1807">
                  <c:v>42535</c:v>
                </c:pt>
                <c:pt idx="1808">
                  <c:v>42536</c:v>
                </c:pt>
                <c:pt idx="1809">
                  <c:v>42537</c:v>
                </c:pt>
                <c:pt idx="1810">
                  <c:v>42538</c:v>
                </c:pt>
                <c:pt idx="1811">
                  <c:v>42541</c:v>
                </c:pt>
                <c:pt idx="1812">
                  <c:v>42542</c:v>
                </c:pt>
                <c:pt idx="1813">
                  <c:v>42543</c:v>
                </c:pt>
                <c:pt idx="1814">
                  <c:v>42544</c:v>
                </c:pt>
                <c:pt idx="1815">
                  <c:v>42545</c:v>
                </c:pt>
                <c:pt idx="1816">
                  <c:v>42548</c:v>
                </c:pt>
                <c:pt idx="1817">
                  <c:v>42549</c:v>
                </c:pt>
                <c:pt idx="1818">
                  <c:v>42550</c:v>
                </c:pt>
                <c:pt idx="1819">
                  <c:v>42551</c:v>
                </c:pt>
                <c:pt idx="1820">
                  <c:v>42552</c:v>
                </c:pt>
                <c:pt idx="1821">
                  <c:v>42555</c:v>
                </c:pt>
                <c:pt idx="1822">
                  <c:v>42556</c:v>
                </c:pt>
                <c:pt idx="1823">
                  <c:v>42557</c:v>
                </c:pt>
                <c:pt idx="1824">
                  <c:v>42558</c:v>
                </c:pt>
                <c:pt idx="1825">
                  <c:v>42559</c:v>
                </c:pt>
                <c:pt idx="1826">
                  <c:v>42562</c:v>
                </c:pt>
                <c:pt idx="1827">
                  <c:v>42563</c:v>
                </c:pt>
                <c:pt idx="1828">
                  <c:v>42564</c:v>
                </c:pt>
                <c:pt idx="1829">
                  <c:v>42565</c:v>
                </c:pt>
                <c:pt idx="1830">
                  <c:v>42566</c:v>
                </c:pt>
                <c:pt idx="1831">
                  <c:v>42569</c:v>
                </c:pt>
                <c:pt idx="1832">
                  <c:v>42570</c:v>
                </c:pt>
                <c:pt idx="1833">
                  <c:v>42571</c:v>
                </c:pt>
                <c:pt idx="1834">
                  <c:v>42572</c:v>
                </c:pt>
                <c:pt idx="1835">
                  <c:v>42573</c:v>
                </c:pt>
                <c:pt idx="1836">
                  <c:v>42576</c:v>
                </c:pt>
                <c:pt idx="1837">
                  <c:v>42577</c:v>
                </c:pt>
                <c:pt idx="1838">
                  <c:v>42578</c:v>
                </c:pt>
                <c:pt idx="1839">
                  <c:v>42579</c:v>
                </c:pt>
                <c:pt idx="1840">
                  <c:v>42580</c:v>
                </c:pt>
                <c:pt idx="1841">
                  <c:v>42583</c:v>
                </c:pt>
                <c:pt idx="1842">
                  <c:v>42584</c:v>
                </c:pt>
                <c:pt idx="1843">
                  <c:v>42585</c:v>
                </c:pt>
                <c:pt idx="1844">
                  <c:v>42586</c:v>
                </c:pt>
                <c:pt idx="1845">
                  <c:v>42587</c:v>
                </c:pt>
                <c:pt idx="1846">
                  <c:v>42590</c:v>
                </c:pt>
                <c:pt idx="1847">
                  <c:v>42591</c:v>
                </c:pt>
                <c:pt idx="1848">
                  <c:v>42592</c:v>
                </c:pt>
                <c:pt idx="1849">
                  <c:v>42593</c:v>
                </c:pt>
                <c:pt idx="1850">
                  <c:v>42594</c:v>
                </c:pt>
                <c:pt idx="1851">
                  <c:v>42597</c:v>
                </c:pt>
                <c:pt idx="1852">
                  <c:v>42598</c:v>
                </c:pt>
                <c:pt idx="1853">
                  <c:v>42599</c:v>
                </c:pt>
                <c:pt idx="1854">
                  <c:v>42600</c:v>
                </c:pt>
                <c:pt idx="1855">
                  <c:v>42601</c:v>
                </c:pt>
                <c:pt idx="1856">
                  <c:v>42604</c:v>
                </c:pt>
                <c:pt idx="1857">
                  <c:v>42605</c:v>
                </c:pt>
                <c:pt idx="1858">
                  <c:v>42606</c:v>
                </c:pt>
                <c:pt idx="1859">
                  <c:v>42607</c:v>
                </c:pt>
                <c:pt idx="1860">
                  <c:v>42608</c:v>
                </c:pt>
                <c:pt idx="1861">
                  <c:v>42612</c:v>
                </c:pt>
                <c:pt idx="1862">
                  <c:v>42613</c:v>
                </c:pt>
                <c:pt idx="1863">
                  <c:v>42614</c:v>
                </c:pt>
                <c:pt idx="1864">
                  <c:v>42615</c:v>
                </c:pt>
                <c:pt idx="1865">
                  <c:v>42618</c:v>
                </c:pt>
                <c:pt idx="1866">
                  <c:v>42619</c:v>
                </c:pt>
                <c:pt idx="1867">
                  <c:v>42620</c:v>
                </c:pt>
                <c:pt idx="1868">
                  <c:v>42621</c:v>
                </c:pt>
                <c:pt idx="1869">
                  <c:v>42622</c:v>
                </c:pt>
                <c:pt idx="1870">
                  <c:v>42625</c:v>
                </c:pt>
                <c:pt idx="1871">
                  <c:v>42626</c:v>
                </c:pt>
                <c:pt idx="1872">
                  <c:v>42627</c:v>
                </c:pt>
                <c:pt idx="1873">
                  <c:v>42628</c:v>
                </c:pt>
                <c:pt idx="1874">
                  <c:v>42629</c:v>
                </c:pt>
                <c:pt idx="1875">
                  <c:v>42632</c:v>
                </c:pt>
                <c:pt idx="1876">
                  <c:v>42633</c:v>
                </c:pt>
                <c:pt idx="1877">
                  <c:v>42634</c:v>
                </c:pt>
                <c:pt idx="1878">
                  <c:v>42635</c:v>
                </c:pt>
                <c:pt idx="1879">
                  <c:v>42636</c:v>
                </c:pt>
                <c:pt idx="1880">
                  <c:v>42639</c:v>
                </c:pt>
                <c:pt idx="1881">
                  <c:v>42640</c:v>
                </c:pt>
                <c:pt idx="1882">
                  <c:v>42641</c:v>
                </c:pt>
                <c:pt idx="1883">
                  <c:v>42642</c:v>
                </c:pt>
                <c:pt idx="1884">
                  <c:v>42643</c:v>
                </c:pt>
                <c:pt idx="1885">
                  <c:v>42646</c:v>
                </c:pt>
                <c:pt idx="1886">
                  <c:v>42647</c:v>
                </c:pt>
                <c:pt idx="1887">
                  <c:v>42648</c:v>
                </c:pt>
                <c:pt idx="1888">
                  <c:v>42649</c:v>
                </c:pt>
                <c:pt idx="1889">
                  <c:v>42650</c:v>
                </c:pt>
                <c:pt idx="1890">
                  <c:v>42653</c:v>
                </c:pt>
                <c:pt idx="1891">
                  <c:v>42654</c:v>
                </c:pt>
                <c:pt idx="1892">
                  <c:v>42655</c:v>
                </c:pt>
                <c:pt idx="1893">
                  <c:v>42656</c:v>
                </c:pt>
                <c:pt idx="1894">
                  <c:v>42657</c:v>
                </c:pt>
                <c:pt idx="1895">
                  <c:v>42660</c:v>
                </c:pt>
                <c:pt idx="1896">
                  <c:v>42661</c:v>
                </c:pt>
                <c:pt idx="1897">
                  <c:v>42662</c:v>
                </c:pt>
                <c:pt idx="1898">
                  <c:v>42663</c:v>
                </c:pt>
                <c:pt idx="1899">
                  <c:v>42664</c:v>
                </c:pt>
                <c:pt idx="1900">
                  <c:v>42667</c:v>
                </c:pt>
                <c:pt idx="1901">
                  <c:v>42668</c:v>
                </c:pt>
                <c:pt idx="1902">
                  <c:v>42669</c:v>
                </c:pt>
                <c:pt idx="1903">
                  <c:v>42670</c:v>
                </c:pt>
                <c:pt idx="1904">
                  <c:v>42671</c:v>
                </c:pt>
                <c:pt idx="1905">
                  <c:v>42674</c:v>
                </c:pt>
                <c:pt idx="1906">
                  <c:v>42675</c:v>
                </c:pt>
                <c:pt idx="1907">
                  <c:v>42676</c:v>
                </c:pt>
                <c:pt idx="1908">
                  <c:v>42677</c:v>
                </c:pt>
                <c:pt idx="1909">
                  <c:v>42678</c:v>
                </c:pt>
                <c:pt idx="1910">
                  <c:v>42681</c:v>
                </c:pt>
                <c:pt idx="1911">
                  <c:v>42682</c:v>
                </c:pt>
                <c:pt idx="1912">
                  <c:v>42683</c:v>
                </c:pt>
                <c:pt idx="1913">
                  <c:v>42684</c:v>
                </c:pt>
                <c:pt idx="1914">
                  <c:v>42685</c:v>
                </c:pt>
                <c:pt idx="1915">
                  <c:v>42688</c:v>
                </c:pt>
                <c:pt idx="1916">
                  <c:v>42689</c:v>
                </c:pt>
                <c:pt idx="1917">
                  <c:v>42690</c:v>
                </c:pt>
                <c:pt idx="1918">
                  <c:v>42691</c:v>
                </c:pt>
                <c:pt idx="1919">
                  <c:v>42692</c:v>
                </c:pt>
                <c:pt idx="1920">
                  <c:v>42695</c:v>
                </c:pt>
                <c:pt idx="1921">
                  <c:v>42696</c:v>
                </c:pt>
                <c:pt idx="1922">
                  <c:v>42697</c:v>
                </c:pt>
                <c:pt idx="1923">
                  <c:v>42698</c:v>
                </c:pt>
                <c:pt idx="1924">
                  <c:v>42699</c:v>
                </c:pt>
                <c:pt idx="1925">
                  <c:v>42702</c:v>
                </c:pt>
                <c:pt idx="1926">
                  <c:v>42703</c:v>
                </c:pt>
                <c:pt idx="1927">
                  <c:v>42704</c:v>
                </c:pt>
                <c:pt idx="1928">
                  <c:v>42705</c:v>
                </c:pt>
                <c:pt idx="1929">
                  <c:v>42706</c:v>
                </c:pt>
                <c:pt idx="1930">
                  <c:v>42707</c:v>
                </c:pt>
                <c:pt idx="1931">
                  <c:v>42709</c:v>
                </c:pt>
                <c:pt idx="1932">
                  <c:v>42711</c:v>
                </c:pt>
                <c:pt idx="1933">
                  <c:v>42712</c:v>
                </c:pt>
                <c:pt idx="1934">
                  <c:v>42713</c:v>
                </c:pt>
                <c:pt idx="1935">
                  <c:v>42716</c:v>
                </c:pt>
                <c:pt idx="1936">
                  <c:v>42717</c:v>
                </c:pt>
                <c:pt idx="1937">
                  <c:v>42718</c:v>
                </c:pt>
                <c:pt idx="1938">
                  <c:v>42719</c:v>
                </c:pt>
                <c:pt idx="1939">
                  <c:v>42720</c:v>
                </c:pt>
                <c:pt idx="1940">
                  <c:v>42723</c:v>
                </c:pt>
                <c:pt idx="1941">
                  <c:v>42724</c:v>
                </c:pt>
                <c:pt idx="1942">
                  <c:v>42725</c:v>
                </c:pt>
                <c:pt idx="1943">
                  <c:v>42726</c:v>
                </c:pt>
                <c:pt idx="1944">
                  <c:v>42727</c:v>
                </c:pt>
                <c:pt idx="1945">
                  <c:v>42732</c:v>
                </c:pt>
                <c:pt idx="1946">
                  <c:v>42733</c:v>
                </c:pt>
                <c:pt idx="1947">
                  <c:v>42734</c:v>
                </c:pt>
                <c:pt idx="1948">
                  <c:v>42738</c:v>
                </c:pt>
                <c:pt idx="1949">
                  <c:v>42739</c:v>
                </c:pt>
                <c:pt idx="1950">
                  <c:v>42740</c:v>
                </c:pt>
                <c:pt idx="1951">
                  <c:v>42741</c:v>
                </c:pt>
                <c:pt idx="1952">
                  <c:v>42744</c:v>
                </c:pt>
                <c:pt idx="1953">
                  <c:v>42745</c:v>
                </c:pt>
                <c:pt idx="1954">
                  <c:v>42746</c:v>
                </c:pt>
                <c:pt idx="1955">
                  <c:v>42747</c:v>
                </c:pt>
                <c:pt idx="1956">
                  <c:v>42748</c:v>
                </c:pt>
                <c:pt idx="1957">
                  <c:v>42751</c:v>
                </c:pt>
                <c:pt idx="1958">
                  <c:v>42752</c:v>
                </c:pt>
                <c:pt idx="1959">
                  <c:v>42753</c:v>
                </c:pt>
                <c:pt idx="1960">
                  <c:v>42754</c:v>
                </c:pt>
                <c:pt idx="1961">
                  <c:v>42755</c:v>
                </c:pt>
                <c:pt idx="1962">
                  <c:v>42758</c:v>
                </c:pt>
                <c:pt idx="1963">
                  <c:v>42759</c:v>
                </c:pt>
                <c:pt idx="1964">
                  <c:v>42760</c:v>
                </c:pt>
                <c:pt idx="1965">
                  <c:v>42761</c:v>
                </c:pt>
                <c:pt idx="1966">
                  <c:v>42762</c:v>
                </c:pt>
                <c:pt idx="1967">
                  <c:v>42765</c:v>
                </c:pt>
                <c:pt idx="1968">
                  <c:v>42766</c:v>
                </c:pt>
                <c:pt idx="1969">
                  <c:v>42767</c:v>
                </c:pt>
                <c:pt idx="1970">
                  <c:v>42768</c:v>
                </c:pt>
                <c:pt idx="1971">
                  <c:v>42769</c:v>
                </c:pt>
                <c:pt idx="1972">
                  <c:v>42772</c:v>
                </c:pt>
                <c:pt idx="1973">
                  <c:v>42773</c:v>
                </c:pt>
                <c:pt idx="1974">
                  <c:v>42774</c:v>
                </c:pt>
                <c:pt idx="1975">
                  <c:v>42775</c:v>
                </c:pt>
                <c:pt idx="1976">
                  <c:v>42776</c:v>
                </c:pt>
                <c:pt idx="1977">
                  <c:v>42779</c:v>
                </c:pt>
                <c:pt idx="1978">
                  <c:v>42780</c:v>
                </c:pt>
                <c:pt idx="1979">
                  <c:v>42781</c:v>
                </c:pt>
                <c:pt idx="1980">
                  <c:v>42782</c:v>
                </c:pt>
                <c:pt idx="1981">
                  <c:v>42783</c:v>
                </c:pt>
                <c:pt idx="1982">
                  <c:v>42786</c:v>
                </c:pt>
                <c:pt idx="1983">
                  <c:v>42787</c:v>
                </c:pt>
                <c:pt idx="1984">
                  <c:v>42788</c:v>
                </c:pt>
                <c:pt idx="1985">
                  <c:v>42789</c:v>
                </c:pt>
                <c:pt idx="1986">
                  <c:v>42790</c:v>
                </c:pt>
                <c:pt idx="1987">
                  <c:v>42793</c:v>
                </c:pt>
                <c:pt idx="1988">
                  <c:v>42794</c:v>
                </c:pt>
                <c:pt idx="1989">
                  <c:v>42795</c:v>
                </c:pt>
                <c:pt idx="1990">
                  <c:v>42796</c:v>
                </c:pt>
                <c:pt idx="1991">
                  <c:v>42797</c:v>
                </c:pt>
                <c:pt idx="1992">
                  <c:v>42800</c:v>
                </c:pt>
                <c:pt idx="1993">
                  <c:v>42801</c:v>
                </c:pt>
                <c:pt idx="1994">
                  <c:v>42802</c:v>
                </c:pt>
                <c:pt idx="1995">
                  <c:v>42803</c:v>
                </c:pt>
                <c:pt idx="1996">
                  <c:v>42804</c:v>
                </c:pt>
                <c:pt idx="1997">
                  <c:v>42807</c:v>
                </c:pt>
                <c:pt idx="1998">
                  <c:v>42808</c:v>
                </c:pt>
                <c:pt idx="1999">
                  <c:v>42809</c:v>
                </c:pt>
                <c:pt idx="2000">
                  <c:v>42810</c:v>
                </c:pt>
                <c:pt idx="2001">
                  <c:v>42811</c:v>
                </c:pt>
                <c:pt idx="2002">
                  <c:v>42814</c:v>
                </c:pt>
                <c:pt idx="2003">
                  <c:v>42815</c:v>
                </c:pt>
                <c:pt idx="2004">
                  <c:v>42816</c:v>
                </c:pt>
                <c:pt idx="2005">
                  <c:v>42817</c:v>
                </c:pt>
                <c:pt idx="2006">
                  <c:v>42818</c:v>
                </c:pt>
                <c:pt idx="2007">
                  <c:v>42821</c:v>
                </c:pt>
                <c:pt idx="2008">
                  <c:v>42822</c:v>
                </c:pt>
                <c:pt idx="2009">
                  <c:v>42823</c:v>
                </c:pt>
                <c:pt idx="2010">
                  <c:v>42824</c:v>
                </c:pt>
                <c:pt idx="2011">
                  <c:v>42825</c:v>
                </c:pt>
                <c:pt idx="2012">
                  <c:v>42828</c:v>
                </c:pt>
                <c:pt idx="2013">
                  <c:v>42829</c:v>
                </c:pt>
                <c:pt idx="2014">
                  <c:v>42830</c:v>
                </c:pt>
                <c:pt idx="2015">
                  <c:v>42831</c:v>
                </c:pt>
                <c:pt idx="2016">
                  <c:v>42832</c:v>
                </c:pt>
                <c:pt idx="2017">
                  <c:v>42835</c:v>
                </c:pt>
                <c:pt idx="2018">
                  <c:v>42836</c:v>
                </c:pt>
                <c:pt idx="2019">
                  <c:v>42837</c:v>
                </c:pt>
                <c:pt idx="2020">
                  <c:v>42838</c:v>
                </c:pt>
                <c:pt idx="2021">
                  <c:v>42843</c:v>
                </c:pt>
                <c:pt idx="2022">
                  <c:v>42844</c:v>
                </c:pt>
                <c:pt idx="2023">
                  <c:v>42845</c:v>
                </c:pt>
                <c:pt idx="2024">
                  <c:v>42846</c:v>
                </c:pt>
                <c:pt idx="2025">
                  <c:v>42849</c:v>
                </c:pt>
                <c:pt idx="2026">
                  <c:v>42850</c:v>
                </c:pt>
                <c:pt idx="2027">
                  <c:v>42851</c:v>
                </c:pt>
                <c:pt idx="2028">
                  <c:v>42852</c:v>
                </c:pt>
                <c:pt idx="2029">
                  <c:v>42853</c:v>
                </c:pt>
                <c:pt idx="2030">
                  <c:v>42857</c:v>
                </c:pt>
                <c:pt idx="2031">
                  <c:v>42858</c:v>
                </c:pt>
                <c:pt idx="2032">
                  <c:v>42859</c:v>
                </c:pt>
                <c:pt idx="2033">
                  <c:v>42860</c:v>
                </c:pt>
                <c:pt idx="2034">
                  <c:v>42863</c:v>
                </c:pt>
                <c:pt idx="2035">
                  <c:v>42864</c:v>
                </c:pt>
                <c:pt idx="2036">
                  <c:v>42865</c:v>
                </c:pt>
                <c:pt idx="2037">
                  <c:v>42866</c:v>
                </c:pt>
                <c:pt idx="2038">
                  <c:v>42867</c:v>
                </c:pt>
                <c:pt idx="2039">
                  <c:v>42870</c:v>
                </c:pt>
                <c:pt idx="2040">
                  <c:v>42871</c:v>
                </c:pt>
                <c:pt idx="2041">
                  <c:v>42872</c:v>
                </c:pt>
                <c:pt idx="2042">
                  <c:v>42873</c:v>
                </c:pt>
                <c:pt idx="2043">
                  <c:v>42874</c:v>
                </c:pt>
                <c:pt idx="2044">
                  <c:v>42877</c:v>
                </c:pt>
                <c:pt idx="2045">
                  <c:v>42878</c:v>
                </c:pt>
                <c:pt idx="2046">
                  <c:v>42879</c:v>
                </c:pt>
                <c:pt idx="2047">
                  <c:v>42880</c:v>
                </c:pt>
                <c:pt idx="2048">
                  <c:v>42881</c:v>
                </c:pt>
                <c:pt idx="2049">
                  <c:v>42885</c:v>
                </c:pt>
                <c:pt idx="2050">
                  <c:v>42886</c:v>
                </c:pt>
                <c:pt idx="2051">
                  <c:v>42887</c:v>
                </c:pt>
                <c:pt idx="2052">
                  <c:v>42888</c:v>
                </c:pt>
                <c:pt idx="2053">
                  <c:v>42891</c:v>
                </c:pt>
                <c:pt idx="2054">
                  <c:v>42892</c:v>
                </c:pt>
                <c:pt idx="2055">
                  <c:v>42893</c:v>
                </c:pt>
                <c:pt idx="2056">
                  <c:v>42894</c:v>
                </c:pt>
                <c:pt idx="2057">
                  <c:v>42895</c:v>
                </c:pt>
                <c:pt idx="2058">
                  <c:v>42898</c:v>
                </c:pt>
                <c:pt idx="2059">
                  <c:v>42899</c:v>
                </c:pt>
                <c:pt idx="2060">
                  <c:v>42900</c:v>
                </c:pt>
                <c:pt idx="2061">
                  <c:v>42901</c:v>
                </c:pt>
                <c:pt idx="2062">
                  <c:v>42902</c:v>
                </c:pt>
                <c:pt idx="2063">
                  <c:v>42905</c:v>
                </c:pt>
                <c:pt idx="2064">
                  <c:v>42906</c:v>
                </c:pt>
                <c:pt idx="2065">
                  <c:v>42907</c:v>
                </c:pt>
                <c:pt idx="2066">
                  <c:v>42908</c:v>
                </c:pt>
                <c:pt idx="2067">
                  <c:v>42909</c:v>
                </c:pt>
                <c:pt idx="2068">
                  <c:v>42912</c:v>
                </c:pt>
                <c:pt idx="2069">
                  <c:v>42913</c:v>
                </c:pt>
                <c:pt idx="2070">
                  <c:v>42914</c:v>
                </c:pt>
                <c:pt idx="2071">
                  <c:v>42915</c:v>
                </c:pt>
                <c:pt idx="2072">
                  <c:v>42916</c:v>
                </c:pt>
                <c:pt idx="2073">
                  <c:v>42919</c:v>
                </c:pt>
                <c:pt idx="2074">
                  <c:v>42920</c:v>
                </c:pt>
                <c:pt idx="2075">
                  <c:v>42921</c:v>
                </c:pt>
                <c:pt idx="2076">
                  <c:v>42922</c:v>
                </c:pt>
                <c:pt idx="2077">
                  <c:v>42923</c:v>
                </c:pt>
                <c:pt idx="2078">
                  <c:v>42926</c:v>
                </c:pt>
                <c:pt idx="2079">
                  <c:v>42927</c:v>
                </c:pt>
                <c:pt idx="2080">
                  <c:v>42928</c:v>
                </c:pt>
                <c:pt idx="2081">
                  <c:v>42929</c:v>
                </c:pt>
                <c:pt idx="2082">
                  <c:v>42930</c:v>
                </c:pt>
                <c:pt idx="2083">
                  <c:v>42933</c:v>
                </c:pt>
                <c:pt idx="2084">
                  <c:v>42934</c:v>
                </c:pt>
                <c:pt idx="2085">
                  <c:v>42935</c:v>
                </c:pt>
                <c:pt idx="2086">
                  <c:v>42936</c:v>
                </c:pt>
                <c:pt idx="2087">
                  <c:v>42937</c:v>
                </c:pt>
                <c:pt idx="2088">
                  <c:v>42940</c:v>
                </c:pt>
                <c:pt idx="2089">
                  <c:v>42941</c:v>
                </c:pt>
                <c:pt idx="2090">
                  <c:v>42942</c:v>
                </c:pt>
                <c:pt idx="2091">
                  <c:v>42943</c:v>
                </c:pt>
                <c:pt idx="2092">
                  <c:v>42944</c:v>
                </c:pt>
                <c:pt idx="2093">
                  <c:v>42947</c:v>
                </c:pt>
                <c:pt idx="2094">
                  <c:v>42948</c:v>
                </c:pt>
                <c:pt idx="2095">
                  <c:v>42949</c:v>
                </c:pt>
                <c:pt idx="2096">
                  <c:v>42950</c:v>
                </c:pt>
                <c:pt idx="2097">
                  <c:v>42951</c:v>
                </c:pt>
                <c:pt idx="2098">
                  <c:v>42954</c:v>
                </c:pt>
                <c:pt idx="2099">
                  <c:v>42955</c:v>
                </c:pt>
                <c:pt idx="2100">
                  <c:v>42956</c:v>
                </c:pt>
                <c:pt idx="2101">
                  <c:v>42957</c:v>
                </c:pt>
                <c:pt idx="2102">
                  <c:v>42958</c:v>
                </c:pt>
                <c:pt idx="2103">
                  <c:v>42961</c:v>
                </c:pt>
                <c:pt idx="2104">
                  <c:v>42962</c:v>
                </c:pt>
                <c:pt idx="2105">
                  <c:v>42963</c:v>
                </c:pt>
                <c:pt idx="2106">
                  <c:v>42964</c:v>
                </c:pt>
                <c:pt idx="2107">
                  <c:v>42965</c:v>
                </c:pt>
                <c:pt idx="2108">
                  <c:v>42968</c:v>
                </c:pt>
                <c:pt idx="2109">
                  <c:v>42969</c:v>
                </c:pt>
                <c:pt idx="2110">
                  <c:v>42970</c:v>
                </c:pt>
                <c:pt idx="2111">
                  <c:v>42971</c:v>
                </c:pt>
                <c:pt idx="2112">
                  <c:v>42972</c:v>
                </c:pt>
                <c:pt idx="2113">
                  <c:v>42976</c:v>
                </c:pt>
                <c:pt idx="2114">
                  <c:v>42977</c:v>
                </c:pt>
                <c:pt idx="2115">
                  <c:v>42978</c:v>
                </c:pt>
                <c:pt idx="2116">
                  <c:v>42979</c:v>
                </c:pt>
                <c:pt idx="2117">
                  <c:v>42982</c:v>
                </c:pt>
                <c:pt idx="2118">
                  <c:v>42983</c:v>
                </c:pt>
                <c:pt idx="2119">
                  <c:v>42984</c:v>
                </c:pt>
                <c:pt idx="2120">
                  <c:v>42985</c:v>
                </c:pt>
                <c:pt idx="2121">
                  <c:v>42986</c:v>
                </c:pt>
                <c:pt idx="2122">
                  <c:v>42989</c:v>
                </c:pt>
                <c:pt idx="2123">
                  <c:v>42990</c:v>
                </c:pt>
                <c:pt idx="2124">
                  <c:v>42991</c:v>
                </c:pt>
                <c:pt idx="2125">
                  <c:v>42992</c:v>
                </c:pt>
                <c:pt idx="2126">
                  <c:v>42993</c:v>
                </c:pt>
                <c:pt idx="2127">
                  <c:v>42996</c:v>
                </c:pt>
                <c:pt idx="2128">
                  <c:v>42997</c:v>
                </c:pt>
                <c:pt idx="2129">
                  <c:v>42998</c:v>
                </c:pt>
                <c:pt idx="2130">
                  <c:v>42999</c:v>
                </c:pt>
                <c:pt idx="2131">
                  <c:v>43000</c:v>
                </c:pt>
                <c:pt idx="2132">
                  <c:v>43003</c:v>
                </c:pt>
                <c:pt idx="2133">
                  <c:v>43004</c:v>
                </c:pt>
                <c:pt idx="2134">
                  <c:v>43005</c:v>
                </c:pt>
                <c:pt idx="2135">
                  <c:v>43006</c:v>
                </c:pt>
                <c:pt idx="2136">
                  <c:v>43007</c:v>
                </c:pt>
                <c:pt idx="2137">
                  <c:v>43010</c:v>
                </c:pt>
                <c:pt idx="2138">
                  <c:v>43011</c:v>
                </c:pt>
                <c:pt idx="2139">
                  <c:v>43012</c:v>
                </c:pt>
                <c:pt idx="2140">
                  <c:v>43013</c:v>
                </c:pt>
                <c:pt idx="2141">
                  <c:v>43014</c:v>
                </c:pt>
                <c:pt idx="2142">
                  <c:v>43017</c:v>
                </c:pt>
                <c:pt idx="2143">
                  <c:v>43018</c:v>
                </c:pt>
                <c:pt idx="2144">
                  <c:v>43019</c:v>
                </c:pt>
                <c:pt idx="2145">
                  <c:v>43020</c:v>
                </c:pt>
                <c:pt idx="2146">
                  <c:v>43021</c:v>
                </c:pt>
                <c:pt idx="2147">
                  <c:v>43024</c:v>
                </c:pt>
                <c:pt idx="2148">
                  <c:v>43025</c:v>
                </c:pt>
                <c:pt idx="2149">
                  <c:v>43026</c:v>
                </c:pt>
                <c:pt idx="2150">
                  <c:v>43027</c:v>
                </c:pt>
                <c:pt idx="2151">
                  <c:v>43028</c:v>
                </c:pt>
                <c:pt idx="2152">
                  <c:v>43031</c:v>
                </c:pt>
                <c:pt idx="2153">
                  <c:v>43032</c:v>
                </c:pt>
                <c:pt idx="2154">
                  <c:v>43033</c:v>
                </c:pt>
                <c:pt idx="2155">
                  <c:v>43034</c:v>
                </c:pt>
                <c:pt idx="2156">
                  <c:v>43035</c:v>
                </c:pt>
                <c:pt idx="2157">
                  <c:v>43038</c:v>
                </c:pt>
                <c:pt idx="2158">
                  <c:v>43039</c:v>
                </c:pt>
                <c:pt idx="2159">
                  <c:v>43040</c:v>
                </c:pt>
                <c:pt idx="2160">
                  <c:v>43041</c:v>
                </c:pt>
                <c:pt idx="2161">
                  <c:v>43042</c:v>
                </c:pt>
                <c:pt idx="2162">
                  <c:v>43045</c:v>
                </c:pt>
                <c:pt idx="2163">
                  <c:v>43046</c:v>
                </c:pt>
                <c:pt idx="2164">
                  <c:v>43047</c:v>
                </c:pt>
                <c:pt idx="2165">
                  <c:v>43048</c:v>
                </c:pt>
                <c:pt idx="2166">
                  <c:v>43049</c:v>
                </c:pt>
                <c:pt idx="2167">
                  <c:v>43052</c:v>
                </c:pt>
                <c:pt idx="2168">
                  <c:v>43053</c:v>
                </c:pt>
                <c:pt idx="2169">
                  <c:v>43054</c:v>
                </c:pt>
                <c:pt idx="2170">
                  <c:v>43055</c:v>
                </c:pt>
                <c:pt idx="2171">
                  <c:v>43056</c:v>
                </c:pt>
                <c:pt idx="2172">
                  <c:v>43059</c:v>
                </c:pt>
                <c:pt idx="2173">
                  <c:v>43060</c:v>
                </c:pt>
                <c:pt idx="2174">
                  <c:v>43061</c:v>
                </c:pt>
                <c:pt idx="2175">
                  <c:v>43062</c:v>
                </c:pt>
                <c:pt idx="2176">
                  <c:v>43063</c:v>
                </c:pt>
                <c:pt idx="2177">
                  <c:v>43066</c:v>
                </c:pt>
                <c:pt idx="2178">
                  <c:v>43067</c:v>
                </c:pt>
                <c:pt idx="2179">
                  <c:v>43068</c:v>
                </c:pt>
                <c:pt idx="2180">
                  <c:v>43069</c:v>
                </c:pt>
                <c:pt idx="2181">
                  <c:v>43070</c:v>
                </c:pt>
                <c:pt idx="2182">
                  <c:v>43073</c:v>
                </c:pt>
                <c:pt idx="2183">
                  <c:v>43074</c:v>
                </c:pt>
                <c:pt idx="2184">
                  <c:v>43075</c:v>
                </c:pt>
                <c:pt idx="2185">
                  <c:v>43076</c:v>
                </c:pt>
                <c:pt idx="2186">
                  <c:v>43077</c:v>
                </c:pt>
                <c:pt idx="2187">
                  <c:v>43080</c:v>
                </c:pt>
                <c:pt idx="2188">
                  <c:v>43081</c:v>
                </c:pt>
                <c:pt idx="2189">
                  <c:v>43082</c:v>
                </c:pt>
                <c:pt idx="2190">
                  <c:v>43083</c:v>
                </c:pt>
                <c:pt idx="2191">
                  <c:v>43084</c:v>
                </c:pt>
                <c:pt idx="2192">
                  <c:v>43087</c:v>
                </c:pt>
                <c:pt idx="2193">
                  <c:v>43088</c:v>
                </c:pt>
                <c:pt idx="2194">
                  <c:v>43089</c:v>
                </c:pt>
                <c:pt idx="2195">
                  <c:v>43090</c:v>
                </c:pt>
                <c:pt idx="2196">
                  <c:v>43091</c:v>
                </c:pt>
                <c:pt idx="2197">
                  <c:v>43094</c:v>
                </c:pt>
                <c:pt idx="2198">
                  <c:v>43095</c:v>
                </c:pt>
                <c:pt idx="2199">
                  <c:v>43096</c:v>
                </c:pt>
                <c:pt idx="2200">
                  <c:v>43097</c:v>
                </c:pt>
                <c:pt idx="2201">
                  <c:v>43098</c:v>
                </c:pt>
                <c:pt idx="2202">
                  <c:v>43101</c:v>
                </c:pt>
                <c:pt idx="2203">
                  <c:v>43102</c:v>
                </c:pt>
                <c:pt idx="2204">
                  <c:v>43103</c:v>
                </c:pt>
                <c:pt idx="2205">
                  <c:v>43104</c:v>
                </c:pt>
                <c:pt idx="2206">
                  <c:v>43105</c:v>
                </c:pt>
                <c:pt idx="2207">
                  <c:v>43108</c:v>
                </c:pt>
                <c:pt idx="2208">
                  <c:v>43109</c:v>
                </c:pt>
                <c:pt idx="2209">
                  <c:v>43110</c:v>
                </c:pt>
                <c:pt idx="2210">
                  <c:v>43111</c:v>
                </c:pt>
                <c:pt idx="2211">
                  <c:v>43112</c:v>
                </c:pt>
                <c:pt idx="2212">
                  <c:v>43115</c:v>
                </c:pt>
                <c:pt idx="2213">
                  <c:v>43116</c:v>
                </c:pt>
                <c:pt idx="2214">
                  <c:v>43117</c:v>
                </c:pt>
                <c:pt idx="2215">
                  <c:v>43118</c:v>
                </c:pt>
                <c:pt idx="2216">
                  <c:v>43119</c:v>
                </c:pt>
                <c:pt idx="2217">
                  <c:v>43122</c:v>
                </c:pt>
                <c:pt idx="2218">
                  <c:v>43123</c:v>
                </c:pt>
                <c:pt idx="2219">
                  <c:v>43124</c:v>
                </c:pt>
                <c:pt idx="2220">
                  <c:v>43125</c:v>
                </c:pt>
                <c:pt idx="2221">
                  <c:v>43126</c:v>
                </c:pt>
                <c:pt idx="2222">
                  <c:v>43129</c:v>
                </c:pt>
                <c:pt idx="2223">
                  <c:v>43130</c:v>
                </c:pt>
                <c:pt idx="2224">
                  <c:v>43131</c:v>
                </c:pt>
                <c:pt idx="2225">
                  <c:v>43132</c:v>
                </c:pt>
                <c:pt idx="2226">
                  <c:v>43133</c:v>
                </c:pt>
                <c:pt idx="2227">
                  <c:v>43136</c:v>
                </c:pt>
                <c:pt idx="2228">
                  <c:v>43137</c:v>
                </c:pt>
                <c:pt idx="2229">
                  <c:v>43138</c:v>
                </c:pt>
                <c:pt idx="2230">
                  <c:v>43139</c:v>
                </c:pt>
                <c:pt idx="2231">
                  <c:v>43140</c:v>
                </c:pt>
                <c:pt idx="2232">
                  <c:v>43143</c:v>
                </c:pt>
                <c:pt idx="2233">
                  <c:v>43144</c:v>
                </c:pt>
                <c:pt idx="2234">
                  <c:v>43145</c:v>
                </c:pt>
                <c:pt idx="2235">
                  <c:v>43146</c:v>
                </c:pt>
                <c:pt idx="2236">
                  <c:v>43147</c:v>
                </c:pt>
                <c:pt idx="2237">
                  <c:v>43150</c:v>
                </c:pt>
                <c:pt idx="2238">
                  <c:v>43151</c:v>
                </c:pt>
                <c:pt idx="2239">
                  <c:v>43152</c:v>
                </c:pt>
                <c:pt idx="2240">
                  <c:v>43153</c:v>
                </c:pt>
                <c:pt idx="2241">
                  <c:v>43154</c:v>
                </c:pt>
                <c:pt idx="2242">
                  <c:v>43157</c:v>
                </c:pt>
                <c:pt idx="2243">
                  <c:v>43158</c:v>
                </c:pt>
                <c:pt idx="2244">
                  <c:v>43159</c:v>
                </c:pt>
                <c:pt idx="2245">
                  <c:v>43160</c:v>
                </c:pt>
                <c:pt idx="2246">
                  <c:v>43161</c:v>
                </c:pt>
                <c:pt idx="2247">
                  <c:v>43164</c:v>
                </c:pt>
                <c:pt idx="2248">
                  <c:v>43165</c:v>
                </c:pt>
                <c:pt idx="2249">
                  <c:v>43166</c:v>
                </c:pt>
                <c:pt idx="2250">
                  <c:v>43167</c:v>
                </c:pt>
                <c:pt idx="2251">
                  <c:v>43168</c:v>
                </c:pt>
                <c:pt idx="2252">
                  <c:v>43171</c:v>
                </c:pt>
                <c:pt idx="2253">
                  <c:v>43172</c:v>
                </c:pt>
                <c:pt idx="2254">
                  <c:v>43173</c:v>
                </c:pt>
                <c:pt idx="2255">
                  <c:v>43174</c:v>
                </c:pt>
                <c:pt idx="2256">
                  <c:v>43175</c:v>
                </c:pt>
                <c:pt idx="2257">
                  <c:v>43178</c:v>
                </c:pt>
                <c:pt idx="2258">
                  <c:v>43179</c:v>
                </c:pt>
                <c:pt idx="2259">
                  <c:v>43180</c:v>
                </c:pt>
                <c:pt idx="2260">
                  <c:v>43181</c:v>
                </c:pt>
                <c:pt idx="2261">
                  <c:v>43182</c:v>
                </c:pt>
                <c:pt idx="2262">
                  <c:v>43185</c:v>
                </c:pt>
                <c:pt idx="2263">
                  <c:v>43186</c:v>
                </c:pt>
                <c:pt idx="2264">
                  <c:v>43187</c:v>
                </c:pt>
                <c:pt idx="2265">
                  <c:v>43188</c:v>
                </c:pt>
                <c:pt idx="2266">
                  <c:v>43193</c:v>
                </c:pt>
                <c:pt idx="2267">
                  <c:v>43194</c:v>
                </c:pt>
                <c:pt idx="2268">
                  <c:v>43195</c:v>
                </c:pt>
                <c:pt idx="2269">
                  <c:v>43196</c:v>
                </c:pt>
                <c:pt idx="2270">
                  <c:v>43199</c:v>
                </c:pt>
                <c:pt idx="2271">
                  <c:v>43200</c:v>
                </c:pt>
                <c:pt idx="2272">
                  <c:v>43201</c:v>
                </c:pt>
                <c:pt idx="2273">
                  <c:v>43202</c:v>
                </c:pt>
                <c:pt idx="2274">
                  <c:v>43203</c:v>
                </c:pt>
                <c:pt idx="2275">
                  <c:v>43206</c:v>
                </c:pt>
                <c:pt idx="2276">
                  <c:v>43207</c:v>
                </c:pt>
                <c:pt idx="2277">
                  <c:v>43208</c:v>
                </c:pt>
                <c:pt idx="2278">
                  <c:v>43209</c:v>
                </c:pt>
                <c:pt idx="2279">
                  <c:v>43210</c:v>
                </c:pt>
                <c:pt idx="2280">
                  <c:v>43213</c:v>
                </c:pt>
                <c:pt idx="2281">
                  <c:v>43214</c:v>
                </c:pt>
                <c:pt idx="2282">
                  <c:v>43215</c:v>
                </c:pt>
                <c:pt idx="2283">
                  <c:v>43216</c:v>
                </c:pt>
                <c:pt idx="2284">
                  <c:v>43217</c:v>
                </c:pt>
                <c:pt idx="2285">
                  <c:v>43220</c:v>
                </c:pt>
                <c:pt idx="2286">
                  <c:v>43221</c:v>
                </c:pt>
                <c:pt idx="2287">
                  <c:v>43222</c:v>
                </c:pt>
                <c:pt idx="2288">
                  <c:v>43223</c:v>
                </c:pt>
                <c:pt idx="2289">
                  <c:v>43224</c:v>
                </c:pt>
                <c:pt idx="2290">
                  <c:v>43228</c:v>
                </c:pt>
                <c:pt idx="2291">
                  <c:v>43229</c:v>
                </c:pt>
                <c:pt idx="2292">
                  <c:v>43230</c:v>
                </c:pt>
                <c:pt idx="2293">
                  <c:v>43231</c:v>
                </c:pt>
                <c:pt idx="2294">
                  <c:v>43234</c:v>
                </c:pt>
                <c:pt idx="2295">
                  <c:v>43235</c:v>
                </c:pt>
                <c:pt idx="2296">
                  <c:v>43236</c:v>
                </c:pt>
                <c:pt idx="2297">
                  <c:v>43237</c:v>
                </c:pt>
                <c:pt idx="2298">
                  <c:v>43238</c:v>
                </c:pt>
                <c:pt idx="2299">
                  <c:v>43241</c:v>
                </c:pt>
                <c:pt idx="2300">
                  <c:v>43242</c:v>
                </c:pt>
                <c:pt idx="2301">
                  <c:v>43243</c:v>
                </c:pt>
                <c:pt idx="2302">
                  <c:v>43244</c:v>
                </c:pt>
                <c:pt idx="2303">
                  <c:v>43245</c:v>
                </c:pt>
                <c:pt idx="2304">
                  <c:v>43249</c:v>
                </c:pt>
                <c:pt idx="2305">
                  <c:v>43250</c:v>
                </c:pt>
                <c:pt idx="2306">
                  <c:v>43251</c:v>
                </c:pt>
                <c:pt idx="2307">
                  <c:v>43252</c:v>
                </c:pt>
                <c:pt idx="2308">
                  <c:v>43255</c:v>
                </c:pt>
                <c:pt idx="2309">
                  <c:v>43256</c:v>
                </c:pt>
                <c:pt idx="2310">
                  <c:v>43257</c:v>
                </c:pt>
                <c:pt idx="2311">
                  <c:v>43258</c:v>
                </c:pt>
                <c:pt idx="2312">
                  <c:v>43259</c:v>
                </c:pt>
                <c:pt idx="2313">
                  <c:v>43262</c:v>
                </c:pt>
                <c:pt idx="2314">
                  <c:v>43263</c:v>
                </c:pt>
                <c:pt idx="2315">
                  <c:v>43264</c:v>
                </c:pt>
                <c:pt idx="2316">
                  <c:v>43265</c:v>
                </c:pt>
                <c:pt idx="2317">
                  <c:v>43266</c:v>
                </c:pt>
                <c:pt idx="2318">
                  <c:v>43269</c:v>
                </c:pt>
                <c:pt idx="2319">
                  <c:v>43270</c:v>
                </c:pt>
                <c:pt idx="2320">
                  <c:v>43271</c:v>
                </c:pt>
                <c:pt idx="2321">
                  <c:v>43272</c:v>
                </c:pt>
                <c:pt idx="2322">
                  <c:v>43273</c:v>
                </c:pt>
                <c:pt idx="2323">
                  <c:v>43276</c:v>
                </c:pt>
                <c:pt idx="2324">
                  <c:v>43277</c:v>
                </c:pt>
                <c:pt idx="2325">
                  <c:v>43278</c:v>
                </c:pt>
                <c:pt idx="2326">
                  <c:v>43279</c:v>
                </c:pt>
                <c:pt idx="2327">
                  <c:v>43280</c:v>
                </c:pt>
                <c:pt idx="2328">
                  <c:v>43283</c:v>
                </c:pt>
                <c:pt idx="2329">
                  <c:v>43284</c:v>
                </c:pt>
                <c:pt idx="2330">
                  <c:v>43285</c:v>
                </c:pt>
                <c:pt idx="2331">
                  <c:v>43286</c:v>
                </c:pt>
                <c:pt idx="2332">
                  <c:v>43287</c:v>
                </c:pt>
                <c:pt idx="2333">
                  <c:v>43290</c:v>
                </c:pt>
                <c:pt idx="2334">
                  <c:v>43291</c:v>
                </c:pt>
                <c:pt idx="2335">
                  <c:v>43292</c:v>
                </c:pt>
                <c:pt idx="2336">
                  <c:v>43293</c:v>
                </c:pt>
                <c:pt idx="2337">
                  <c:v>43294</c:v>
                </c:pt>
                <c:pt idx="2338">
                  <c:v>43297</c:v>
                </c:pt>
                <c:pt idx="2339">
                  <c:v>43298</c:v>
                </c:pt>
                <c:pt idx="2340">
                  <c:v>43299</c:v>
                </c:pt>
                <c:pt idx="2341">
                  <c:v>43300</c:v>
                </c:pt>
                <c:pt idx="2342">
                  <c:v>43301</c:v>
                </c:pt>
                <c:pt idx="2343">
                  <c:v>43304</c:v>
                </c:pt>
                <c:pt idx="2344">
                  <c:v>43305</c:v>
                </c:pt>
                <c:pt idx="2345">
                  <c:v>43306</c:v>
                </c:pt>
                <c:pt idx="2346">
                  <c:v>43307</c:v>
                </c:pt>
                <c:pt idx="2347">
                  <c:v>43308</c:v>
                </c:pt>
                <c:pt idx="2348">
                  <c:v>43311</c:v>
                </c:pt>
                <c:pt idx="2349">
                  <c:v>43312</c:v>
                </c:pt>
                <c:pt idx="2350">
                  <c:v>43313</c:v>
                </c:pt>
                <c:pt idx="2351">
                  <c:v>43314</c:v>
                </c:pt>
                <c:pt idx="2352">
                  <c:v>43315</c:v>
                </c:pt>
                <c:pt idx="2353">
                  <c:v>43318</c:v>
                </c:pt>
                <c:pt idx="2354">
                  <c:v>43319</c:v>
                </c:pt>
                <c:pt idx="2355">
                  <c:v>43320</c:v>
                </c:pt>
                <c:pt idx="2356">
                  <c:v>43321</c:v>
                </c:pt>
                <c:pt idx="2357">
                  <c:v>43322</c:v>
                </c:pt>
                <c:pt idx="2358">
                  <c:v>43325</c:v>
                </c:pt>
                <c:pt idx="2359">
                  <c:v>43326</c:v>
                </c:pt>
                <c:pt idx="2360">
                  <c:v>43327</c:v>
                </c:pt>
                <c:pt idx="2361">
                  <c:v>43328</c:v>
                </c:pt>
                <c:pt idx="2362">
                  <c:v>43329</c:v>
                </c:pt>
                <c:pt idx="2363">
                  <c:v>43332</c:v>
                </c:pt>
                <c:pt idx="2364">
                  <c:v>43333</c:v>
                </c:pt>
                <c:pt idx="2365">
                  <c:v>43334</c:v>
                </c:pt>
                <c:pt idx="2366">
                  <c:v>43335</c:v>
                </c:pt>
                <c:pt idx="2367">
                  <c:v>43336</c:v>
                </c:pt>
                <c:pt idx="2368">
                  <c:v>43340</c:v>
                </c:pt>
                <c:pt idx="2369">
                  <c:v>43341</c:v>
                </c:pt>
                <c:pt idx="2370">
                  <c:v>43342</c:v>
                </c:pt>
                <c:pt idx="2371">
                  <c:v>43343</c:v>
                </c:pt>
                <c:pt idx="2372">
                  <c:v>43346</c:v>
                </c:pt>
                <c:pt idx="2373">
                  <c:v>43347</c:v>
                </c:pt>
                <c:pt idx="2374">
                  <c:v>43348</c:v>
                </c:pt>
                <c:pt idx="2375">
                  <c:v>43349</c:v>
                </c:pt>
                <c:pt idx="2376">
                  <c:v>43350</c:v>
                </c:pt>
                <c:pt idx="2377">
                  <c:v>43353</c:v>
                </c:pt>
                <c:pt idx="2378">
                  <c:v>43354</c:v>
                </c:pt>
                <c:pt idx="2379">
                  <c:v>43355</c:v>
                </c:pt>
                <c:pt idx="2380">
                  <c:v>43356</c:v>
                </c:pt>
                <c:pt idx="2381">
                  <c:v>43357</c:v>
                </c:pt>
                <c:pt idx="2382">
                  <c:v>43360</c:v>
                </c:pt>
                <c:pt idx="2383">
                  <c:v>43361</c:v>
                </c:pt>
                <c:pt idx="2384">
                  <c:v>43362</c:v>
                </c:pt>
                <c:pt idx="2385">
                  <c:v>43363</c:v>
                </c:pt>
                <c:pt idx="2386">
                  <c:v>43364</c:v>
                </c:pt>
                <c:pt idx="2387">
                  <c:v>43367</c:v>
                </c:pt>
                <c:pt idx="2388">
                  <c:v>43368</c:v>
                </c:pt>
                <c:pt idx="2389">
                  <c:v>43369</c:v>
                </c:pt>
                <c:pt idx="2390">
                  <c:v>43370</c:v>
                </c:pt>
                <c:pt idx="2391">
                  <c:v>43371</c:v>
                </c:pt>
                <c:pt idx="2392">
                  <c:v>43374</c:v>
                </c:pt>
                <c:pt idx="2393">
                  <c:v>43375</c:v>
                </c:pt>
                <c:pt idx="2394">
                  <c:v>43376</c:v>
                </c:pt>
                <c:pt idx="2395">
                  <c:v>43377</c:v>
                </c:pt>
                <c:pt idx="2396">
                  <c:v>43378</c:v>
                </c:pt>
                <c:pt idx="2397">
                  <c:v>43381</c:v>
                </c:pt>
                <c:pt idx="2398">
                  <c:v>43382</c:v>
                </c:pt>
                <c:pt idx="2399">
                  <c:v>43383</c:v>
                </c:pt>
                <c:pt idx="2400">
                  <c:v>43384</c:v>
                </c:pt>
                <c:pt idx="2401">
                  <c:v>43385</c:v>
                </c:pt>
                <c:pt idx="2402">
                  <c:v>43388</c:v>
                </c:pt>
                <c:pt idx="2403">
                  <c:v>43389</c:v>
                </c:pt>
                <c:pt idx="2404">
                  <c:v>43390</c:v>
                </c:pt>
                <c:pt idx="2405">
                  <c:v>43391</c:v>
                </c:pt>
                <c:pt idx="2406">
                  <c:v>43392</c:v>
                </c:pt>
                <c:pt idx="2407">
                  <c:v>43395</c:v>
                </c:pt>
                <c:pt idx="2408">
                  <c:v>43396</c:v>
                </c:pt>
                <c:pt idx="2409">
                  <c:v>43397</c:v>
                </c:pt>
                <c:pt idx="2410">
                  <c:v>43398</c:v>
                </c:pt>
                <c:pt idx="2411">
                  <c:v>43399</c:v>
                </c:pt>
                <c:pt idx="2412">
                  <c:v>43402</c:v>
                </c:pt>
                <c:pt idx="2413">
                  <c:v>43403</c:v>
                </c:pt>
                <c:pt idx="2414">
                  <c:v>43404</c:v>
                </c:pt>
                <c:pt idx="2415">
                  <c:v>43405</c:v>
                </c:pt>
                <c:pt idx="2416">
                  <c:v>43406</c:v>
                </c:pt>
                <c:pt idx="2417">
                  <c:v>43409</c:v>
                </c:pt>
                <c:pt idx="2418">
                  <c:v>43410</c:v>
                </c:pt>
                <c:pt idx="2419">
                  <c:v>43411</c:v>
                </c:pt>
                <c:pt idx="2420">
                  <c:v>43412</c:v>
                </c:pt>
                <c:pt idx="2421">
                  <c:v>43413</c:v>
                </c:pt>
                <c:pt idx="2422">
                  <c:v>43416</c:v>
                </c:pt>
                <c:pt idx="2423">
                  <c:v>43417</c:v>
                </c:pt>
                <c:pt idx="2424">
                  <c:v>43418</c:v>
                </c:pt>
                <c:pt idx="2425">
                  <c:v>43419</c:v>
                </c:pt>
                <c:pt idx="2426">
                  <c:v>43420</c:v>
                </c:pt>
                <c:pt idx="2427">
                  <c:v>43423</c:v>
                </c:pt>
                <c:pt idx="2428">
                  <c:v>43424</c:v>
                </c:pt>
                <c:pt idx="2429">
                  <c:v>43425</c:v>
                </c:pt>
                <c:pt idx="2430">
                  <c:v>43426</c:v>
                </c:pt>
                <c:pt idx="2431">
                  <c:v>43427</c:v>
                </c:pt>
                <c:pt idx="2432">
                  <c:v>43430</c:v>
                </c:pt>
                <c:pt idx="2433">
                  <c:v>43431</c:v>
                </c:pt>
                <c:pt idx="2434">
                  <c:v>43432</c:v>
                </c:pt>
                <c:pt idx="2435">
                  <c:v>43433</c:v>
                </c:pt>
                <c:pt idx="2436">
                  <c:v>43434</c:v>
                </c:pt>
                <c:pt idx="2437">
                  <c:v>43437</c:v>
                </c:pt>
                <c:pt idx="2438">
                  <c:v>43438</c:v>
                </c:pt>
                <c:pt idx="2439">
                  <c:v>43439</c:v>
                </c:pt>
                <c:pt idx="2440">
                  <c:v>43440</c:v>
                </c:pt>
                <c:pt idx="2441">
                  <c:v>43441</c:v>
                </c:pt>
                <c:pt idx="2442">
                  <c:v>43444</c:v>
                </c:pt>
                <c:pt idx="2443">
                  <c:v>43445</c:v>
                </c:pt>
                <c:pt idx="2444">
                  <c:v>43446</c:v>
                </c:pt>
                <c:pt idx="2445">
                  <c:v>43447</c:v>
                </c:pt>
                <c:pt idx="2446">
                  <c:v>43448</c:v>
                </c:pt>
                <c:pt idx="2447">
                  <c:v>43451</c:v>
                </c:pt>
                <c:pt idx="2448">
                  <c:v>43452</c:v>
                </c:pt>
                <c:pt idx="2449">
                  <c:v>43453</c:v>
                </c:pt>
                <c:pt idx="2450">
                  <c:v>43454</c:v>
                </c:pt>
                <c:pt idx="2451">
                  <c:v>43455</c:v>
                </c:pt>
                <c:pt idx="2452">
                  <c:v>43458</c:v>
                </c:pt>
                <c:pt idx="2453">
                  <c:v>43461</c:v>
                </c:pt>
                <c:pt idx="2454">
                  <c:v>43462</c:v>
                </c:pt>
                <c:pt idx="2455">
                  <c:v>43465</c:v>
                </c:pt>
                <c:pt idx="2456">
                  <c:v>43467</c:v>
                </c:pt>
                <c:pt idx="2457">
                  <c:v>43468</c:v>
                </c:pt>
                <c:pt idx="2458">
                  <c:v>43469</c:v>
                </c:pt>
                <c:pt idx="2459">
                  <c:v>43472</c:v>
                </c:pt>
                <c:pt idx="2460">
                  <c:v>43473</c:v>
                </c:pt>
                <c:pt idx="2461">
                  <c:v>43474</c:v>
                </c:pt>
                <c:pt idx="2462">
                  <c:v>43475</c:v>
                </c:pt>
                <c:pt idx="2463">
                  <c:v>43476</c:v>
                </c:pt>
                <c:pt idx="2464">
                  <c:v>43479</c:v>
                </c:pt>
                <c:pt idx="2465">
                  <c:v>43480</c:v>
                </c:pt>
                <c:pt idx="2466">
                  <c:v>43481</c:v>
                </c:pt>
                <c:pt idx="2467">
                  <c:v>43482</c:v>
                </c:pt>
                <c:pt idx="2468">
                  <c:v>43483</c:v>
                </c:pt>
                <c:pt idx="2469">
                  <c:v>43486</c:v>
                </c:pt>
                <c:pt idx="2470">
                  <c:v>43487</c:v>
                </c:pt>
                <c:pt idx="2471">
                  <c:v>43488</c:v>
                </c:pt>
                <c:pt idx="2472">
                  <c:v>43489</c:v>
                </c:pt>
                <c:pt idx="2473">
                  <c:v>43490</c:v>
                </c:pt>
                <c:pt idx="2474">
                  <c:v>43493</c:v>
                </c:pt>
                <c:pt idx="2475">
                  <c:v>43494</c:v>
                </c:pt>
                <c:pt idx="2476">
                  <c:v>43495</c:v>
                </c:pt>
                <c:pt idx="2477">
                  <c:v>43496</c:v>
                </c:pt>
                <c:pt idx="2478">
                  <c:v>43497</c:v>
                </c:pt>
                <c:pt idx="2479">
                  <c:v>43500</c:v>
                </c:pt>
                <c:pt idx="2480">
                  <c:v>43501</c:v>
                </c:pt>
                <c:pt idx="2481">
                  <c:v>43502</c:v>
                </c:pt>
                <c:pt idx="2482">
                  <c:v>43503</c:v>
                </c:pt>
                <c:pt idx="2483">
                  <c:v>43504</c:v>
                </c:pt>
                <c:pt idx="2484">
                  <c:v>43507</c:v>
                </c:pt>
                <c:pt idx="2485">
                  <c:v>43508</c:v>
                </c:pt>
                <c:pt idx="2486">
                  <c:v>43509</c:v>
                </c:pt>
                <c:pt idx="2487">
                  <c:v>43510</c:v>
                </c:pt>
                <c:pt idx="2488">
                  <c:v>43511</c:v>
                </c:pt>
                <c:pt idx="2489">
                  <c:v>43514</c:v>
                </c:pt>
                <c:pt idx="2490">
                  <c:v>43515</c:v>
                </c:pt>
                <c:pt idx="2491">
                  <c:v>43516</c:v>
                </c:pt>
                <c:pt idx="2492">
                  <c:v>43517</c:v>
                </c:pt>
                <c:pt idx="2493">
                  <c:v>43518</c:v>
                </c:pt>
                <c:pt idx="2494">
                  <c:v>43521</c:v>
                </c:pt>
                <c:pt idx="2495">
                  <c:v>43522</c:v>
                </c:pt>
                <c:pt idx="2496">
                  <c:v>43523</c:v>
                </c:pt>
                <c:pt idx="2497">
                  <c:v>43524</c:v>
                </c:pt>
                <c:pt idx="2498">
                  <c:v>43525</c:v>
                </c:pt>
                <c:pt idx="2499">
                  <c:v>43528</c:v>
                </c:pt>
                <c:pt idx="2500">
                  <c:v>43529</c:v>
                </c:pt>
                <c:pt idx="2501">
                  <c:v>43530</c:v>
                </c:pt>
                <c:pt idx="2502">
                  <c:v>43531</c:v>
                </c:pt>
                <c:pt idx="2503">
                  <c:v>43532</c:v>
                </c:pt>
                <c:pt idx="2504">
                  <c:v>43535</c:v>
                </c:pt>
                <c:pt idx="2505">
                  <c:v>43536</c:v>
                </c:pt>
                <c:pt idx="2506">
                  <c:v>43537</c:v>
                </c:pt>
                <c:pt idx="2507">
                  <c:v>43538</c:v>
                </c:pt>
                <c:pt idx="2508">
                  <c:v>43539</c:v>
                </c:pt>
                <c:pt idx="2509">
                  <c:v>43542</c:v>
                </c:pt>
                <c:pt idx="2510">
                  <c:v>43543</c:v>
                </c:pt>
                <c:pt idx="2511">
                  <c:v>43544</c:v>
                </c:pt>
                <c:pt idx="2512">
                  <c:v>43545</c:v>
                </c:pt>
                <c:pt idx="2513">
                  <c:v>43546</c:v>
                </c:pt>
                <c:pt idx="2514">
                  <c:v>43549</c:v>
                </c:pt>
                <c:pt idx="2515">
                  <c:v>43550</c:v>
                </c:pt>
                <c:pt idx="2516">
                  <c:v>43551</c:v>
                </c:pt>
                <c:pt idx="2517">
                  <c:v>43552</c:v>
                </c:pt>
                <c:pt idx="2518">
                  <c:v>43553</c:v>
                </c:pt>
                <c:pt idx="2519">
                  <c:v>43556</c:v>
                </c:pt>
                <c:pt idx="2520">
                  <c:v>43557</c:v>
                </c:pt>
                <c:pt idx="2521">
                  <c:v>43558</c:v>
                </c:pt>
                <c:pt idx="2522">
                  <c:v>43559</c:v>
                </c:pt>
                <c:pt idx="2523">
                  <c:v>43560</c:v>
                </c:pt>
                <c:pt idx="2524">
                  <c:v>43563</c:v>
                </c:pt>
                <c:pt idx="2525">
                  <c:v>43564</c:v>
                </c:pt>
                <c:pt idx="2526">
                  <c:v>43565</c:v>
                </c:pt>
                <c:pt idx="2527">
                  <c:v>43566</c:v>
                </c:pt>
                <c:pt idx="2528">
                  <c:v>43567</c:v>
                </c:pt>
                <c:pt idx="2529">
                  <c:v>43570</c:v>
                </c:pt>
                <c:pt idx="2530">
                  <c:v>43571</c:v>
                </c:pt>
                <c:pt idx="2531">
                  <c:v>43572</c:v>
                </c:pt>
                <c:pt idx="2532">
                  <c:v>43573</c:v>
                </c:pt>
                <c:pt idx="2533">
                  <c:v>43578</c:v>
                </c:pt>
                <c:pt idx="2534">
                  <c:v>43579</c:v>
                </c:pt>
                <c:pt idx="2535">
                  <c:v>43580</c:v>
                </c:pt>
                <c:pt idx="2536">
                  <c:v>43581</c:v>
                </c:pt>
                <c:pt idx="2537">
                  <c:v>43584</c:v>
                </c:pt>
                <c:pt idx="2538">
                  <c:v>43585</c:v>
                </c:pt>
                <c:pt idx="2539">
                  <c:v>43586</c:v>
                </c:pt>
                <c:pt idx="2540">
                  <c:v>43587</c:v>
                </c:pt>
                <c:pt idx="2541">
                  <c:v>43588</c:v>
                </c:pt>
                <c:pt idx="2542">
                  <c:v>43592</c:v>
                </c:pt>
                <c:pt idx="2543">
                  <c:v>43593</c:v>
                </c:pt>
                <c:pt idx="2544">
                  <c:v>43594</c:v>
                </c:pt>
                <c:pt idx="2545">
                  <c:v>43595</c:v>
                </c:pt>
                <c:pt idx="2546">
                  <c:v>43598</c:v>
                </c:pt>
                <c:pt idx="2547">
                  <c:v>43599</c:v>
                </c:pt>
                <c:pt idx="2548">
                  <c:v>43600</c:v>
                </c:pt>
                <c:pt idx="2549">
                  <c:v>43601</c:v>
                </c:pt>
                <c:pt idx="2550">
                  <c:v>43602</c:v>
                </c:pt>
                <c:pt idx="2551">
                  <c:v>43605</c:v>
                </c:pt>
                <c:pt idx="2552">
                  <c:v>43606</c:v>
                </c:pt>
                <c:pt idx="2553">
                  <c:v>43607</c:v>
                </c:pt>
                <c:pt idx="2554">
                  <c:v>43608</c:v>
                </c:pt>
                <c:pt idx="2555">
                  <c:v>43609</c:v>
                </c:pt>
                <c:pt idx="2556">
                  <c:v>43613</c:v>
                </c:pt>
                <c:pt idx="2557">
                  <c:v>43614</c:v>
                </c:pt>
                <c:pt idx="2558">
                  <c:v>43615</c:v>
                </c:pt>
                <c:pt idx="2559">
                  <c:v>43616</c:v>
                </c:pt>
                <c:pt idx="2560">
                  <c:v>43619</c:v>
                </c:pt>
                <c:pt idx="2561">
                  <c:v>43620</c:v>
                </c:pt>
                <c:pt idx="2562">
                  <c:v>43621</c:v>
                </c:pt>
                <c:pt idx="2563">
                  <c:v>43622</c:v>
                </c:pt>
                <c:pt idx="2564">
                  <c:v>43623</c:v>
                </c:pt>
                <c:pt idx="2565">
                  <c:v>43626</c:v>
                </c:pt>
                <c:pt idx="2566">
                  <c:v>43627</c:v>
                </c:pt>
                <c:pt idx="2567">
                  <c:v>43628</c:v>
                </c:pt>
                <c:pt idx="2568">
                  <c:v>43629</c:v>
                </c:pt>
                <c:pt idx="2569">
                  <c:v>43630</c:v>
                </c:pt>
                <c:pt idx="2570">
                  <c:v>43633</c:v>
                </c:pt>
                <c:pt idx="2571">
                  <c:v>43634</c:v>
                </c:pt>
                <c:pt idx="2572">
                  <c:v>43635</c:v>
                </c:pt>
                <c:pt idx="2573">
                  <c:v>43636</c:v>
                </c:pt>
                <c:pt idx="2574">
                  <c:v>43637</c:v>
                </c:pt>
                <c:pt idx="2575">
                  <c:v>43640</c:v>
                </c:pt>
                <c:pt idx="2576">
                  <c:v>43641</c:v>
                </c:pt>
                <c:pt idx="2577">
                  <c:v>43642</c:v>
                </c:pt>
                <c:pt idx="2578">
                  <c:v>43643</c:v>
                </c:pt>
                <c:pt idx="2579">
                  <c:v>43644</c:v>
                </c:pt>
                <c:pt idx="2580">
                  <c:v>43647</c:v>
                </c:pt>
                <c:pt idx="2581">
                  <c:v>43648</c:v>
                </c:pt>
                <c:pt idx="2582">
                  <c:v>43649</c:v>
                </c:pt>
                <c:pt idx="2583">
                  <c:v>43650</c:v>
                </c:pt>
                <c:pt idx="2584">
                  <c:v>43651</c:v>
                </c:pt>
                <c:pt idx="2585">
                  <c:v>43654</c:v>
                </c:pt>
                <c:pt idx="2586">
                  <c:v>43655</c:v>
                </c:pt>
                <c:pt idx="2587">
                  <c:v>43656</c:v>
                </c:pt>
                <c:pt idx="2588">
                  <c:v>43657</c:v>
                </c:pt>
                <c:pt idx="2589">
                  <c:v>43658</c:v>
                </c:pt>
                <c:pt idx="2590">
                  <c:v>43661</c:v>
                </c:pt>
                <c:pt idx="2591">
                  <c:v>43662</c:v>
                </c:pt>
                <c:pt idx="2592">
                  <c:v>43663</c:v>
                </c:pt>
                <c:pt idx="2593">
                  <c:v>43664</c:v>
                </c:pt>
                <c:pt idx="2594">
                  <c:v>43665</c:v>
                </c:pt>
                <c:pt idx="2595">
                  <c:v>43668</c:v>
                </c:pt>
                <c:pt idx="2596">
                  <c:v>43669</c:v>
                </c:pt>
                <c:pt idx="2597">
                  <c:v>43670</c:v>
                </c:pt>
                <c:pt idx="2598">
                  <c:v>43671</c:v>
                </c:pt>
                <c:pt idx="2599">
                  <c:v>43672</c:v>
                </c:pt>
                <c:pt idx="2600">
                  <c:v>43675</c:v>
                </c:pt>
                <c:pt idx="2601">
                  <c:v>43676</c:v>
                </c:pt>
                <c:pt idx="2602">
                  <c:v>43677</c:v>
                </c:pt>
                <c:pt idx="2603">
                  <c:v>43678</c:v>
                </c:pt>
                <c:pt idx="2604">
                  <c:v>43679</c:v>
                </c:pt>
                <c:pt idx="2605">
                  <c:v>43682</c:v>
                </c:pt>
                <c:pt idx="2606">
                  <c:v>43683</c:v>
                </c:pt>
                <c:pt idx="2607">
                  <c:v>43684</c:v>
                </c:pt>
                <c:pt idx="2608">
                  <c:v>43685</c:v>
                </c:pt>
                <c:pt idx="2609">
                  <c:v>43686</c:v>
                </c:pt>
                <c:pt idx="2610">
                  <c:v>43689</c:v>
                </c:pt>
                <c:pt idx="2611">
                  <c:v>43690</c:v>
                </c:pt>
                <c:pt idx="2612">
                  <c:v>43691</c:v>
                </c:pt>
                <c:pt idx="2613">
                  <c:v>43692</c:v>
                </c:pt>
                <c:pt idx="2614">
                  <c:v>43693</c:v>
                </c:pt>
                <c:pt idx="2615">
                  <c:v>43696</c:v>
                </c:pt>
                <c:pt idx="2616">
                  <c:v>43697</c:v>
                </c:pt>
                <c:pt idx="2617">
                  <c:v>43698</c:v>
                </c:pt>
                <c:pt idx="2618">
                  <c:v>43699</c:v>
                </c:pt>
                <c:pt idx="2619">
                  <c:v>43700</c:v>
                </c:pt>
                <c:pt idx="2620">
                  <c:v>43704</c:v>
                </c:pt>
                <c:pt idx="2621">
                  <c:v>43705</c:v>
                </c:pt>
                <c:pt idx="2622">
                  <c:v>43706</c:v>
                </c:pt>
                <c:pt idx="2623">
                  <c:v>43707</c:v>
                </c:pt>
                <c:pt idx="2624">
                  <c:v>43710</c:v>
                </c:pt>
                <c:pt idx="2625">
                  <c:v>43711</c:v>
                </c:pt>
                <c:pt idx="2626">
                  <c:v>43712</c:v>
                </c:pt>
                <c:pt idx="2627">
                  <c:v>43713</c:v>
                </c:pt>
                <c:pt idx="2628">
                  <c:v>43714</c:v>
                </c:pt>
                <c:pt idx="2629">
                  <c:v>43717</c:v>
                </c:pt>
                <c:pt idx="2630">
                  <c:v>43718</c:v>
                </c:pt>
                <c:pt idx="2631">
                  <c:v>43719</c:v>
                </c:pt>
                <c:pt idx="2632">
                  <c:v>43720</c:v>
                </c:pt>
                <c:pt idx="2633">
                  <c:v>43721</c:v>
                </c:pt>
                <c:pt idx="2634">
                  <c:v>43724</c:v>
                </c:pt>
                <c:pt idx="2635">
                  <c:v>43725</c:v>
                </c:pt>
                <c:pt idx="2636">
                  <c:v>43726</c:v>
                </c:pt>
                <c:pt idx="2637">
                  <c:v>43727</c:v>
                </c:pt>
                <c:pt idx="2638">
                  <c:v>43728</c:v>
                </c:pt>
                <c:pt idx="2639">
                  <c:v>43731</c:v>
                </c:pt>
                <c:pt idx="2640">
                  <c:v>43732</c:v>
                </c:pt>
                <c:pt idx="2641">
                  <c:v>43733</c:v>
                </c:pt>
                <c:pt idx="2642">
                  <c:v>43734</c:v>
                </c:pt>
                <c:pt idx="2643">
                  <c:v>43735</c:v>
                </c:pt>
                <c:pt idx="2644">
                  <c:v>43738</c:v>
                </c:pt>
                <c:pt idx="2645">
                  <c:v>43739</c:v>
                </c:pt>
                <c:pt idx="2646">
                  <c:v>43740</c:v>
                </c:pt>
                <c:pt idx="2647">
                  <c:v>43741</c:v>
                </c:pt>
                <c:pt idx="2648">
                  <c:v>43742</c:v>
                </c:pt>
                <c:pt idx="2649">
                  <c:v>43745</c:v>
                </c:pt>
                <c:pt idx="2650">
                  <c:v>43746</c:v>
                </c:pt>
                <c:pt idx="2651">
                  <c:v>43747</c:v>
                </c:pt>
                <c:pt idx="2652">
                  <c:v>43748</c:v>
                </c:pt>
                <c:pt idx="2653">
                  <c:v>43749</c:v>
                </c:pt>
                <c:pt idx="2654">
                  <c:v>43752</c:v>
                </c:pt>
                <c:pt idx="2655">
                  <c:v>43753</c:v>
                </c:pt>
                <c:pt idx="2656">
                  <c:v>43754</c:v>
                </c:pt>
                <c:pt idx="2657">
                  <c:v>43755</c:v>
                </c:pt>
                <c:pt idx="2658">
                  <c:v>43756</c:v>
                </c:pt>
                <c:pt idx="2659">
                  <c:v>43759</c:v>
                </c:pt>
                <c:pt idx="2660">
                  <c:v>43760</c:v>
                </c:pt>
                <c:pt idx="2661">
                  <c:v>43761</c:v>
                </c:pt>
                <c:pt idx="2662">
                  <c:v>43762</c:v>
                </c:pt>
                <c:pt idx="2663">
                  <c:v>43763</c:v>
                </c:pt>
                <c:pt idx="2664">
                  <c:v>43766</c:v>
                </c:pt>
                <c:pt idx="2665">
                  <c:v>43767</c:v>
                </c:pt>
                <c:pt idx="2666">
                  <c:v>43768</c:v>
                </c:pt>
                <c:pt idx="2667">
                  <c:v>43769</c:v>
                </c:pt>
                <c:pt idx="2668">
                  <c:v>43770</c:v>
                </c:pt>
                <c:pt idx="2669">
                  <c:v>43773</c:v>
                </c:pt>
                <c:pt idx="2670">
                  <c:v>43774</c:v>
                </c:pt>
                <c:pt idx="2671">
                  <c:v>43775</c:v>
                </c:pt>
                <c:pt idx="2672">
                  <c:v>43776</c:v>
                </c:pt>
                <c:pt idx="2673">
                  <c:v>43777</c:v>
                </c:pt>
                <c:pt idx="2674">
                  <c:v>43780</c:v>
                </c:pt>
                <c:pt idx="2675">
                  <c:v>43781</c:v>
                </c:pt>
                <c:pt idx="2676">
                  <c:v>43782</c:v>
                </c:pt>
                <c:pt idx="2677">
                  <c:v>43783</c:v>
                </c:pt>
                <c:pt idx="2678">
                  <c:v>43784</c:v>
                </c:pt>
                <c:pt idx="2679">
                  <c:v>43787</c:v>
                </c:pt>
                <c:pt idx="2680">
                  <c:v>43788</c:v>
                </c:pt>
                <c:pt idx="2681">
                  <c:v>43789</c:v>
                </c:pt>
                <c:pt idx="2682">
                  <c:v>43790</c:v>
                </c:pt>
                <c:pt idx="2683">
                  <c:v>43791</c:v>
                </c:pt>
                <c:pt idx="2684">
                  <c:v>43794</c:v>
                </c:pt>
                <c:pt idx="2685">
                  <c:v>43795</c:v>
                </c:pt>
                <c:pt idx="2686">
                  <c:v>43796</c:v>
                </c:pt>
                <c:pt idx="2687">
                  <c:v>43797</c:v>
                </c:pt>
                <c:pt idx="2688">
                  <c:v>43798</c:v>
                </c:pt>
                <c:pt idx="2689">
                  <c:v>43801</c:v>
                </c:pt>
                <c:pt idx="2690">
                  <c:v>43802</c:v>
                </c:pt>
                <c:pt idx="2691">
                  <c:v>43803</c:v>
                </c:pt>
                <c:pt idx="2692">
                  <c:v>43804</c:v>
                </c:pt>
                <c:pt idx="2693">
                  <c:v>43805</c:v>
                </c:pt>
                <c:pt idx="2694">
                  <c:v>43808</c:v>
                </c:pt>
                <c:pt idx="2695">
                  <c:v>43809</c:v>
                </c:pt>
                <c:pt idx="2696">
                  <c:v>43810</c:v>
                </c:pt>
                <c:pt idx="2697">
                  <c:v>43811</c:v>
                </c:pt>
                <c:pt idx="2698">
                  <c:v>43812</c:v>
                </c:pt>
                <c:pt idx="2699">
                  <c:v>43815</c:v>
                </c:pt>
                <c:pt idx="2700">
                  <c:v>43816</c:v>
                </c:pt>
                <c:pt idx="2701">
                  <c:v>43817</c:v>
                </c:pt>
                <c:pt idx="2702">
                  <c:v>43818</c:v>
                </c:pt>
                <c:pt idx="2703">
                  <c:v>43819</c:v>
                </c:pt>
                <c:pt idx="2704">
                  <c:v>43822</c:v>
                </c:pt>
                <c:pt idx="2705">
                  <c:v>43823</c:v>
                </c:pt>
                <c:pt idx="2706">
                  <c:v>43826</c:v>
                </c:pt>
                <c:pt idx="2707">
                  <c:v>43829</c:v>
                </c:pt>
                <c:pt idx="2708">
                  <c:v>43830</c:v>
                </c:pt>
                <c:pt idx="2709">
                  <c:v>43832</c:v>
                </c:pt>
                <c:pt idx="2710">
                  <c:v>43833</c:v>
                </c:pt>
                <c:pt idx="2711">
                  <c:v>43836</c:v>
                </c:pt>
                <c:pt idx="2712">
                  <c:v>43837</c:v>
                </c:pt>
                <c:pt idx="2713">
                  <c:v>43838</c:v>
                </c:pt>
                <c:pt idx="2714">
                  <c:v>43839</c:v>
                </c:pt>
                <c:pt idx="2715">
                  <c:v>43840</c:v>
                </c:pt>
                <c:pt idx="2716">
                  <c:v>43843</c:v>
                </c:pt>
                <c:pt idx="2717">
                  <c:v>43844</c:v>
                </c:pt>
                <c:pt idx="2718">
                  <c:v>43845</c:v>
                </c:pt>
                <c:pt idx="2719">
                  <c:v>43846</c:v>
                </c:pt>
                <c:pt idx="2720">
                  <c:v>43847</c:v>
                </c:pt>
                <c:pt idx="2721">
                  <c:v>43850</c:v>
                </c:pt>
                <c:pt idx="2722">
                  <c:v>43851</c:v>
                </c:pt>
                <c:pt idx="2723">
                  <c:v>43852</c:v>
                </c:pt>
                <c:pt idx="2724">
                  <c:v>43853</c:v>
                </c:pt>
                <c:pt idx="2725">
                  <c:v>43854</c:v>
                </c:pt>
                <c:pt idx="2726">
                  <c:v>43857</c:v>
                </c:pt>
                <c:pt idx="2727">
                  <c:v>43858</c:v>
                </c:pt>
                <c:pt idx="2728">
                  <c:v>43859</c:v>
                </c:pt>
                <c:pt idx="2729">
                  <c:v>43860</c:v>
                </c:pt>
                <c:pt idx="2730">
                  <c:v>43861</c:v>
                </c:pt>
                <c:pt idx="2731">
                  <c:v>43864</c:v>
                </c:pt>
                <c:pt idx="2732">
                  <c:v>43865</c:v>
                </c:pt>
                <c:pt idx="2733">
                  <c:v>43866</c:v>
                </c:pt>
                <c:pt idx="2734">
                  <c:v>43867</c:v>
                </c:pt>
                <c:pt idx="2735">
                  <c:v>43868</c:v>
                </c:pt>
                <c:pt idx="2736">
                  <c:v>43871</c:v>
                </c:pt>
                <c:pt idx="2737">
                  <c:v>43872</c:v>
                </c:pt>
                <c:pt idx="2738">
                  <c:v>43873</c:v>
                </c:pt>
                <c:pt idx="2739">
                  <c:v>43874</c:v>
                </c:pt>
                <c:pt idx="2740">
                  <c:v>43875</c:v>
                </c:pt>
                <c:pt idx="2741">
                  <c:v>43878</c:v>
                </c:pt>
                <c:pt idx="2742">
                  <c:v>43879</c:v>
                </c:pt>
                <c:pt idx="2743">
                  <c:v>43880</c:v>
                </c:pt>
                <c:pt idx="2744">
                  <c:v>43881</c:v>
                </c:pt>
                <c:pt idx="2745">
                  <c:v>43882</c:v>
                </c:pt>
                <c:pt idx="2746">
                  <c:v>43885</c:v>
                </c:pt>
                <c:pt idx="2747">
                  <c:v>43886</c:v>
                </c:pt>
                <c:pt idx="2748">
                  <c:v>43887</c:v>
                </c:pt>
                <c:pt idx="2749">
                  <c:v>43888</c:v>
                </c:pt>
                <c:pt idx="2750">
                  <c:v>43889</c:v>
                </c:pt>
                <c:pt idx="2751">
                  <c:v>43892</c:v>
                </c:pt>
                <c:pt idx="2752">
                  <c:v>43893</c:v>
                </c:pt>
                <c:pt idx="2753">
                  <c:v>43894</c:v>
                </c:pt>
                <c:pt idx="2754">
                  <c:v>43895</c:v>
                </c:pt>
                <c:pt idx="2755">
                  <c:v>43896</c:v>
                </c:pt>
                <c:pt idx="2756">
                  <c:v>43899</c:v>
                </c:pt>
                <c:pt idx="2757">
                  <c:v>43900</c:v>
                </c:pt>
                <c:pt idx="2758">
                  <c:v>43901</c:v>
                </c:pt>
                <c:pt idx="2759">
                  <c:v>43902</c:v>
                </c:pt>
                <c:pt idx="2760">
                  <c:v>43903</c:v>
                </c:pt>
                <c:pt idx="2761">
                  <c:v>43906</c:v>
                </c:pt>
                <c:pt idx="2762">
                  <c:v>43907</c:v>
                </c:pt>
                <c:pt idx="2763">
                  <c:v>43908</c:v>
                </c:pt>
                <c:pt idx="2764">
                  <c:v>43909</c:v>
                </c:pt>
                <c:pt idx="2765">
                  <c:v>43910</c:v>
                </c:pt>
                <c:pt idx="2766">
                  <c:v>43913</c:v>
                </c:pt>
                <c:pt idx="2767">
                  <c:v>43914</c:v>
                </c:pt>
                <c:pt idx="2768">
                  <c:v>43915</c:v>
                </c:pt>
                <c:pt idx="2769">
                  <c:v>43916</c:v>
                </c:pt>
                <c:pt idx="2770">
                  <c:v>43917</c:v>
                </c:pt>
                <c:pt idx="2771">
                  <c:v>43920</c:v>
                </c:pt>
                <c:pt idx="2772">
                  <c:v>43921</c:v>
                </c:pt>
                <c:pt idx="2773">
                  <c:v>43922</c:v>
                </c:pt>
                <c:pt idx="2774">
                  <c:v>43923</c:v>
                </c:pt>
                <c:pt idx="2775">
                  <c:v>43924</c:v>
                </c:pt>
                <c:pt idx="2776">
                  <c:v>43927</c:v>
                </c:pt>
                <c:pt idx="2777">
                  <c:v>43928</c:v>
                </c:pt>
                <c:pt idx="2778">
                  <c:v>43929</c:v>
                </c:pt>
                <c:pt idx="2779">
                  <c:v>43930</c:v>
                </c:pt>
                <c:pt idx="2780">
                  <c:v>43935</c:v>
                </c:pt>
                <c:pt idx="2781">
                  <c:v>43936</c:v>
                </c:pt>
                <c:pt idx="2782">
                  <c:v>43937</c:v>
                </c:pt>
                <c:pt idx="2783">
                  <c:v>43938</c:v>
                </c:pt>
                <c:pt idx="2784">
                  <c:v>43941</c:v>
                </c:pt>
                <c:pt idx="2785">
                  <c:v>43942</c:v>
                </c:pt>
                <c:pt idx="2786">
                  <c:v>43943</c:v>
                </c:pt>
                <c:pt idx="2787">
                  <c:v>43944</c:v>
                </c:pt>
                <c:pt idx="2788">
                  <c:v>43945</c:v>
                </c:pt>
                <c:pt idx="2789">
                  <c:v>43948</c:v>
                </c:pt>
                <c:pt idx="2790">
                  <c:v>43949</c:v>
                </c:pt>
                <c:pt idx="2791">
                  <c:v>43950</c:v>
                </c:pt>
                <c:pt idx="2792">
                  <c:v>43951</c:v>
                </c:pt>
                <c:pt idx="2793">
                  <c:v>43952</c:v>
                </c:pt>
                <c:pt idx="2794">
                  <c:v>43955</c:v>
                </c:pt>
                <c:pt idx="2795">
                  <c:v>43956</c:v>
                </c:pt>
                <c:pt idx="2796">
                  <c:v>43957</c:v>
                </c:pt>
                <c:pt idx="2797">
                  <c:v>43958</c:v>
                </c:pt>
                <c:pt idx="2798">
                  <c:v>43962</c:v>
                </c:pt>
                <c:pt idx="2799">
                  <c:v>43963</c:v>
                </c:pt>
                <c:pt idx="2800">
                  <c:v>43964</c:v>
                </c:pt>
                <c:pt idx="2801">
                  <c:v>43965</c:v>
                </c:pt>
                <c:pt idx="2802">
                  <c:v>43966</c:v>
                </c:pt>
                <c:pt idx="2803">
                  <c:v>43969</c:v>
                </c:pt>
                <c:pt idx="2804">
                  <c:v>43970</c:v>
                </c:pt>
                <c:pt idx="2805">
                  <c:v>43971</c:v>
                </c:pt>
                <c:pt idx="2806">
                  <c:v>43972</c:v>
                </c:pt>
                <c:pt idx="2807">
                  <c:v>43973</c:v>
                </c:pt>
                <c:pt idx="2808">
                  <c:v>43977</c:v>
                </c:pt>
                <c:pt idx="2809">
                  <c:v>43978</c:v>
                </c:pt>
                <c:pt idx="2810">
                  <c:v>43979</c:v>
                </c:pt>
                <c:pt idx="2811">
                  <c:v>43980</c:v>
                </c:pt>
                <c:pt idx="2812">
                  <c:v>43983</c:v>
                </c:pt>
                <c:pt idx="2813">
                  <c:v>43984</c:v>
                </c:pt>
                <c:pt idx="2814">
                  <c:v>43985</c:v>
                </c:pt>
                <c:pt idx="2815">
                  <c:v>43986</c:v>
                </c:pt>
                <c:pt idx="2816">
                  <c:v>43987</c:v>
                </c:pt>
                <c:pt idx="2817">
                  <c:v>43990</c:v>
                </c:pt>
                <c:pt idx="2818">
                  <c:v>43991</c:v>
                </c:pt>
                <c:pt idx="2819">
                  <c:v>43992</c:v>
                </c:pt>
                <c:pt idx="2820">
                  <c:v>43993</c:v>
                </c:pt>
                <c:pt idx="2821">
                  <c:v>43994</c:v>
                </c:pt>
                <c:pt idx="2822">
                  <c:v>43997</c:v>
                </c:pt>
                <c:pt idx="2823">
                  <c:v>43998</c:v>
                </c:pt>
                <c:pt idx="2824">
                  <c:v>43999</c:v>
                </c:pt>
                <c:pt idx="2825">
                  <c:v>44000</c:v>
                </c:pt>
                <c:pt idx="2826">
                  <c:v>44001</c:v>
                </c:pt>
                <c:pt idx="2827">
                  <c:v>44004</c:v>
                </c:pt>
                <c:pt idx="2828">
                  <c:v>44005</c:v>
                </c:pt>
                <c:pt idx="2829">
                  <c:v>44006</c:v>
                </c:pt>
                <c:pt idx="2830">
                  <c:v>44007</c:v>
                </c:pt>
                <c:pt idx="2831">
                  <c:v>44008</c:v>
                </c:pt>
                <c:pt idx="2832">
                  <c:v>44011</c:v>
                </c:pt>
                <c:pt idx="2833">
                  <c:v>44012</c:v>
                </c:pt>
                <c:pt idx="2834">
                  <c:v>44013</c:v>
                </c:pt>
                <c:pt idx="2835">
                  <c:v>44014</c:v>
                </c:pt>
                <c:pt idx="2836">
                  <c:v>44015</c:v>
                </c:pt>
                <c:pt idx="2837">
                  <c:v>44018</c:v>
                </c:pt>
                <c:pt idx="2838">
                  <c:v>44019</c:v>
                </c:pt>
                <c:pt idx="2839">
                  <c:v>44020</c:v>
                </c:pt>
                <c:pt idx="2840">
                  <c:v>44021</c:v>
                </c:pt>
                <c:pt idx="2841">
                  <c:v>44022</c:v>
                </c:pt>
                <c:pt idx="2842">
                  <c:v>44025</c:v>
                </c:pt>
                <c:pt idx="2843">
                  <c:v>44026</c:v>
                </c:pt>
                <c:pt idx="2844">
                  <c:v>44027</c:v>
                </c:pt>
                <c:pt idx="2845">
                  <c:v>44028</c:v>
                </c:pt>
                <c:pt idx="2846">
                  <c:v>44029</c:v>
                </c:pt>
                <c:pt idx="2847">
                  <c:v>44032</c:v>
                </c:pt>
                <c:pt idx="2848">
                  <c:v>44033</c:v>
                </c:pt>
                <c:pt idx="2849">
                  <c:v>44034</c:v>
                </c:pt>
                <c:pt idx="2850">
                  <c:v>44035</c:v>
                </c:pt>
                <c:pt idx="2851">
                  <c:v>44036</c:v>
                </c:pt>
                <c:pt idx="2852">
                  <c:v>44039</c:v>
                </c:pt>
                <c:pt idx="2853">
                  <c:v>44040</c:v>
                </c:pt>
                <c:pt idx="2854">
                  <c:v>44041</c:v>
                </c:pt>
                <c:pt idx="2855">
                  <c:v>44042</c:v>
                </c:pt>
                <c:pt idx="2856">
                  <c:v>44043</c:v>
                </c:pt>
                <c:pt idx="2857">
                  <c:v>44046</c:v>
                </c:pt>
                <c:pt idx="2858">
                  <c:v>44047</c:v>
                </c:pt>
                <c:pt idx="2859">
                  <c:v>44048</c:v>
                </c:pt>
                <c:pt idx="2860">
                  <c:v>44049</c:v>
                </c:pt>
                <c:pt idx="2861">
                  <c:v>44050</c:v>
                </c:pt>
                <c:pt idx="2862">
                  <c:v>44053</c:v>
                </c:pt>
                <c:pt idx="2863">
                  <c:v>44054</c:v>
                </c:pt>
                <c:pt idx="2864">
                  <c:v>44055</c:v>
                </c:pt>
                <c:pt idx="2865">
                  <c:v>44056</c:v>
                </c:pt>
                <c:pt idx="2866">
                  <c:v>44057</c:v>
                </c:pt>
                <c:pt idx="2867">
                  <c:v>44060</c:v>
                </c:pt>
                <c:pt idx="2868">
                  <c:v>44061</c:v>
                </c:pt>
                <c:pt idx="2869">
                  <c:v>44062</c:v>
                </c:pt>
                <c:pt idx="2870">
                  <c:v>44063</c:v>
                </c:pt>
                <c:pt idx="2871">
                  <c:v>44064</c:v>
                </c:pt>
                <c:pt idx="2872">
                  <c:v>44067</c:v>
                </c:pt>
                <c:pt idx="2873">
                  <c:v>44068</c:v>
                </c:pt>
                <c:pt idx="2874">
                  <c:v>44069</c:v>
                </c:pt>
                <c:pt idx="2875">
                  <c:v>44070</c:v>
                </c:pt>
                <c:pt idx="2876">
                  <c:v>44071</c:v>
                </c:pt>
                <c:pt idx="2877">
                  <c:v>44075</c:v>
                </c:pt>
                <c:pt idx="2878">
                  <c:v>44076</c:v>
                </c:pt>
                <c:pt idx="2879">
                  <c:v>44077</c:v>
                </c:pt>
                <c:pt idx="2880">
                  <c:v>44078</c:v>
                </c:pt>
                <c:pt idx="2881">
                  <c:v>44081</c:v>
                </c:pt>
                <c:pt idx="2882">
                  <c:v>44082</c:v>
                </c:pt>
                <c:pt idx="2883">
                  <c:v>44083</c:v>
                </c:pt>
                <c:pt idx="2884">
                  <c:v>44084</c:v>
                </c:pt>
                <c:pt idx="2885">
                  <c:v>44085</c:v>
                </c:pt>
                <c:pt idx="2886">
                  <c:v>44088</c:v>
                </c:pt>
                <c:pt idx="2887">
                  <c:v>44089</c:v>
                </c:pt>
                <c:pt idx="2888">
                  <c:v>44090</c:v>
                </c:pt>
                <c:pt idx="2889">
                  <c:v>44091</c:v>
                </c:pt>
                <c:pt idx="2890">
                  <c:v>44092</c:v>
                </c:pt>
                <c:pt idx="2891">
                  <c:v>44095</c:v>
                </c:pt>
                <c:pt idx="2892">
                  <c:v>44096</c:v>
                </c:pt>
                <c:pt idx="2893">
                  <c:v>44097</c:v>
                </c:pt>
                <c:pt idx="2894">
                  <c:v>44098</c:v>
                </c:pt>
                <c:pt idx="2895">
                  <c:v>44099</c:v>
                </c:pt>
                <c:pt idx="2896">
                  <c:v>44102</c:v>
                </c:pt>
                <c:pt idx="2897">
                  <c:v>44103</c:v>
                </c:pt>
                <c:pt idx="2898">
                  <c:v>44104</c:v>
                </c:pt>
                <c:pt idx="2899">
                  <c:v>44105</c:v>
                </c:pt>
                <c:pt idx="2900">
                  <c:v>44106</c:v>
                </c:pt>
                <c:pt idx="2901">
                  <c:v>44109</c:v>
                </c:pt>
                <c:pt idx="2902">
                  <c:v>44110</c:v>
                </c:pt>
                <c:pt idx="2903">
                  <c:v>44111</c:v>
                </c:pt>
                <c:pt idx="2904">
                  <c:v>44112</c:v>
                </c:pt>
                <c:pt idx="2905">
                  <c:v>44113</c:v>
                </c:pt>
                <c:pt idx="2906">
                  <c:v>44116</c:v>
                </c:pt>
                <c:pt idx="2907">
                  <c:v>44117</c:v>
                </c:pt>
                <c:pt idx="2908">
                  <c:v>44118</c:v>
                </c:pt>
                <c:pt idx="2909">
                  <c:v>44119</c:v>
                </c:pt>
                <c:pt idx="2910">
                  <c:v>44120</c:v>
                </c:pt>
                <c:pt idx="2911">
                  <c:v>44123</c:v>
                </c:pt>
                <c:pt idx="2912">
                  <c:v>44124</c:v>
                </c:pt>
                <c:pt idx="2913">
                  <c:v>44125</c:v>
                </c:pt>
                <c:pt idx="2914">
                  <c:v>44126</c:v>
                </c:pt>
                <c:pt idx="2915">
                  <c:v>44127</c:v>
                </c:pt>
                <c:pt idx="2916">
                  <c:v>44130</c:v>
                </c:pt>
                <c:pt idx="2917">
                  <c:v>44131</c:v>
                </c:pt>
                <c:pt idx="2918">
                  <c:v>44132</c:v>
                </c:pt>
                <c:pt idx="2919">
                  <c:v>44133</c:v>
                </c:pt>
                <c:pt idx="2920">
                  <c:v>44134</c:v>
                </c:pt>
                <c:pt idx="2921">
                  <c:v>44137</c:v>
                </c:pt>
                <c:pt idx="2922">
                  <c:v>44138</c:v>
                </c:pt>
                <c:pt idx="2923">
                  <c:v>44139</c:v>
                </c:pt>
                <c:pt idx="2924">
                  <c:v>44140</c:v>
                </c:pt>
                <c:pt idx="2925">
                  <c:v>44141</c:v>
                </c:pt>
                <c:pt idx="2926">
                  <c:v>44144</c:v>
                </c:pt>
                <c:pt idx="2927">
                  <c:v>44145</c:v>
                </c:pt>
                <c:pt idx="2928">
                  <c:v>44146</c:v>
                </c:pt>
                <c:pt idx="2929">
                  <c:v>44147</c:v>
                </c:pt>
                <c:pt idx="2930">
                  <c:v>44148</c:v>
                </c:pt>
                <c:pt idx="2931">
                  <c:v>44151</c:v>
                </c:pt>
                <c:pt idx="2932">
                  <c:v>44152</c:v>
                </c:pt>
                <c:pt idx="2933">
                  <c:v>44153</c:v>
                </c:pt>
                <c:pt idx="2934">
                  <c:v>44154</c:v>
                </c:pt>
                <c:pt idx="2935">
                  <c:v>44155</c:v>
                </c:pt>
                <c:pt idx="2936">
                  <c:v>44158</c:v>
                </c:pt>
                <c:pt idx="2937">
                  <c:v>44159</c:v>
                </c:pt>
                <c:pt idx="2938">
                  <c:v>44160</c:v>
                </c:pt>
                <c:pt idx="2939">
                  <c:v>44161</c:v>
                </c:pt>
                <c:pt idx="2940">
                  <c:v>44162</c:v>
                </c:pt>
                <c:pt idx="2941">
                  <c:v>44165</c:v>
                </c:pt>
                <c:pt idx="2942">
                  <c:v>44166</c:v>
                </c:pt>
                <c:pt idx="2943">
                  <c:v>44167</c:v>
                </c:pt>
                <c:pt idx="2944">
                  <c:v>44168</c:v>
                </c:pt>
                <c:pt idx="2945">
                  <c:v>44169</c:v>
                </c:pt>
                <c:pt idx="2946">
                  <c:v>44172</c:v>
                </c:pt>
                <c:pt idx="2947">
                  <c:v>44173</c:v>
                </c:pt>
                <c:pt idx="2948">
                  <c:v>44174</c:v>
                </c:pt>
                <c:pt idx="2949">
                  <c:v>44175</c:v>
                </c:pt>
                <c:pt idx="2950">
                  <c:v>44176</c:v>
                </c:pt>
                <c:pt idx="2951">
                  <c:v>44179</c:v>
                </c:pt>
                <c:pt idx="2952">
                  <c:v>44180</c:v>
                </c:pt>
                <c:pt idx="2953">
                  <c:v>44181</c:v>
                </c:pt>
                <c:pt idx="2954">
                  <c:v>44182</c:v>
                </c:pt>
                <c:pt idx="2955">
                  <c:v>44183</c:v>
                </c:pt>
                <c:pt idx="2956">
                  <c:v>44186</c:v>
                </c:pt>
                <c:pt idx="2957">
                  <c:v>44187</c:v>
                </c:pt>
                <c:pt idx="2958">
                  <c:v>44188</c:v>
                </c:pt>
                <c:pt idx="2959">
                  <c:v>44189</c:v>
                </c:pt>
                <c:pt idx="2960">
                  <c:v>44194</c:v>
                </c:pt>
                <c:pt idx="2961">
                  <c:v>44195</c:v>
                </c:pt>
                <c:pt idx="2962">
                  <c:v>44196</c:v>
                </c:pt>
                <c:pt idx="2963">
                  <c:v>44200</c:v>
                </c:pt>
                <c:pt idx="2964">
                  <c:v>44201</c:v>
                </c:pt>
                <c:pt idx="2965">
                  <c:v>44202</c:v>
                </c:pt>
                <c:pt idx="2966">
                  <c:v>44203</c:v>
                </c:pt>
                <c:pt idx="2967">
                  <c:v>44204</c:v>
                </c:pt>
                <c:pt idx="2968">
                  <c:v>44207</c:v>
                </c:pt>
                <c:pt idx="2969">
                  <c:v>44208</c:v>
                </c:pt>
                <c:pt idx="2970">
                  <c:v>44209</c:v>
                </c:pt>
                <c:pt idx="2971">
                  <c:v>44210</c:v>
                </c:pt>
                <c:pt idx="2972">
                  <c:v>44211</c:v>
                </c:pt>
                <c:pt idx="2973">
                  <c:v>44214</c:v>
                </c:pt>
                <c:pt idx="2974">
                  <c:v>44215</c:v>
                </c:pt>
                <c:pt idx="2975">
                  <c:v>44216</c:v>
                </c:pt>
                <c:pt idx="2976">
                  <c:v>44217</c:v>
                </c:pt>
                <c:pt idx="2977">
                  <c:v>44218</c:v>
                </c:pt>
                <c:pt idx="2978">
                  <c:v>44221</c:v>
                </c:pt>
                <c:pt idx="2979">
                  <c:v>44222</c:v>
                </c:pt>
                <c:pt idx="2980">
                  <c:v>44223</c:v>
                </c:pt>
                <c:pt idx="2981">
                  <c:v>44224</c:v>
                </c:pt>
                <c:pt idx="2982">
                  <c:v>44225</c:v>
                </c:pt>
                <c:pt idx="2983">
                  <c:v>44228</c:v>
                </c:pt>
                <c:pt idx="2984">
                  <c:v>44229</c:v>
                </c:pt>
                <c:pt idx="2985">
                  <c:v>44230</c:v>
                </c:pt>
                <c:pt idx="2986">
                  <c:v>44231</c:v>
                </c:pt>
                <c:pt idx="2987">
                  <c:v>44232</c:v>
                </c:pt>
                <c:pt idx="2988">
                  <c:v>44235</c:v>
                </c:pt>
                <c:pt idx="2989">
                  <c:v>44236</c:v>
                </c:pt>
                <c:pt idx="2990">
                  <c:v>44237</c:v>
                </c:pt>
                <c:pt idx="2991">
                  <c:v>44238</c:v>
                </c:pt>
                <c:pt idx="2992">
                  <c:v>44239</c:v>
                </c:pt>
                <c:pt idx="2993">
                  <c:v>44242</c:v>
                </c:pt>
                <c:pt idx="2994">
                  <c:v>44243</c:v>
                </c:pt>
                <c:pt idx="2995">
                  <c:v>44244</c:v>
                </c:pt>
                <c:pt idx="2996">
                  <c:v>44245</c:v>
                </c:pt>
                <c:pt idx="2997">
                  <c:v>44246</c:v>
                </c:pt>
                <c:pt idx="2998">
                  <c:v>44249</c:v>
                </c:pt>
                <c:pt idx="2999">
                  <c:v>44250</c:v>
                </c:pt>
                <c:pt idx="3000">
                  <c:v>44251</c:v>
                </c:pt>
                <c:pt idx="3001">
                  <c:v>44252</c:v>
                </c:pt>
                <c:pt idx="3002">
                  <c:v>44253</c:v>
                </c:pt>
                <c:pt idx="3003">
                  <c:v>44256</c:v>
                </c:pt>
                <c:pt idx="3004">
                  <c:v>44257</c:v>
                </c:pt>
                <c:pt idx="3005">
                  <c:v>44258</c:v>
                </c:pt>
                <c:pt idx="3006">
                  <c:v>44259</c:v>
                </c:pt>
                <c:pt idx="3007">
                  <c:v>44260</c:v>
                </c:pt>
                <c:pt idx="3008">
                  <c:v>44263</c:v>
                </c:pt>
                <c:pt idx="3009">
                  <c:v>44264</c:v>
                </c:pt>
                <c:pt idx="3010">
                  <c:v>44265</c:v>
                </c:pt>
                <c:pt idx="3011">
                  <c:v>44266</c:v>
                </c:pt>
                <c:pt idx="3012">
                  <c:v>44267</c:v>
                </c:pt>
                <c:pt idx="3013">
                  <c:v>44270</c:v>
                </c:pt>
                <c:pt idx="3014">
                  <c:v>44271</c:v>
                </c:pt>
                <c:pt idx="3015">
                  <c:v>44272</c:v>
                </c:pt>
                <c:pt idx="3016">
                  <c:v>44273</c:v>
                </c:pt>
                <c:pt idx="3017">
                  <c:v>44274</c:v>
                </c:pt>
                <c:pt idx="3018">
                  <c:v>44277</c:v>
                </c:pt>
                <c:pt idx="3019">
                  <c:v>44278</c:v>
                </c:pt>
                <c:pt idx="3020">
                  <c:v>44279</c:v>
                </c:pt>
                <c:pt idx="3021">
                  <c:v>44280</c:v>
                </c:pt>
                <c:pt idx="3022">
                  <c:v>44281</c:v>
                </c:pt>
                <c:pt idx="3023">
                  <c:v>44284</c:v>
                </c:pt>
                <c:pt idx="3024">
                  <c:v>44285</c:v>
                </c:pt>
                <c:pt idx="3025">
                  <c:v>44286</c:v>
                </c:pt>
                <c:pt idx="3026">
                  <c:v>44287</c:v>
                </c:pt>
                <c:pt idx="3027">
                  <c:v>44292</c:v>
                </c:pt>
                <c:pt idx="3028">
                  <c:v>44293</c:v>
                </c:pt>
                <c:pt idx="3029">
                  <c:v>44294</c:v>
                </c:pt>
                <c:pt idx="3030">
                  <c:v>44295</c:v>
                </c:pt>
                <c:pt idx="3031">
                  <c:v>44298</c:v>
                </c:pt>
                <c:pt idx="3032">
                  <c:v>44299</c:v>
                </c:pt>
                <c:pt idx="3033">
                  <c:v>44300</c:v>
                </c:pt>
                <c:pt idx="3034">
                  <c:v>44301</c:v>
                </c:pt>
                <c:pt idx="3035">
                  <c:v>44302</c:v>
                </c:pt>
                <c:pt idx="3036">
                  <c:v>44305</c:v>
                </c:pt>
                <c:pt idx="3037">
                  <c:v>44306</c:v>
                </c:pt>
                <c:pt idx="3038">
                  <c:v>44307</c:v>
                </c:pt>
                <c:pt idx="3039">
                  <c:v>44308</c:v>
                </c:pt>
                <c:pt idx="3040">
                  <c:v>44309</c:v>
                </c:pt>
                <c:pt idx="3041">
                  <c:v>44312</c:v>
                </c:pt>
                <c:pt idx="3042">
                  <c:v>44313</c:v>
                </c:pt>
                <c:pt idx="3043">
                  <c:v>44314</c:v>
                </c:pt>
                <c:pt idx="3044">
                  <c:v>44315</c:v>
                </c:pt>
                <c:pt idx="3045">
                  <c:v>44316</c:v>
                </c:pt>
                <c:pt idx="3046">
                  <c:v>44320</c:v>
                </c:pt>
                <c:pt idx="3047">
                  <c:v>44321</c:v>
                </c:pt>
                <c:pt idx="3048">
                  <c:v>44322</c:v>
                </c:pt>
                <c:pt idx="3049">
                  <c:v>44323</c:v>
                </c:pt>
                <c:pt idx="3050">
                  <c:v>44326</c:v>
                </c:pt>
                <c:pt idx="3051">
                  <c:v>44327</c:v>
                </c:pt>
                <c:pt idx="3052">
                  <c:v>44328</c:v>
                </c:pt>
                <c:pt idx="3053">
                  <c:v>44329</c:v>
                </c:pt>
                <c:pt idx="3054">
                  <c:v>44330</c:v>
                </c:pt>
                <c:pt idx="3055">
                  <c:v>44333</c:v>
                </c:pt>
                <c:pt idx="3056">
                  <c:v>44334</c:v>
                </c:pt>
                <c:pt idx="3057">
                  <c:v>44335</c:v>
                </c:pt>
                <c:pt idx="3058">
                  <c:v>44336</c:v>
                </c:pt>
                <c:pt idx="3059">
                  <c:v>44337</c:v>
                </c:pt>
                <c:pt idx="3060">
                  <c:v>44340</c:v>
                </c:pt>
                <c:pt idx="3061">
                  <c:v>44341</c:v>
                </c:pt>
                <c:pt idx="3062">
                  <c:v>44342</c:v>
                </c:pt>
                <c:pt idx="3063">
                  <c:v>44343</c:v>
                </c:pt>
                <c:pt idx="3064">
                  <c:v>44344</c:v>
                </c:pt>
                <c:pt idx="3065">
                  <c:v>44348</c:v>
                </c:pt>
                <c:pt idx="3066">
                  <c:v>44349</c:v>
                </c:pt>
                <c:pt idx="3067">
                  <c:v>44350</c:v>
                </c:pt>
                <c:pt idx="3068">
                  <c:v>44351</c:v>
                </c:pt>
                <c:pt idx="3069">
                  <c:v>44354</c:v>
                </c:pt>
                <c:pt idx="3070">
                  <c:v>44355</c:v>
                </c:pt>
                <c:pt idx="3071">
                  <c:v>44356</c:v>
                </c:pt>
                <c:pt idx="3072">
                  <c:v>44357</c:v>
                </c:pt>
                <c:pt idx="3073">
                  <c:v>44358</c:v>
                </c:pt>
                <c:pt idx="3074">
                  <c:v>44361</c:v>
                </c:pt>
                <c:pt idx="3075">
                  <c:v>44362</c:v>
                </c:pt>
                <c:pt idx="3076">
                  <c:v>44363</c:v>
                </c:pt>
                <c:pt idx="3077">
                  <c:v>44364</c:v>
                </c:pt>
                <c:pt idx="3078">
                  <c:v>44365</c:v>
                </c:pt>
                <c:pt idx="3079">
                  <c:v>44368</c:v>
                </c:pt>
                <c:pt idx="3080">
                  <c:v>44369</c:v>
                </c:pt>
                <c:pt idx="3081">
                  <c:v>44370</c:v>
                </c:pt>
                <c:pt idx="3082">
                  <c:v>44371</c:v>
                </c:pt>
                <c:pt idx="3083">
                  <c:v>44372</c:v>
                </c:pt>
                <c:pt idx="3084">
                  <c:v>44375</c:v>
                </c:pt>
                <c:pt idx="3085">
                  <c:v>44376</c:v>
                </c:pt>
                <c:pt idx="3086">
                  <c:v>44377</c:v>
                </c:pt>
                <c:pt idx="3087">
                  <c:v>44378</c:v>
                </c:pt>
                <c:pt idx="3088">
                  <c:v>44379</c:v>
                </c:pt>
                <c:pt idx="3089">
                  <c:v>44382</c:v>
                </c:pt>
                <c:pt idx="3090">
                  <c:v>44383</c:v>
                </c:pt>
                <c:pt idx="3091">
                  <c:v>44384</c:v>
                </c:pt>
                <c:pt idx="3092">
                  <c:v>44385</c:v>
                </c:pt>
                <c:pt idx="3093">
                  <c:v>44386</c:v>
                </c:pt>
                <c:pt idx="3094">
                  <c:v>44389</c:v>
                </c:pt>
                <c:pt idx="3095">
                  <c:v>44390</c:v>
                </c:pt>
                <c:pt idx="3096">
                  <c:v>44391</c:v>
                </c:pt>
                <c:pt idx="3097">
                  <c:v>44392</c:v>
                </c:pt>
                <c:pt idx="3098">
                  <c:v>44393</c:v>
                </c:pt>
                <c:pt idx="3099">
                  <c:v>44396</c:v>
                </c:pt>
                <c:pt idx="3100">
                  <c:v>44397</c:v>
                </c:pt>
                <c:pt idx="3101">
                  <c:v>44398</c:v>
                </c:pt>
                <c:pt idx="3102">
                  <c:v>44399</c:v>
                </c:pt>
                <c:pt idx="3103">
                  <c:v>44400</c:v>
                </c:pt>
                <c:pt idx="3104">
                  <c:v>44403</c:v>
                </c:pt>
                <c:pt idx="3105">
                  <c:v>44404</c:v>
                </c:pt>
                <c:pt idx="3106">
                  <c:v>44405</c:v>
                </c:pt>
                <c:pt idx="3107">
                  <c:v>44406</c:v>
                </c:pt>
                <c:pt idx="3108">
                  <c:v>44407</c:v>
                </c:pt>
                <c:pt idx="3109">
                  <c:v>44410</c:v>
                </c:pt>
                <c:pt idx="3110">
                  <c:v>44411</c:v>
                </c:pt>
                <c:pt idx="3111">
                  <c:v>44412</c:v>
                </c:pt>
                <c:pt idx="3112">
                  <c:v>44413</c:v>
                </c:pt>
                <c:pt idx="3113">
                  <c:v>44414</c:v>
                </c:pt>
                <c:pt idx="3114">
                  <c:v>44417</c:v>
                </c:pt>
                <c:pt idx="3115">
                  <c:v>44418</c:v>
                </c:pt>
                <c:pt idx="3116">
                  <c:v>44419</c:v>
                </c:pt>
                <c:pt idx="3117">
                  <c:v>44420</c:v>
                </c:pt>
                <c:pt idx="3118">
                  <c:v>44421</c:v>
                </c:pt>
                <c:pt idx="3119">
                  <c:v>44424</c:v>
                </c:pt>
                <c:pt idx="3120">
                  <c:v>44425</c:v>
                </c:pt>
                <c:pt idx="3121">
                  <c:v>44426</c:v>
                </c:pt>
                <c:pt idx="3122">
                  <c:v>44427</c:v>
                </c:pt>
                <c:pt idx="3123">
                  <c:v>44428</c:v>
                </c:pt>
                <c:pt idx="3124">
                  <c:v>44431</c:v>
                </c:pt>
                <c:pt idx="3125">
                  <c:v>44432</c:v>
                </c:pt>
                <c:pt idx="3126">
                  <c:v>44433</c:v>
                </c:pt>
                <c:pt idx="3127">
                  <c:v>44434</c:v>
                </c:pt>
                <c:pt idx="3128">
                  <c:v>44435</c:v>
                </c:pt>
                <c:pt idx="3129">
                  <c:v>44439</c:v>
                </c:pt>
                <c:pt idx="3130">
                  <c:v>44440</c:v>
                </c:pt>
                <c:pt idx="3131">
                  <c:v>44441</c:v>
                </c:pt>
                <c:pt idx="3132">
                  <c:v>44442</c:v>
                </c:pt>
                <c:pt idx="3133">
                  <c:v>44445</c:v>
                </c:pt>
                <c:pt idx="3134">
                  <c:v>44446</c:v>
                </c:pt>
                <c:pt idx="3135">
                  <c:v>44447</c:v>
                </c:pt>
                <c:pt idx="3136">
                  <c:v>44448</c:v>
                </c:pt>
                <c:pt idx="3137">
                  <c:v>44449</c:v>
                </c:pt>
                <c:pt idx="3138">
                  <c:v>44452</c:v>
                </c:pt>
                <c:pt idx="3139">
                  <c:v>44453</c:v>
                </c:pt>
                <c:pt idx="3140">
                  <c:v>44454</c:v>
                </c:pt>
                <c:pt idx="3141">
                  <c:v>44455</c:v>
                </c:pt>
                <c:pt idx="3142">
                  <c:v>44456</c:v>
                </c:pt>
                <c:pt idx="3143">
                  <c:v>44459</c:v>
                </c:pt>
                <c:pt idx="3144">
                  <c:v>44460</c:v>
                </c:pt>
                <c:pt idx="3145">
                  <c:v>44461</c:v>
                </c:pt>
                <c:pt idx="3146">
                  <c:v>44462</c:v>
                </c:pt>
                <c:pt idx="3147">
                  <c:v>44463</c:v>
                </c:pt>
                <c:pt idx="3148">
                  <c:v>44466</c:v>
                </c:pt>
                <c:pt idx="3149">
                  <c:v>44467</c:v>
                </c:pt>
                <c:pt idx="3150">
                  <c:v>44468</c:v>
                </c:pt>
                <c:pt idx="3151">
                  <c:v>44469</c:v>
                </c:pt>
                <c:pt idx="3152">
                  <c:v>44470</c:v>
                </c:pt>
                <c:pt idx="3153">
                  <c:v>44473</c:v>
                </c:pt>
                <c:pt idx="3154">
                  <c:v>44474</c:v>
                </c:pt>
                <c:pt idx="3155">
                  <c:v>44475</c:v>
                </c:pt>
                <c:pt idx="3156">
                  <c:v>44476</c:v>
                </c:pt>
                <c:pt idx="3157">
                  <c:v>44477</c:v>
                </c:pt>
                <c:pt idx="3158">
                  <c:v>44480</c:v>
                </c:pt>
                <c:pt idx="3159">
                  <c:v>44481</c:v>
                </c:pt>
                <c:pt idx="3160">
                  <c:v>44482</c:v>
                </c:pt>
                <c:pt idx="3161">
                  <c:v>44483</c:v>
                </c:pt>
                <c:pt idx="3162">
                  <c:v>44484</c:v>
                </c:pt>
                <c:pt idx="3163">
                  <c:v>44487</c:v>
                </c:pt>
                <c:pt idx="3164">
                  <c:v>44488</c:v>
                </c:pt>
                <c:pt idx="3165">
                  <c:v>44489</c:v>
                </c:pt>
                <c:pt idx="3166">
                  <c:v>44490</c:v>
                </c:pt>
                <c:pt idx="3167">
                  <c:v>44491</c:v>
                </c:pt>
                <c:pt idx="3168">
                  <c:v>44494</c:v>
                </c:pt>
                <c:pt idx="3169">
                  <c:v>44495</c:v>
                </c:pt>
                <c:pt idx="3170">
                  <c:v>44496</c:v>
                </c:pt>
                <c:pt idx="3171">
                  <c:v>44497</c:v>
                </c:pt>
                <c:pt idx="3172">
                  <c:v>44498</c:v>
                </c:pt>
                <c:pt idx="3173">
                  <c:v>44501</c:v>
                </c:pt>
                <c:pt idx="3174">
                  <c:v>44502</c:v>
                </c:pt>
                <c:pt idx="3175">
                  <c:v>44503</c:v>
                </c:pt>
                <c:pt idx="3176">
                  <c:v>44504</c:v>
                </c:pt>
                <c:pt idx="3177">
                  <c:v>44505</c:v>
                </c:pt>
                <c:pt idx="3178">
                  <c:v>44508</c:v>
                </c:pt>
                <c:pt idx="3179">
                  <c:v>44509</c:v>
                </c:pt>
                <c:pt idx="3180">
                  <c:v>44510</c:v>
                </c:pt>
                <c:pt idx="3181">
                  <c:v>44511</c:v>
                </c:pt>
                <c:pt idx="3182">
                  <c:v>44512</c:v>
                </c:pt>
                <c:pt idx="3183">
                  <c:v>44515</c:v>
                </c:pt>
                <c:pt idx="3184">
                  <c:v>44516</c:v>
                </c:pt>
                <c:pt idx="3185">
                  <c:v>44517</c:v>
                </c:pt>
                <c:pt idx="3186">
                  <c:v>44518</c:v>
                </c:pt>
                <c:pt idx="3187">
                  <c:v>44519</c:v>
                </c:pt>
                <c:pt idx="3188">
                  <c:v>44522</c:v>
                </c:pt>
                <c:pt idx="3189">
                  <c:v>44523</c:v>
                </c:pt>
                <c:pt idx="3190">
                  <c:v>44524</c:v>
                </c:pt>
                <c:pt idx="3191">
                  <c:v>44525</c:v>
                </c:pt>
                <c:pt idx="3192">
                  <c:v>44526</c:v>
                </c:pt>
                <c:pt idx="3193">
                  <c:v>44529</c:v>
                </c:pt>
                <c:pt idx="3194">
                  <c:v>44530</c:v>
                </c:pt>
                <c:pt idx="3195">
                  <c:v>44531</c:v>
                </c:pt>
                <c:pt idx="3196">
                  <c:v>44532</c:v>
                </c:pt>
                <c:pt idx="3197">
                  <c:v>44533</c:v>
                </c:pt>
                <c:pt idx="3198">
                  <c:v>44536</c:v>
                </c:pt>
                <c:pt idx="3199">
                  <c:v>44537</c:v>
                </c:pt>
                <c:pt idx="3200">
                  <c:v>44538</c:v>
                </c:pt>
                <c:pt idx="3201">
                  <c:v>44539</c:v>
                </c:pt>
                <c:pt idx="3202">
                  <c:v>44540</c:v>
                </c:pt>
                <c:pt idx="3203">
                  <c:v>44543</c:v>
                </c:pt>
                <c:pt idx="3204">
                  <c:v>44544</c:v>
                </c:pt>
                <c:pt idx="3205">
                  <c:v>44545</c:v>
                </c:pt>
                <c:pt idx="3206">
                  <c:v>44546</c:v>
                </c:pt>
                <c:pt idx="3207">
                  <c:v>44547</c:v>
                </c:pt>
                <c:pt idx="3208">
                  <c:v>44550</c:v>
                </c:pt>
                <c:pt idx="3209">
                  <c:v>44551</c:v>
                </c:pt>
                <c:pt idx="3210">
                  <c:v>44552</c:v>
                </c:pt>
                <c:pt idx="3211">
                  <c:v>44553</c:v>
                </c:pt>
                <c:pt idx="3212">
                  <c:v>44554</c:v>
                </c:pt>
                <c:pt idx="3213">
                  <c:v>44559</c:v>
                </c:pt>
                <c:pt idx="3214">
                  <c:v>44560</c:v>
                </c:pt>
                <c:pt idx="3215">
                  <c:v>44561</c:v>
                </c:pt>
                <c:pt idx="3216">
                  <c:v>44565</c:v>
                </c:pt>
                <c:pt idx="3217">
                  <c:v>44566</c:v>
                </c:pt>
                <c:pt idx="3218">
                  <c:v>44567</c:v>
                </c:pt>
                <c:pt idx="3219">
                  <c:v>44568</c:v>
                </c:pt>
                <c:pt idx="3220">
                  <c:v>44571</c:v>
                </c:pt>
                <c:pt idx="3221">
                  <c:v>44572</c:v>
                </c:pt>
                <c:pt idx="3222">
                  <c:v>44573</c:v>
                </c:pt>
                <c:pt idx="3223">
                  <c:v>44574</c:v>
                </c:pt>
                <c:pt idx="3224">
                  <c:v>44575</c:v>
                </c:pt>
                <c:pt idx="3225">
                  <c:v>44578</c:v>
                </c:pt>
                <c:pt idx="3226">
                  <c:v>44579</c:v>
                </c:pt>
                <c:pt idx="3227">
                  <c:v>44580</c:v>
                </c:pt>
                <c:pt idx="3228">
                  <c:v>44581</c:v>
                </c:pt>
                <c:pt idx="3229">
                  <c:v>44582</c:v>
                </c:pt>
                <c:pt idx="3230">
                  <c:v>44585</c:v>
                </c:pt>
                <c:pt idx="3231">
                  <c:v>44586</c:v>
                </c:pt>
                <c:pt idx="3232">
                  <c:v>44587</c:v>
                </c:pt>
                <c:pt idx="3233">
                  <c:v>44588</c:v>
                </c:pt>
                <c:pt idx="3234">
                  <c:v>44589</c:v>
                </c:pt>
                <c:pt idx="3235">
                  <c:v>44592</c:v>
                </c:pt>
                <c:pt idx="3236">
                  <c:v>44593</c:v>
                </c:pt>
                <c:pt idx="3237">
                  <c:v>44594</c:v>
                </c:pt>
                <c:pt idx="3238">
                  <c:v>44595</c:v>
                </c:pt>
                <c:pt idx="3239">
                  <c:v>44596</c:v>
                </c:pt>
                <c:pt idx="3240">
                  <c:v>44599</c:v>
                </c:pt>
                <c:pt idx="3241">
                  <c:v>44600</c:v>
                </c:pt>
                <c:pt idx="3242">
                  <c:v>44601</c:v>
                </c:pt>
                <c:pt idx="3243">
                  <c:v>44602</c:v>
                </c:pt>
                <c:pt idx="3244">
                  <c:v>44603</c:v>
                </c:pt>
                <c:pt idx="3245">
                  <c:v>44606</c:v>
                </c:pt>
                <c:pt idx="3246">
                  <c:v>44607</c:v>
                </c:pt>
                <c:pt idx="3247">
                  <c:v>44608</c:v>
                </c:pt>
                <c:pt idx="3248">
                  <c:v>44609</c:v>
                </c:pt>
                <c:pt idx="3249">
                  <c:v>44610</c:v>
                </c:pt>
                <c:pt idx="3250">
                  <c:v>44613</c:v>
                </c:pt>
                <c:pt idx="3251">
                  <c:v>44614</c:v>
                </c:pt>
                <c:pt idx="3252">
                  <c:v>44615</c:v>
                </c:pt>
                <c:pt idx="3253">
                  <c:v>44616</c:v>
                </c:pt>
                <c:pt idx="3254">
                  <c:v>44617</c:v>
                </c:pt>
                <c:pt idx="3255">
                  <c:v>44620</c:v>
                </c:pt>
                <c:pt idx="3256">
                  <c:v>44621</c:v>
                </c:pt>
                <c:pt idx="3257">
                  <c:v>44622</c:v>
                </c:pt>
                <c:pt idx="3258">
                  <c:v>44623</c:v>
                </c:pt>
                <c:pt idx="3259">
                  <c:v>44624</c:v>
                </c:pt>
                <c:pt idx="3260">
                  <c:v>44627</c:v>
                </c:pt>
                <c:pt idx="3261">
                  <c:v>44628</c:v>
                </c:pt>
                <c:pt idx="3262">
                  <c:v>44629</c:v>
                </c:pt>
                <c:pt idx="3263">
                  <c:v>44630</c:v>
                </c:pt>
                <c:pt idx="3264">
                  <c:v>44631</c:v>
                </c:pt>
                <c:pt idx="3265">
                  <c:v>44634</c:v>
                </c:pt>
                <c:pt idx="3266">
                  <c:v>44635</c:v>
                </c:pt>
                <c:pt idx="3267">
                  <c:v>44636</c:v>
                </c:pt>
                <c:pt idx="3268">
                  <c:v>44637</c:v>
                </c:pt>
                <c:pt idx="3269">
                  <c:v>44638</c:v>
                </c:pt>
                <c:pt idx="3270">
                  <c:v>44641</c:v>
                </c:pt>
                <c:pt idx="3271">
                  <c:v>44642</c:v>
                </c:pt>
                <c:pt idx="3272">
                  <c:v>44643</c:v>
                </c:pt>
                <c:pt idx="3273">
                  <c:v>44644</c:v>
                </c:pt>
                <c:pt idx="3274">
                  <c:v>44645</c:v>
                </c:pt>
                <c:pt idx="3275">
                  <c:v>44648</c:v>
                </c:pt>
                <c:pt idx="3276">
                  <c:v>44649</c:v>
                </c:pt>
                <c:pt idx="3277">
                  <c:v>44650</c:v>
                </c:pt>
                <c:pt idx="3278">
                  <c:v>44651</c:v>
                </c:pt>
                <c:pt idx="3279">
                  <c:v>44652</c:v>
                </c:pt>
                <c:pt idx="3280">
                  <c:v>44655</c:v>
                </c:pt>
                <c:pt idx="3281">
                  <c:v>44656</c:v>
                </c:pt>
                <c:pt idx="3282">
                  <c:v>44657</c:v>
                </c:pt>
                <c:pt idx="3283">
                  <c:v>44658</c:v>
                </c:pt>
                <c:pt idx="3284">
                  <c:v>44659</c:v>
                </c:pt>
                <c:pt idx="3285">
                  <c:v>44662</c:v>
                </c:pt>
                <c:pt idx="3286">
                  <c:v>44663</c:v>
                </c:pt>
                <c:pt idx="3287">
                  <c:v>44664</c:v>
                </c:pt>
                <c:pt idx="3288">
                  <c:v>44665</c:v>
                </c:pt>
                <c:pt idx="3289">
                  <c:v>44670</c:v>
                </c:pt>
                <c:pt idx="3290">
                  <c:v>44671</c:v>
                </c:pt>
                <c:pt idx="3291">
                  <c:v>44672</c:v>
                </c:pt>
                <c:pt idx="3292">
                  <c:v>44673</c:v>
                </c:pt>
                <c:pt idx="3293">
                  <c:v>44676</c:v>
                </c:pt>
                <c:pt idx="3294">
                  <c:v>44677</c:v>
                </c:pt>
                <c:pt idx="3295">
                  <c:v>44678</c:v>
                </c:pt>
                <c:pt idx="3296">
                  <c:v>44679</c:v>
                </c:pt>
                <c:pt idx="3297">
                  <c:v>44680</c:v>
                </c:pt>
                <c:pt idx="3298">
                  <c:v>44684</c:v>
                </c:pt>
                <c:pt idx="3299">
                  <c:v>44685</c:v>
                </c:pt>
                <c:pt idx="3300">
                  <c:v>44686</c:v>
                </c:pt>
                <c:pt idx="3301">
                  <c:v>44687</c:v>
                </c:pt>
                <c:pt idx="3302">
                  <c:v>44690</c:v>
                </c:pt>
                <c:pt idx="3303">
                  <c:v>44691</c:v>
                </c:pt>
                <c:pt idx="3304">
                  <c:v>44692</c:v>
                </c:pt>
                <c:pt idx="3305">
                  <c:v>44693</c:v>
                </c:pt>
                <c:pt idx="3306">
                  <c:v>44694</c:v>
                </c:pt>
                <c:pt idx="3307">
                  <c:v>44697</c:v>
                </c:pt>
                <c:pt idx="3308">
                  <c:v>44698</c:v>
                </c:pt>
                <c:pt idx="3309">
                  <c:v>44699</c:v>
                </c:pt>
                <c:pt idx="3310">
                  <c:v>44700</c:v>
                </c:pt>
                <c:pt idx="3311">
                  <c:v>44701</c:v>
                </c:pt>
                <c:pt idx="3312">
                  <c:v>44704</c:v>
                </c:pt>
                <c:pt idx="3313">
                  <c:v>44705</c:v>
                </c:pt>
                <c:pt idx="3314">
                  <c:v>44706</c:v>
                </c:pt>
                <c:pt idx="3315">
                  <c:v>44707</c:v>
                </c:pt>
                <c:pt idx="3316">
                  <c:v>44708</c:v>
                </c:pt>
                <c:pt idx="3317">
                  <c:v>44711</c:v>
                </c:pt>
                <c:pt idx="3318">
                  <c:v>44712</c:v>
                </c:pt>
                <c:pt idx="3319">
                  <c:v>44713</c:v>
                </c:pt>
                <c:pt idx="3320">
                  <c:v>44718</c:v>
                </c:pt>
                <c:pt idx="3321">
                  <c:v>44719</c:v>
                </c:pt>
                <c:pt idx="3322">
                  <c:v>44720</c:v>
                </c:pt>
                <c:pt idx="3323">
                  <c:v>44721</c:v>
                </c:pt>
                <c:pt idx="3324">
                  <c:v>44722</c:v>
                </c:pt>
                <c:pt idx="3325">
                  <c:v>44725</c:v>
                </c:pt>
                <c:pt idx="3326">
                  <c:v>44726</c:v>
                </c:pt>
                <c:pt idx="3327">
                  <c:v>44727</c:v>
                </c:pt>
                <c:pt idx="3328">
                  <c:v>44728</c:v>
                </c:pt>
                <c:pt idx="3329">
                  <c:v>44729</c:v>
                </c:pt>
                <c:pt idx="3330">
                  <c:v>44732</c:v>
                </c:pt>
                <c:pt idx="3331">
                  <c:v>44733</c:v>
                </c:pt>
                <c:pt idx="3332">
                  <c:v>44734</c:v>
                </c:pt>
                <c:pt idx="3333">
                  <c:v>44735</c:v>
                </c:pt>
                <c:pt idx="3334">
                  <c:v>44736</c:v>
                </c:pt>
                <c:pt idx="3335">
                  <c:v>44739</c:v>
                </c:pt>
                <c:pt idx="3336">
                  <c:v>44740</c:v>
                </c:pt>
                <c:pt idx="3337">
                  <c:v>44741</c:v>
                </c:pt>
                <c:pt idx="3338">
                  <c:v>44742</c:v>
                </c:pt>
                <c:pt idx="3339">
                  <c:v>44743</c:v>
                </c:pt>
                <c:pt idx="3340">
                  <c:v>44746</c:v>
                </c:pt>
                <c:pt idx="3341">
                  <c:v>44747</c:v>
                </c:pt>
                <c:pt idx="3342">
                  <c:v>44748</c:v>
                </c:pt>
                <c:pt idx="3343">
                  <c:v>44749</c:v>
                </c:pt>
                <c:pt idx="3344">
                  <c:v>44750</c:v>
                </c:pt>
                <c:pt idx="3345">
                  <c:v>44753</c:v>
                </c:pt>
                <c:pt idx="3346">
                  <c:v>44754</c:v>
                </c:pt>
                <c:pt idx="3347">
                  <c:v>44755</c:v>
                </c:pt>
                <c:pt idx="3348">
                  <c:v>44756</c:v>
                </c:pt>
                <c:pt idx="3349">
                  <c:v>44757</c:v>
                </c:pt>
                <c:pt idx="3350">
                  <c:v>44760</c:v>
                </c:pt>
                <c:pt idx="3351">
                  <c:v>44761</c:v>
                </c:pt>
                <c:pt idx="3352">
                  <c:v>44762</c:v>
                </c:pt>
                <c:pt idx="3353">
                  <c:v>44763</c:v>
                </c:pt>
                <c:pt idx="3354">
                  <c:v>44764</c:v>
                </c:pt>
                <c:pt idx="3355">
                  <c:v>44767</c:v>
                </c:pt>
                <c:pt idx="3356">
                  <c:v>44768</c:v>
                </c:pt>
                <c:pt idx="3357">
                  <c:v>44769</c:v>
                </c:pt>
                <c:pt idx="3358">
                  <c:v>44770</c:v>
                </c:pt>
                <c:pt idx="3359">
                  <c:v>44771</c:v>
                </c:pt>
                <c:pt idx="3360">
                  <c:v>44774</c:v>
                </c:pt>
                <c:pt idx="3361">
                  <c:v>44775</c:v>
                </c:pt>
                <c:pt idx="3362">
                  <c:v>44776</c:v>
                </c:pt>
                <c:pt idx="3363">
                  <c:v>44777</c:v>
                </c:pt>
                <c:pt idx="3364">
                  <c:v>44778</c:v>
                </c:pt>
                <c:pt idx="3365">
                  <c:v>44781</c:v>
                </c:pt>
                <c:pt idx="3366">
                  <c:v>44782</c:v>
                </c:pt>
                <c:pt idx="3367">
                  <c:v>44783</c:v>
                </c:pt>
                <c:pt idx="3368">
                  <c:v>44784</c:v>
                </c:pt>
                <c:pt idx="3369">
                  <c:v>44785</c:v>
                </c:pt>
                <c:pt idx="3370">
                  <c:v>44788</c:v>
                </c:pt>
                <c:pt idx="3371">
                  <c:v>44789</c:v>
                </c:pt>
                <c:pt idx="3372">
                  <c:v>44790</c:v>
                </c:pt>
                <c:pt idx="3373">
                  <c:v>44791</c:v>
                </c:pt>
                <c:pt idx="3374">
                  <c:v>44792</c:v>
                </c:pt>
                <c:pt idx="3375">
                  <c:v>44795</c:v>
                </c:pt>
                <c:pt idx="3376">
                  <c:v>44796</c:v>
                </c:pt>
              </c:numCache>
            </c:numRef>
          </c:cat>
          <c:val>
            <c:numRef>
              <c:f>gas!$C$2:$C$3394</c:f>
              <c:numCache>
                <c:formatCode>0.00</c:formatCode>
                <c:ptCount val="3377"/>
                <c:pt idx="0">
                  <c:v>27.25</c:v>
                </c:pt>
                <c:pt idx="1">
                  <c:v>27</c:v>
                </c:pt>
                <c:pt idx="2">
                  <c:v>27.5</c:v>
                </c:pt>
                <c:pt idx="3">
                  <c:v>27.2</c:v>
                </c:pt>
                <c:pt idx="4">
                  <c:v>27.45</c:v>
                </c:pt>
                <c:pt idx="5">
                  <c:v>27.1</c:v>
                </c:pt>
                <c:pt idx="6">
                  <c:v>27.2</c:v>
                </c:pt>
                <c:pt idx="7">
                  <c:v>27.55</c:v>
                </c:pt>
                <c:pt idx="8">
                  <c:v>27.6</c:v>
                </c:pt>
                <c:pt idx="9">
                  <c:v>27.35</c:v>
                </c:pt>
                <c:pt idx="10">
                  <c:v>26.5</c:v>
                </c:pt>
                <c:pt idx="11">
                  <c:v>26.15</c:v>
                </c:pt>
                <c:pt idx="12">
                  <c:v>26.7</c:v>
                </c:pt>
                <c:pt idx="13">
                  <c:v>27</c:v>
                </c:pt>
                <c:pt idx="14">
                  <c:v>27.25</c:v>
                </c:pt>
                <c:pt idx="15">
                  <c:v>26.95</c:v>
                </c:pt>
                <c:pt idx="16">
                  <c:v>26.85</c:v>
                </c:pt>
                <c:pt idx="17">
                  <c:v>26.5</c:v>
                </c:pt>
                <c:pt idx="18">
                  <c:v>26</c:v>
                </c:pt>
                <c:pt idx="19">
                  <c:v>26</c:v>
                </c:pt>
                <c:pt idx="20">
                  <c:v>26</c:v>
                </c:pt>
                <c:pt idx="21">
                  <c:v>26</c:v>
                </c:pt>
                <c:pt idx="22">
                  <c:v>26.2</c:v>
                </c:pt>
                <c:pt idx="23">
                  <c:v>26.45</c:v>
                </c:pt>
                <c:pt idx="24">
                  <c:v>26</c:v>
                </c:pt>
                <c:pt idx="25">
                  <c:v>26</c:v>
                </c:pt>
                <c:pt idx="26">
                  <c:v>26.6</c:v>
                </c:pt>
                <c:pt idx="27">
                  <c:v>26.7</c:v>
                </c:pt>
                <c:pt idx="28">
                  <c:v>26.05</c:v>
                </c:pt>
                <c:pt idx="29">
                  <c:v>26.25</c:v>
                </c:pt>
                <c:pt idx="30">
                  <c:v>25.5</c:v>
                </c:pt>
                <c:pt idx="31">
                  <c:v>25.3</c:v>
                </c:pt>
                <c:pt idx="32">
                  <c:v>25.6</c:v>
                </c:pt>
                <c:pt idx="33">
                  <c:v>25.9</c:v>
                </c:pt>
                <c:pt idx="34">
                  <c:v>26.1</c:v>
                </c:pt>
                <c:pt idx="35">
                  <c:v>25.95</c:v>
                </c:pt>
                <c:pt idx="36">
                  <c:v>25.5</c:v>
                </c:pt>
                <c:pt idx="37">
                  <c:v>25.25</c:v>
                </c:pt>
                <c:pt idx="38">
                  <c:v>25.25</c:v>
                </c:pt>
                <c:pt idx="39">
                  <c:v>25</c:v>
                </c:pt>
                <c:pt idx="40">
                  <c:v>26.6</c:v>
                </c:pt>
                <c:pt idx="41">
                  <c:v>27</c:v>
                </c:pt>
                <c:pt idx="42">
                  <c:v>27.05</c:v>
                </c:pt>
                <c:pt idx="43">
                  <c:v>26.8</c:v>
                </c:pt>
                <c:pt idx="44">
                  <c:v>25.7</c:v>
                </c:pt>
                <c:pt idx="45">
                  <c:v>25.95</c:v>
                </c:pt>
                <c:pt idx="46">
                  <c:v>25.85</c:v>
                </c:pt>
                <c:pt idx="47">
                  <c:v>26</c:v>
                </c:pt>
                <c:pt idx="48">
                  <c:v>26</c:v>
                </c:pt>
                <c:pt idx="49">
                  <c:v>26.2</c:v>
                </c:pt>
                <c:pt idx="54">
                  <c:v>25.1</c:v>
                </c:pt>
                <c:pt idx="55">
                  <c:v>25.4</c:v>
                </c:pt>
                <c:pt idx="56">
                  <c:v>25.4</c:v>
                </c:pt>
                <c:pt idx="57">
                  <c:v>25.65</c:v>
                </c:pt>
                <c:pt idx="58">
                  <c:v>25</c:v>
                </c:pt>
                <c:pt idx="59">
                  <c:v>25</c:v>
                </c:pt>
                <c:pt idx="60">
                  <c:v>24.75</c:v>
                </c:pt>
                <c:pt idx="61">
                  <c:v>23.15</c:v>
                </c:pt>
                <c:pt idx="62">
                  <c:v>22.05</c:v>
                </c:pt>
                <c:pt idx="63">
                  <c:v>21.6</c:v>
                </c:pt>
                <c:pt idx="64">
                  <c:v>20.6</c:v>
                </c:pt>
                <c:pt idx="65">
                  <c:v>20.55</c:v>
                </c:pt>
                <c:pt idx="66">
                  <c:v>20.149999999999999</c:v>
                </c:pt>
                <c:pt idx="67">
                  <c:v>20.65</c:v>
                </c:pt>
                <c:pt idx="68">
                  <c:v>22.4</c:v>
                </c:pt>
                <c:pt idx="69">
                  <c:v>21.6</c:v>
                </c:pt>
                <c:pt idx="70">
                  <c:v>23</c:v>
                </c:pt>
                <c:pt idx="71">
                  <c:v>22.85</c:v>
                </c:pt>
                <c:pt idx="72">
                  <c:v>23.75</c:v>
                </c:pt>
                <c:pt idx="82">
                  <c:v>23.75</c:v>
                </c:pt>
                <c:pt idx="83">
                  <c:v>23.35</c:v>
                </c:pt>
                <c:pt idx="84">
                  <c:v>23.8</c:v>
                </c:pt>
                <c:pt idx="85">
                  <c:v>23.75</c:v>
                </c:pt>
                <c:pt idx="86">
                  <c:v>23.95</c:v>
                </c:pt>
                <c:pt idx="99">
                  <c:v>26.95</c:v>
                </c:pt>
                <c:pt idx="100">
                  <c:v>25.75</c:v>
                </c:pt>
                <c:pt idx="101">
                  <c:v>25.85</c:v>
                </c:pt>
                <c:pt idx="102">
                  <c:v>25.95</c:v>
                </c:pt>
                <c:pt idx="103">
                  <c:v>26</c:v>
                </c:pt>
                <c:pt idx="104">
                  <c:v>25.1</c:v>
                </c:pt>
                <c:pt idx="105">
                  <c:v>24.5</c:v>
                </c:pt>
                <c:pt idx="106">
                  <c:v>22.75</c:v>
                </c:pt>
                <c:pt idx="107">
                  <c:v>22.35</c:v>
                </c:pt>
                <c:pt idx="108">
                  <c:v>22.7</c:v>
                </c:pt>
                <c:pt idx="109">
                  <c:v>24.25</c:v>
                </c:pt>
                <c:pt idx="110">
                  <c:v>24.6</c:v>
                </c:pt>
                <c:pt idx="111">
                  <c:v>24.35</c:v>
                </c:pt>
                <c:pt idx="112">
                  <c:v>22.65</c:v>
                </c:pt>
                <c:pt idx="113">
                  <c:v>24.1</c:v>
                </c:pt>
                <c:pt idx="114">
                  <c:v>23.65</c:v>
                </c:pt>
                <c:pt idx="115">
                  <c:v>24.5</c:v>
                </c:pt>
                <c:pt idx="116">
                  <c:v>24.25</c:v>
                </c:pt>
                <c:pt idx="117">
                  <c:v>22.95</c:v>
                </c:pt>
                <c:pt idx="118">
                  <c:v>24.2</c:v>
                </c:pt>
                <c:pt idx="119">
                  <c:v>24.2</c:v>
                </c:pt>
                <c:pt idx="120">
                  <c:v>24.8</c:v>
                </c:pt>
                <c:pt idx="121">
                  <c:v>25.5</c:v>
                </c:pt>
                <c:pt idx="122">
                  <c:v>35.950000000000003</c:v>
                </c:pt>
                <c:pt idx="123">
                  <c:v>34.75</c:v>
                </c:pt>
                <c:pt idx="124">
                  <c:v>32.75</c:v>
                </c:pt>
                <c:pt idx="125">
                  <c:v>31.9</c:v>
                </c:pt>
                <c:pt idx="126">
                  <c:v>31.4</c:v>
                </c:pt>
                <c:pt idx="127">
                  <c:v>31.85</c:v>
                </c:pt>
                <c:pt idx="128">
                  <c:v>33.75</c:v>
                </c:pt>
                <c:pt idx="129">
                  <c:v>32.799999999999997</c:v>
                </c:pt>
                <c:pt idx="130">
                  <c:v>32.5</c:v>
                </c:pt>
                <c:pt idx="131">
                  <c:v>33.049999999999997</c:v>
                </c:pt>
                <c:pt idx="132">
                  <c:v>33.700000000000003</c:v>
                </c:pt>
                <c:pt idx="133">
                  <c:v>35.700000000000003</c:v>
                </c:pt>
                <c:pt idx="134">
                  <c:v>33.450000000000003</c:v>
                </c:pt>
                <c:pt idx="135">
                  <c:v>33.35</c:v>
                </c:pt>
                <c:pt idx="136">
                  <c:v>33.4</c:v>
                </c:pt>
                <c:pt idx="137">
                  <c:v>33.950000000000003</c:v>
                </c:pt>
                <c:pt idx="138">
                  <c:v>34.5</c:v>
                </c:pt>
                <c:pt idx="139">
                  <c:v>34.6</c:v>
                </c:pt>
                <c:pt idx="140">
                  <c:v>34.75</c:v>
                </c:pt>
                <c:pt idx="141">
                  <c:v>33.1</c:v>
                </c:pt>
                <c:pt idx="142">
                  <c:v>37.35</c:v>
                </c:pt>
                <c:pt idx="143">
                  <c:v>37.15</c:v>
                </c:pt>
                <c:pt idx="144">
                  <c:v>38.049999999999997</c:v>
                </c:pt>
                <c:pt idx="145">
                  <c:v>38.65</c:v>
                </c:pt>
                <c:pt idx="146">
                  <c:v>38.25</c:v>
                </c:pt>
                <c:pt idx="147">
                  <c:v>35.75</c:v>
                </c:pt>
                <c:pt idx="148">
                  <c:v>35.049999999999997</c:v>
                </c:pt>
                <c:pt idx="149">
                  <c:v>34.35</c:v>
                </c:pt>
                <c:pt idx="150">
                  <c:v>33.549999999999997</c:v>
                </c:pt>
                <c:pt idx="151">
                  <c:v>33</c:v>
                </c:pt>
                <c:pt idx="152">
                  <c:v>32.700000000000003</c:v>
                </c:pt>
                <c:pt idx="153">
                  <c:v>31.9</c:v>
                </c:pt>
                <c:pt idx="154">
                  <c:v>32</c:v>
                </c:pt>
                <c:pt idx="155">
                  <c:v>30.5</c:v>
                </c:pt>
                <c:pt idx="156">
                  <c:v>29.45</c:v>
                </c:pt>
                <c:pt idx="157">
                  <c:v>29.05</c:v>
                </c:pt>
                <c:pt idx="158">
                  <c:v>30.4</c:v>
                </c:pt>
                <c:pt idx="159">
                  <c:v>30.5</c:v>
                </c:pt>
                <c:pt idx="160">
                  <c:v>28.85</c:v>
                </c:pt>
                <c:pt idx="161">
                  <c:v>28.15</c:v>
                </c:pt>
                <c:pt idx="162">
                  <c:v>31.35</c:v>
                </c:pt>
                <c:pt idx="163">
                  <c:v>30.8</c:v>
                </c:pt>
                <c:pt idx="164">
                  <c:v>30.7</c:v>
                </c:pt>
                <c:pt idx="165">
                  <c:v>32</c:v>
                </c:pt>
                <c:pt idx="166">
                  <c:v>31</c:v>
                </c:pt>
                <c:pt idx="167">
                  <c:v>29.65</c:v>
                </c:pt>
                <c:pt idx="168">
                  <c:v>29.45</c:v>
                </c:pt>
                <c:pt idx="169">
                  <c:v>28.7</c:v>
                </c:pt>
                <c:pt idx="170">
                  <c:v>28.4</c:v>
                </c:pt>
                <c:pt idx="171">
                  <c:v>28</c:v>
                </c:pt>
                <c:pt idx="172">
                  <c:v>31.4</c:v>
                </c:pt>
                <c:pt idx="173">
                  <c:v>31.9</c:v>
                </c:pt>
                <c:pt idx="174">
                  <c:v>32.65</c:v>
                </c:pt>
                <c:pt idx="175">
                  <c:v>30.95</c:v>
                </c:pt>
                <c:pt idx="176">
                  <c:v>31.15</c:v>
                </c:pt>
                <c:pt idx="177">
                  <c:v>30.35</c:v>
                </c:pt>
                <c:pt idx="178">
                  <c:v>30.05</c:v>
                </c:pt>
                <c:pt idx="179">
                  <c:v>30.65</c:v>
                </c:pt>
                <c:pt idx="180">
                  <c:v>30.95</c:v>
                </c:pt>
                <c:pt idx="181">
                  <c:v>32.799999999999997</c:v>
                </c:pt>
                <c:pt idx="182">
                  <c:v>34.6</c:v>
                </c:pt>
                <c:pt idx="183">
                  <c:v>33.299999999999997</c:v>
                </c:pt>
                <c:pt idx="184">
                  <c:v>32.5</c:v>
                </c:pt>
                <c:pt idx="185">
                  <c:v>34.5</c:v>
                </c:pt>
                <c:pt idx="186">
                  <c:v>36.9</c:v>
                </c:pt>
                <c:pt idx="187">
                  <c:v>36.85</c:v>
                </c:pt>
                <c:pt idx="188">
                  <c:v>36.799999999999997</c:v>
                </c:pt>
                <c:pt idx="189">
                  <c:v>39</c:v>
                </c:pt>
                <c:pt idx="190">
                  <c:v>36</c:v>
                </c:pt>
                <c:pt idx="191">
                  <c:v>36.200000000000003</c:v>
                </c:pt>
                <c:pt idx="192">
                  <c:v>34.75</c:v>
                </c:pt>
                <c:pt idx="193">
                  <c:v>34.6</c:v>
                </c:pt>
                <c:pt idx="194">
                  <c:v>34.9</c:v>
                </c:pt>
                <c:pt idx="195">
                  <c:v>32.65</c:v>
                </c:pt>
                <c:pt idx="196">
                  <c:v>33.25</c:v>
                </c:pt>
                <c:pt idx="197">
                  <c:v>34.6</c:v>
                </c:pt>
                <c:pt idx="198">
                  <c:v>34.9</c:v>
                </c:pt>
                <c:pt idx="199">
                  <c:v>34.35</c:v>
                </c:pt>
                <c:pt idx="200">
                  <c:v>34.4</c:v>
                </c:pt>
                <c:pt idx="201">
                  <c:v>35.799999999999997</c:v>
                </c:pt>
                <c:pt idx="202">
                  <c:v>37.75</c:v>
                </c:pt>
                <c:pt idx="203">
                  <c:v>41.5</c:v>
                </c:pt>
                <c:pt idx="204">
                  <c:v>40.549999999999997</c:v>
                </c:pt>
                <c:pt idx="205">
                  <c:v>42.25</c:v>
                </c:pt>
                <c:pt idx="206">
                  <c:v>35.4</c:v>
                </c:pt>
                <c:pt idx="207">
                  <c:v>34.9</c:v>
                </c:pt>
                <c:pt idx="208">
                  <c:v>34.85</c:v>
                </c:pt>
                <c:pt idx="209">
                  <c:v>36.4</c:v>
                </c:pt>
                <c:pt idx="210">
                  <c:v>36.450000000000003</c:v>
                </c:pt>
                <c:pt idx="211">
                  <c:v>37.15</c:v>
                </c:pt>
                <c:pt idx="212">
                  <c:v>36.4</c:v>
                </c:pt>
                <c:pt idx="213">
                  <c:v>35.25</c:v>
                </c:pt>
                <c:pt idx="214">
                  <c:v>34.799999999999997</c:v>
                </c:pt>
                <c:pt idx="215">
                  <c:v>34.549999999999997</c:v>
                </c:pt>
                <c:pt idx="216">
                  <c:v>34.6</c:v>
                </c:pt>
                <c:pt idx="217">
                  <c:v>34.65</c:v>
                </c:pt>
                <c:pt idx="218">
                  <c:v>34.4</c:v>
                </c:pt>
                <c:pt idx="219">
                  <c:v>33.450000000000003</c:v>
                </c:pt>
                <c:pt idx="220">
                  <c:v>32.9</c:v>
                </c:pt>
                <c:pt idx="221">
                  <c:v>32.200000000000003</c:v>
                </c:pt>
                <c:pt idx="222">
                  <c:v>32.4</c:v>
                </c:pt>
                <c:pt idx="223">
                  <c:v>32.9</c:v>
                </c:pt>
                <c:pt idx="224">
                  <c:v>33.35</c:v>
                </c:pt>
                <c:pt idx="225">
                  <c:v>32.65</c:v>
                </c:pt>
                <c:pt idx="226">
                  <c:v>31.75</c:v>
                </c:pt>
                <c:pt idx="227">
                  <c:v>31.85</c:v>
                </c:pt>
                <c:pt idx="228">
                  <c:v>31.5</c:v>
                </c:pt>
                <c:pt idx="229">
                  <c:v>30.5</c:v>
                </c:pt>
                <c:pt idx="230">
                  <c:v>29.45</c:v>
                </c:pt>
                <c:pt idx="231">
                  <c:v>29.75</c:v>
                </c:pt>
                <c:pt idx="232">
                  <c:v>29.6</c:v>
                </c:pt>
                <c:pt idx="233">
                  <c:v>29.5</c:v>
                </c:pt>
                <c:pt idx="234">
                  <c:v>29.95</c:v>
                </c:pt>
                <c:pt idx="235">
                  <c:v>29.45</c:v>
                </c:pt>
                <c:pt idx="236">
                  <c:v>30.15</c:v>
                </c:pt>
                <c:pt idx="237">
                  <c:v>31.55</c:v>
                </c:pt>
                <c:pt idx="238">
                  <c:v>29.6</c:v>
                </c:pt>
                <c:pt idx="239">
                  <c:v>29.3</c:v>
                </c:pt>
                <c:pt idx="240">
                  <c:v>28.55</c:v>
                </c:pt>
                <c:pt idx="241">
                  <c:v>28.8</c:v>
                </c:pt>
                <c:pt idx="242">
                  <c:v>29.4</c:v>
                </c:pt>
                <c:pt idx="243">
                  <c:v>29.95</c:v>
                </c:pt>
                <c:pt idx="244">
                  <c:v>29.95</c:v>
                </c:pt>
                <c:pt idx="245">
                  <c:v>30.95</c:v>
                </c:pt>
                <c:pt idx="246">
                  <c:v>30.9</c:v>
                </c:pt>
                <c:pt idx="247">
                  <c:v>30.8</c:v>
                </c:pt>
                <c:pt idx="248">
                  <c:v>31.85</c:v>
                </c:pt>
                <c:pt idx="249">
                  <c:v>29.35</c:v>
                </c:pt>
                <c:pt idx="250">
                  <c:v>29.85</c:v>
                </c:pt>
                <c:pt idx="251">
                  <c:v>31.3</c:v>
                </c:pt>
                <c:pt idx="252">
                  <c:v>31.1</c:v>
                </c:pt>
                <c:pt idx="253">
                  <c:v>30.85</c:v>
                </c:pt>
                <c:pt idx="254">
                  <c:v>32</c:v>
                </c:pt>
                <c:pt idx="255">
                  <c:v>31.2</c:v>
                </c:pt>
                <c:pt idx="256">
                  <c:v>32</c:v>
                </c:pt>
                <c:pt idx="257">
                  <c:v>32.4</c:v>
                </c:pt>
                <c:pt idx="258">
                  <c:v>31.05</c:v>
                </c:pt>
                <c:pt idx="259">
                  <c:v>30.45</c:v>
                </c:pt>
                <c:pt idx="260">
                  <c:v>30.1</c:v>
                </c:pt>
                <c:pt idx="261">
                  <c:v>30.65</c:v>
                </c:pt>
                <c:pt idx="262">
                  <c:v>30.8</c:v>
                </c:pt>
                <c:pt idx="263">
                  <c:v>29.7</c:v>
                </c:pt>
                <c:pt idx="264">
                  <c:v>32.6</c:v>
                </c:pt>
                <c:pt idx="265">
                  <c:v>34.1</c:v>
                </c:pt>
                <c:pt idx="266">
                  <c:v>36</c:v>
                </c:pt>
                <c:pt idx="267">
                  <c:v>35.4</c:v>
                </c:pt>
                <c:pt idx="268">
                  <c:v>33.6</c:v>
                </c:pt>
                <c:pt idx="269">
                  <c:v>37.4</c:v>
                </c:pt>
                <c:pt idx="270">
                  <c:v>36.5</c:v>
                </c:pt>
                <c:pt idx="271">
                  <c:v>36.75</c:v>
                </c:pt>
                <c:pt idx="272">
                  <c:v>38.5</c:v>
                </c:pt>
                <c:pt idx="273">
                  <c:v>42.5</c:v>
                </c:pt>
                <c:pt idx="274">
                  <c:v>37.75</c:v>
                </c:pt>
                <c:pt idx="275">
                  <c:v>38.15</c:v>
                </c:pt>
                <c:pt idx="276">
                  <c:v>36.85</c:v>
                </c:pt>
                <c:pt idx="277">
                  <c:v>37</c:v>
                </c:pt>
                <c:pt idx="278">
                  <c:v>38</c:v>
                </c:pt>
                <c:pt idx="279">
                  <c:v>37.75</c:v>
                </c:pt>
                <c:pt idx="280">
                  <c:v>38.65</c:v>
                </c:pt>
                <c:pt idx="281">
                  <c:v>37.799999999999997</c:v>
                </c:pt>
                <c:pt idx="282">
                  <c:v>38.5</c:v>
                </c:pt>
                <c:pt idx="283">
                  <c:v>39.6</c:v>
                </c:pt>
                <c:pt idx="284">
                  <c:v>39.85</c:v>
                </c:pt>
                <c:pt idx="285">
                  <c:v>38.6</c:v>
                </c:pt>
                <c:pt idx="286">
                  <c:v>37.4</c:v>
                </c:pt>
                <c:pt idx="287">
                  <c:v>36.75</c:v>
                </c:pt>
                <c:pt idx="288">
                  <c:v>37</c:v>
                </c:pt>
                <c:pt idx="289">
                  <c:v>37</c:v>
                </c:pt>
                <c:pt idx="290">
                  <c:v>37.85</c:v>
                </c:pt>
                <c:pt idx="291">
                  <c:v>38.5</c:v>
                </c:pt>
                <c:pt idx="292">
                  <c:v>39.75</c:v>
                </c:pt>
                <c:pt idx="293">
                  <c:v>42.85</c:v>
                </c:pt>
                <c:pt idx="294">
                  <c:v>42.5</c:v>
                </c:pt>
                <c:pt idx="295">
                  <c:v>43.15</c:v>
                </c:pt>
                <c:pt idx="296">
                  <c:v>41.5</c:v>
                </c:pt>
                <c:pt idx="297">
                  <c:v>42</c:v>
                </c:pt>
                <c:pt idx="298">
                  <c:v>44.9</c:v>
                </c:pt>
                <c:pt idx="299">
                  <c:v>45.2</c:v>
                </c:pt>
                <c:pt idx="300">
                  <c:v>45.9</c:v>
                </c:pt>
                <c:pt idx="301">
                  <c:v>46.45</c:v>
                </c:pt>
                <c:pt idx="302">
                  <c:v>44.95</c:v>
                </c:pt>
                <c:pt idx="303">
                  <c:v>43.7</c:v>
                </c:pt>
                <c:pt idx="304">
                  <c:v>42.85</c:v>
                </c:pt>
                <c:pt idx="305">
                  <c:v>43.85</c:v>
                </c:pt>
                <c:pt idx="306">
                  <c:v>42.25</c:v>
                </c:pt>
                <c:pt idx="307">
                  <c:v>42.2</c:v>
                </c:pt>
                <c:pt idx="308">
                  <c:v>44.5</c:v>
                </c:pt>
                <c:pt idx="309">
                  <c:v>43.15</c:v>
                </c:pt>
                <c:pt idx="310">
                  <c:v>47</c:v>
                </c:pt>
                <c:pt idx="311">
                  <c:v>43.75</c:v>
                </c:pt>
                <c:pt idx="312">
                  <c:v>48.7</c:v>
                </c:pt>
                <c:pt idx="313">
                  <c:v>51.15</c:v>
                </c:pt>
                <c:pt idx="314">
                  <c:v>48.5</c:v>
                </c:pt>
                <c:pt idx="315">
                  <c:v>49.5</c:v>
                </c:pt>
                <c:pt idx="316">
                  <c:v>49.6</c:v>
                </c:pt>
                <c:pt idx="317">
                  <c:v>50.8</c:v>
                </c:pt>
                <c:pt idx="318">
                  <c:v>49.7</c:v>
                </c:pt>
                <c:pt idx="319">
                  <c:v>48.6</c:v>
                </c:pt>
                <c:pt idx="320">
                  <c:v>47.2</c:v>
                </c:pt>
                <c:pt idx="321">
                  <c:v>47.1</c:v>
                </c:pt>
                <c:pt idx="322">
                  <c:v>44.4</c:v>
                </c:pt>
                <c:pt idx="323">
                  <c:v>45.4</c:v>
                </c:pt>
                <c:pt idx="324">
                  <c:v>42</c:v>
                </c:pt>
                <c:pt idx="325">
                  <c:v>40</c:v>
                </c:pt>
                <c:pt idx="326">
                  <c:v>42.55</c:v>
                </c:pt>
                <c:pt idx="327">
                  <c:v>42.15</c:v>
                </c:pt>
                <c:pt idx="328">
                  <c:v>39.9</c:v>
                </c:pt>
                <c:pt idx="329">
                  <c:v>40.200000000000003</c:v>
                </c:pt>
                <c:pt idx="330">
                  <c:v>41.3</c:v>
                </c:pt>
                <c:pt idx="331">
                  <c:v>42.25</c:v>
                </c:pt>
                <c:pt idx="332">
                  <c:v>44.65</c:v>
                </c:pt>
                <c:pt idx="333">
                  <c:v>41.75</c:v>
                </c:pt>
                <c:pt idx="334">
                  <c:v>41.95</c:v>
                </c:pt>
                <c:pt idx="335">
                  <c:v>41.15</c:v>
                </c:pt>
                <c:pt idx="336">
                  <c:v>40.75</c:v>
                </c:pt>
                <c:pt idx="337">
                  <c:v>40.049999999999997</c:v>
                </c:pt>
                <c:pt idx="338">
                  <c:v>40.549999999999997</c:v>
                </c:pt>
                <c:pt idx="339">
                  <c:v>41.2</c:v>
                </c:pt>
                <c:pt idx="340">
                  <c:v>40.299999999999997</c:v>
                </c:pt>
                <c:pt idx="341">
                  <c:v>40.35</c:v>
                </c:pt>
                <c:pt idx="342">
                  <c:v>38.950000000000003</c:v>
                </c:pt>
                <c:pt idx="343">
                  <c:v>38.799999999999997</c:v>
                </c:pt>
                <c:pt idx="344">
                  <c:v>37.4</c:v>
                </c:pt>
                <c:pt idx="345">
                  <c:v>38.35</c:v>
                </c:pt>
                <c:pt idx="346">
                  <c:v>38.35</c:v>
                </c:pt>
                <c:pt idx="347">
                  <c:v>40.200000000000003</c:v>
                </c:pt>
                <c:pt idx="348">
                  <c:v>37.950000000000003</c:v>
                </c:pt>
                <c:pt idx="349">
                  <c:v>37.6</c:v>
                </c:pt>
                <c:pt idx="350">
                  <c:v>38.1</c:v>
                </c:pt>
                <c:pt idx="351">
                  <c:v>37.950000000000003</c:v>
                </c:pt>
                <c:pt idx="352">
                  <c:v>42.3</c:v>
                </c:pt>
                <c:pt idx="353">
                  <c:v>41.75</c:v>
                </c:pt>
                <c:pt idx="354">
                  <c:v>42.1</c:v>
                </c:pt>
                <c:pt idx="355">
                  <c:v>42.95</c:v>
                </c:pt>
                <c:pt idx="356">
                  <c:v>42.2</c:v>
                </c:pt>
                <c:pt idx="357">
                  <c:v>41.6</c:v>
                </c:pt>
                <c:pt idx="358">
                  <c:v>42.35</c:v>
                </c:pt>
                <c:pt idx="359">
                  <c:v>42.95</c:v>
                </c:pt>
                <c:pt idx="360">
                  <c:v>42.9</c:v>
                </c:pt>
                <c:pt idx="361">
                  <c:v>42.6</c:v>
                </c:pt>
                <c:pt idx="362">
                  <c:v>42.9</c:v>
                </c:pt>
                <c:pt idx="363">
                  <c:v>42.75</c:v>
                </c:pt>
                <c:pt idx="364">
                  <c:v>42.8</c:v>
                </c:pt>
                <c:pt idx="365">
                  <c:v>42.7</c:v>
                </c:pt>
                <c:pt idx="366">
                  <c:v>41.8</c:v>
                </c:pt>
                <c:pt idx="367">
                  <c:v>42.4</c:v>
                </c:pt>
                <c:pt idx="368">
                  <c:v>42.3</c:v>
                </c:pt>
                <c:pt idx="369">
                  <c:v>43.35</c:v>
                </c:pt>
                <c:pt idx="370">
                  <c:v>44.55</c:v>
                </c:pt>
                <c:pt idx="371">
                  <c:v>44.35</c:v>
                </c:pt>
                <c:pt idx="372">
                  <c:v>44.5</c:v>
                </c:pt>
                <c:pt idx="373">
                  <c:v>46.7</c:v>
                </c:pt>
                <c:pt idx="374">
                  <c:v>46.15</c:v>
                </c:pt>
                <c:pt idx="375">
                  <c:v>47.5</c:v>
                </c:pt>
                <c:pt idx="376">
                  <c:v>45.9</c:v>
                </c:pt>
                <c:pt idx="377">
                  <c:v>46.15</c:v>
                </c:pt>
                <c:pt idx="378">
                  <c:v>47.6</c:v>
                </c:pt>
                <c:pt idx="379">
                  <c:v>47.25</c:v>
                </c:pt>
                <c:pt idx="380">
                  <c:v>47</c:v>
                </c:pt>
                <c:pt idx="381">
                  <c:v>47.25</c:v>
                </c:pt>
                <c:pt idx="382">
                  <c:v>47.4</c:v>
                </c:pt>
                <c:pt idx="383">
                  <c:v>47.5</c:v>
                </c:pt>
                <c:pt idx="384">
                  <c:v>47.5</c:v>
                </c:pt>
                <c:pt idx="385">
                  <c:v>47.75</c:v>
                </c:pt>
                <c:pt idx="386">
                  <c:v>47.5</c:v>
                </c:pt>
                <c:pt idx="387">
                  <c:v>47.15</c:v>
                </c:pt>
                <c:pt idx="388">
                  <c:v>46.85</c:v>
                </c:pt>
                <c:pt idx="389">
                  <c:v>47.3</c:v>
                </c:pt>
                <c:pt idx="390">
                  <c:v>47.1</c:v>
                </c:pt>
                <c:pt idx="391">
                  <c:v>47.45</c:v>
                </c:pt>
                <c:pt idx="392">
                  <c:v>47.8</c:v>
                </c:pt>
                <c:pt idx="393">
                  <c:v>48.35</c:v>
                </c:pt>
                <c:pt idx="394">
                  <c:v>48.1</c:v>
                </c:pt>
                <c:pt idx="395">
                  <c:v>47.3</c:v>
                </c:pt>
                <c:pt idx="396">
                  <c:v>47.6</c:v>
                </c:pt>
                <c:pt idx="397">
                  <c:v>47.65</c:v>
                </c:pt>
                <c:pt idx="398">
                  <c:v>48.5</c:v>
                </c:pt>
                <c:pt idx="399">
                  <c:v>47.85</c:v>
                </c:pt>
                <c:pt idx="400">
                  <c:v>47.8</c:v>
                </c:pt>
                <c:pt idx="401">
                  <c:v>46.55</c:v>
                </c:pt>
                <c:pt idx="402">
                  <c:v>45.65</c:v>
                </c:pt>
                <c:pt idx="403">
                  <c:v>46.55</c:v>
                </c:pt>
                <c:pt idx="404">
                  <c:v>46.2</c:v>
                </c:pt>
                <c:pt idx="405">
                  <c:v>46.8</c:v>
                </c:pt>
                <c:pt idx="406">
                  <c:v>48.4</c:v>
                </c:pt>
                <c:pt idx="407">
                  <c:v>49.15</c:v>
                </c:pt>
                <c:pt idx="408">
                  <c:v>48.25</c:v>
                </c:pt>
                <c:pt idx="409">
                  <c:v>48.6</c:v>
                </c:pt>
                <c:pt idx="410">
                  <c:v>49.2</c:v>
                </c:pt>
                <c:pt idx="411">
                  <c:v>51.9</c:v>
                </c:pt>
                <c:pt idx="412">
                  <c:v>52</c:v>
                </c:pt>
                <c:pt idx="413">
                  <c:v>52.95</c:v>
                </c:pt>
                <c:pt idx="414">
                  <c:v>52.4</c:v>
                </c:pt>
                <c:pt idx="415">
                  <c:v>52.4</c:v>
                </c:pt>
                <c:pt idx="416">
                  <c:v>55.9</c:v>
                </c:pt>
                <c:pt idx="417">
                  <c:v>53.65</c:v>
                </c:pt>
                <c:pt idx="418">
                  <c:v>56.3</c:v>
                </c:pt>
                <c:pt idx="419">
                  <c:v>57</c:v>
                </c:pt>
                <c:pt idx="420">
                  <c:v>58.2</c:v>
                </c:pt>
                <c:pt idx="421">
                  <c:v>61.5</c:v>
                </c:pt>
                <c:pt idx="422">
                  <c:v>59.3</c:v>
                </c:pt>
                <c:pt idx="423">
                  <c:v>61</c:v>
                </c:pt>
                <c:pt idx="424">
                  <c:v>60.1</c:v>
                </c:pt>
                <c:pt idx="425">
                  <c:v>59</c:v>
                </c:pt>
                <c:pt idx="426">
                  <c:v>58.85</c:v>
                </c:pt>
                <c:pt idx="427">
                  <c:v>58.25</c:v>
                </c:pt>
                <c:pt idx="428">
                  <c:v>56.4</c:v>
                </c:pt>
                <c:pt idx="429">
                  <c:v>58.25</c:v>
                </c:pt>
                <c:pt idx="430">
                  <c:v>58.85</c:v>
                </c:pt>
                <c:pt idx="431">
                  <c:v>61</c:v>
                </c:pt>
                <c:pt idx="432">
                  <c:v>58.05</c:v>
                </c:pt>
                <c:pt idx="433">
                  <c:v>59.35</c:v>
                </c:pt>
                <c:pt idx="434">
                  <c:v>57.9</c:v>
                </c:pt>
                <c:pt idx="435">
                  <c:v>58.85</c:v>
                </c:pt>
                <c:pt idx="436">
                  <c:v>58</c:v>
                </c:pt>
                <c:pt idx="437">
                  <c:v>57.5</c:v>
                </c:pt>
                <c:pt idx="438">
                  <c:v>58.25</c:v>
                </c:pt>
                <c:pt idx="439">
                  <c:v>57.35</c:v>
                </c:pt>
                <c:pt idx="440">
                  <c:v>55.2</c:v>
                </c:pt>
                <c:pt idx="441">
                  <c:v>55.8</c:v>
                </c:pt>
                <c:pt idx="442">
                  <c:v>56.45</c:v>
                </c:pt>
                <c:pt idx="443">
                  <c:v>56.65</c:v>
                </c:pt>
                <c:pt idx="444">
                  <c:v>55.65</c:v>
                </c:pt>
                <c:pt idx="445">
                  <c:v>56</c:v>
                </c:pt>
                <c:pt idx="446">
                  <c:v>56.33</c:v>
                </c:pt>
                <c:pt idx="447">
                  <c:v>56.15</c:v>
                </c:pt>
                <c:pt idx="448">
                  <c:v>56.25</c:v>
                </c:pt>
                <c:pt idx="449">
                  <c:v>55.95</c:v>
                </c:pt>
                <c:pt idx="450">
                  <c:v>55.95</c:v>
                </c:pt>
                <c:pt idx="451">
                  <c:v>55.2</c:v>
                </c:pt>
                <c:pt idx="452">
                  <c:v>54.7</c:v>
                </c:pt>
                <c:pt idx="453">
                  <c:v>55.75</c:v>
                </c:pt>
                <c:pt idx="454">
                  <c:v>54.9</c:v>
                </c:pt>
                <c:pt idx="455">
                  <c:v>52.9</c:v>
                </c:pt>
                <c:pt idx="456">
                  <c:v>52.7</c:v>
                </c:pt>
                <c:pt idx="457">
                  <c:v>53.6</c:v>
                </c:pt>
                <c:pt idx="458">
                  <c:v>54.95</c:v>
                </c:pt>
                <c:pt idx="459">
                  <c:v>55.35</c:v>
                </c:pt>
                <c:pt idx="460">
                  <c:v>54.2</c:v>
                </c:pt>
                <c:pt idx="461">
                  <c:v>53.55</c:v>
                </c:pt>
                <c:pt idx="462">
                  <c:v>53.5</c:v>
                </c:pt>
                <c:pt idx="463">
                  <c:v>53.2</c:v>
                </c:pt>
                <c:pt idx="464">
                  <c:v>53.6</c:v>
                </c:pt>
                <c:pt idx="465">
                  <c:v>52.65</c:v>
                </c:pt>
                <c:pt idx="466">
                  <c:v>53.1</c:v>
                </c:pt>
                <c:pt idx="467">
                  <c:v>51.7</c:v>
                </c:pt>
                <c:pt idx="468">
                  <c:v>52.4</c:v>
                </c:pt>
                <c:pt idx="469">
                  <c:v>52.4</c:v>
                </c:pt>
                <c:pt idx="470">
                  <c:v>53.2</c:v>
                </c:pt>
                <c:pt idx="471">
                  <c:v>54.45</c:v>
                </c:pt>
                <c:pt idx="472">
                  <c:v>54.75</c:v>
                </c:pt>
                <c:pt idx="473">
                  <c:v>55.2</c:v>
                </c:pt>
                <c:pt idx="474">
                  <c:v>54.3</c:v>
                </c:pt>
                <c:pt idx="475">
                  <c:v>55.25</c:v>
                </c:pt>
                <c:pt idx="476">
                  <c:v>54.95</c:v>
                </c:pt>
                <c:pt idx="477">
                  <c:v>55.5</c:v>
                </c:pt>
                <c:pt idx="478">
                  <c:v>55.9</c:v>
                </c:pt>
                <c:pt idx="479">
                  <c:v>56.2</c:v>
                </c:pt>
                <c:pt idx="480">
                  <c:v>58.75</c:v>
                </c:pt>
                <c:pt idx="481">
                  <c:v>58.35</c:v>
                </c:pt>
                <c:pt idx="482">
                  <c:v>58.15</c:v>
                </c:pt>
                <c:pt idx="483">
                  <c:v>58.6</c:v>
                </c:pt>
                <c:pt idx="484">
                  <c:v>58.95</c:v>
                </c:pt>
                <c:pt idx="485">
                  <c:v>64.25</c:v>
                </c:pt>
                <c:pt idx="486">
                  <c:v>63.45</c:v>
                </c:pt>
                <c:pt idx="487">
                  <c:v>65.400000000000006</c:v>
                </c:pt>
                <c:pt idx="488">
                  <c:v>64.25</c:v>
                </c:pt>
                <c:pt idx="489">
                  <c:v>63.2</c:v>
                </c:pt>
                <c:pt idx="490">
                  <c:v>60.75</c:v>
                </c:pt>
                <c:pt idx="491">
                  <c:v>61.2</c:v>
                </c:pt>
                <c:pt idx="492">
                  <c:v>62.48</c:v>
                </c:pt>
                <c:pt idx="493">
                  <c:v>62.65</c:v>
                </c:pt>
                <c:pt idx="494">
                  <c:v>62.55</c:v>
                </c:pt>
                <c:pt idx="495">
                  <c:v>61.45</c:v>
                </c:pt>
                <c:pt idx="496">
                  <c:v>62</c:v>
                </c:pt>
                <c:pt idx="497">
                  <c:v>60.5</c:v>
                </c:pt>
                <c:pt idx="498">
                  <c:v>59.6</c:v>
                </c:pt>
                <c:pt idx="499">
                  <c:v>64.650000000000006</c:v>
                </c:pt>
                <c:pt idx="500">
                  <c:v>62.85</c:v>
                </c:pt>
                <c:pt idx="501">
                  <c:v>63.8</c:v>
                </c:pt>
                <c:pt idx="502">
                  <c:v>62</c:v>
                </c:pt>
                <c:pt idx="503">
                  <c:v>60.25</c:v>
                </c:pt>
                <c:pt idx="504">
                  <c:v>61.25</c:v>
                </c:pt>
                <c:pt idx="505">
                  <c:v>61.95</c:v>
                </c:pt>
                <c:pt idx="506">
                  <c:v>61.1</c:v>
                </c:pt>
                <c:pt idx="507">
                  <c:v>60.6</c:v>
                </c:pt>
                <c:pt idx="508">
                  <c:v>59.85</c:v>
                </c:pt>
                <c:pt idx="509">
                  <c:v>59.15</c:v>
                </c:pt>
                <c:pt idx="510">
                  <c:v>58.45</c:v>
                </c:pt>
                <c:pt idx="511">
                  <c:v>57.75</c:v>
                </c:pt>
                <c:pt idx="512">
                  <c:v>58.4</c:v>
                </c:pt>
                <c:pt idx="513">
                  <c:v>57.85</c:v>
                </c:pt>
                <c:pt idx="514">
                  <c:v>56.1</c:v>
                </c:pt>
                <c:pt idx="515">
                  <c:v>56.5</c:v>
                </c:pt>
                <c:pt idx="516">
                  <c:v>56.75</c:v>
                </c:pt>
                <c:pt idx="517">
                  <c:v>57.2</c:v>
                </c:pt>
                <c:pt idx="518">
                  <c:v>55.75</c:v>
                </c:pt>
                <c:pt idx="519">
                  <c:v>56.55</c:v>
                </c:pt>
                <c:pt idx="520">
                  <c:v>54.5</c:v>
                </c:pt>
                <c:pt idx="521">
                  <c:v>56.9</c:v>
                </c:pt>
                <c:pt idx="522">
                  <c:v>57.7</c:v>
                </c:pt>
                <c:pt idx="523">
                  <c:v>59</c:v>
                </c:pt>
                <c:pt idx="524">
                  <c:v>57.2</c:v>
                </c:pt>
                <c:pt idx="525">
                  <c:v>58</c:v>
                </c:pt>
                <c:pt idx="526">
                  <c:v>57.1</c:v>
                </c:pt>
                <c:pt idx="527">
                  <c:v>57.4</c:v>
                </c:pt>
                <c:pt idx="528">
                  <c:v>57.8</c:v>
                </c:pt>
                <c:pt idx="529">
                  <c:v>57.6</c:v>
                </c:pt>
                <c:pt idx="530">
                  <c:v>57.68</c:v>
                </c:pt>
                <c:pt idx="531">
                  <c:v>57.8</c:v>
                </c:pt>
                <c:pt idx="532">
                  <c:v>57.3</c:v>
                </c:pt>
                <c:pt idx="533">
                  <c:v>57.3</c:v>
                </c:pt>
                <c:pt idx="534">
                  <c:v>57.7</c:v>
                </c:pt>
                <c:pt idx="535">
                  <c:v>57.6</c:v>
                </c:pt>
                <c:pt idx="536">
                  <c:v>59</c:v>
                </c:pt>
                <c:pt idx="537">
                  <c:v>58.4</c:v>
                </c:pt>
                <c:pt idx="538">
                  <c:v>57.95</c:v>
                </c:pt>
                <c:pt idx="539">
                  <c:v>58.6</c:v>
                </c:pt>
                <c:pt idx="540">
                  <c:v>58.2</c:v>
                </c:pt>
                <c:pt idx="541">
                  <c:v>58.35</c:v>
                </c:pt>
                <c:pt idx="542">
                  <c:v>58.48</c:v>
                </c:pt>
                <c:pt idx="543">
                  <c:v>58.65</c:v>
                </c:pt>
                <c:pt idx="544">
                  <c:v>58.65</c:v>
                </c:pt>
                <c:pt idx="545">
                  <c:v>58.55</c:v>
                </c:pt>
                <c:pt idx="546">
                  <c:v>59.55</c:v>
                </c:pt>
                <c:pt idx="547">
                  <c:v>58.4</c:v>
                </c:pt>
                <c:pt idx="548">
                  <c:v>57.9</c:v>
                </c:pt>
                <c:pt idx="549">
                  <c:v>57.55</c:v>
                </c:pt>
                <c:pt idx="550">
                  <c:v>57.35</c:v>
                </c:pt>
                <c:pt idx="551">
                  <c:v>57.73</c:v>
                </c:pt>
                <c:pt idx="552">
                  <c:v>57.65</c:v>
                </c:pt>
                <c:pt idx="553">
                  <c:v>57.3</c:v>
                </c:pt>
                <c:pt idx="554">
                  <c:v>56.95</c:v>
                </c:pt>
                <c:pt idx="555">
                  <c:v>55.85</c:v>
                </c:pt>
                <c:pt idx="556">
                  <c:v>56.4</c:v>
                </c:pt>
                <c:pt idx="557">
                  <c:v>56.8</c:v>
                </c:pt>
                <c:pt idx="558">
                  <c:v>56.7</c:v>
                </c:pt>
                <c:pt idx="559">
                  <c:v>56.4</c:v>
                </c:pt>
                <c:pt idx="560">
                  <c:v>55.95</c:v>
                </c:pt>
                <c:pt idx="561">
                  <c:v>56.6</c:v>
                </c:pt>
                <c:pt idx="562">
                  <c:v>56.2</c:v>
                </c:pt>
                <c:pt idx="563">
                  <c:v>56.55</c:v>
                </c:pt>
                <c:pt idx="564">
                  <c:v>56.7</c:v>
                </c:pt>
                <c:pt idx="565">
                  <c:v>55.4</c:v>
                </c:pt>
                <c:pt idx="566">
                  <c:v>54.85</c:v>
                </c:pt>
                <c:pt idx="567">
                  <c:v>55.05</c:v>
                </c:pt>
                <c:pt idx="568">
                  <c:v>54.5</c:v>
                </c:pt>
                <c:pt idx="569">
                  <c:v>54.4</c:v>
                </c:pt>
                <c:pt idx="570">
                  <c:v>54.8</c:v>
                </c:pt>
                <c:pt idx="571">
                  <c:v>54.95</c:v>
                </c:pt>
                <c:pt idx="572">
                  <c:v>54.98</c:v>
                </c:pt>
                <c:pt idx="573">
                  <c:v>55.45</c:v>
                </c:pt>
                <c:pt idx="574">
                  <c:v>55</c:v>
                </c:pt>
                <c:pt idx="575">
                  <c:v>54.4</c:v>
                </c:pt>
                <c:pt idx="576">
                  <c:v>54.6</c:v>
                </c:pt>
                <c:pt idx="577">
                  <c:v>53.75</c:v>
                </c:pt>
                <c:pt idx="578">
                  <c:v>53.8</c:v>
                </c:pt>
                <c:pt idx="579">
                  <c:v>53.3</c:v>
                </c:pt>
                <c:pt idx="580">
                  <c:v>51.95</c:v>
                </c:pt>
                <c:pt idx="581">
                  <c:v>50.95</c:v>
                </c:pt>
                <c:pt idx="582">
                  <c:v>50.15</c:v>
                </c:pt>
                <c:pt idx="583">
                  <c:v>50.9</c:v>
                </c:pt>
                <c:pt idx="584">
                  <c:v>49.7</c:v>
                </c:pt>
                <c:pt idx="585">
                  <c:v>50.98</c:v>
                </c:pt>
                <c:pt idx="586">
                  <c:v>51</c:v>
                </c:pt>
                <c:pt idx="587">
                  <c:v>51.5</c:v>
                </c:pt>
                <c:pt idx="588">
                  <c:v>51.7</c:v>
                </c:pt>
                <c:pt idx="589">
                  <c:v>50.95</c:v>
                </c:pt>
                <c:pt idx="590">
                  <c:v>51.4</c:v>
                </c:pt>
                <c:pt idx="591">
                  <c:v>50.95</c:v>
                </c:pt>
                <c:pt idx="592">
                  <c:v>52.35</c:v>
                </c:pt>
                <c:pt idx="593">
                  <c:v>53.25</c:v>
                </c:pt>
                <c:pt idx="594">
                  <c:v>52.3</c:v>
                </c:pt>
                <c:pt idx="595">
                  <c:v>52.3</c:v>
                </c:pt>
                <c:pt idx="596">
                  <c:v>54.4</c:v>
                </c:pt>
                <c:pt idx="597">
                  <c:v>54.2</c:v>
                </c:pt>
                <c:pt idx="598">
                  <c:v>55.4</c:v>
                </c:pt>
                <c:pt idx="599">
                  <c:v>54.05</c:v>
                </c:pt>
                <c:pt idx="600">
                  <c:v>57.2</c:v>
                </c:pt>
                <c:pt idx="601">
                  <c:v>57.5</c:v>
                </c:pt>
                <c:pt idx="602">
                  <c:v>66.400000000000006</c:v>
                </c:pt>
                <c:pt idx="603">
                  <c:v>66.2</c:v>
                </c:pt>
                <c:pt idx="604">
                  <c:v>64.2</c:v>
                </c:pt>
                <c:pt idx="605">
                  <c:v>65.849999999999994</c:v>
                </c:pt>
                <c:pt idx="606">
                  <c:v>65.45</c:v>
                </c:pt>
                <c:pt idx="607">
                  <c:v>66.25</c:v>
                </c:pt>
                <c:pt idx="608">
                  <c:v>66.099999999999994</c:v>
                </c:pt>
                <c:pt idx="609">
                  <c:v>64.7</c:v>
                </c:pt>
                <c:pt idx="610">
                  <c:v>64.650000000000006</c:v>
                </c:pt>
                <c:pt idx="611">
                  <c:v>62.5</c:v>
                </c:pt>
                <c:pt idx="612">
                  <c:v>62.85</c:v>
                </c:pt>
                <c:pt idx="613">
                  <c:v>62.1</c:v>
                </c:pt>
                <c:pt idx="614">
                  <c:v>62.15</c:v>
                </c:pt>
                <c:pt idx="615">
                  <c:v>63.2</c:v>
                </c:pt>
                <c:pt idx="616">
                  <c:v>63.3</c:v>
                </c:pt>
                <c:pt idx="617">
                  <c:v>61.35</c:v>
                </c:pt>
                <c:pt idx="618">
                  <c:v>60.6</c:v>
                </c:pt>
                <c:pt idx="619">
                  <c:v>58.25</c:v>
                </c:pt>
                <c:pt idx="620">
                  <c:v>58.55</c:v>
                </c:pt>
                <c:pt idx="621">
                  <c:v>57.8</c:v>
                </c:pt>
                <c:pt idx="622">
                  <c:v>58.7</c:v>
                </c:pt>
                <c:pt idx="623">
                  <c:v>57</c:v>
                </c:pt>
                <c:pt idx="624">
                  <c:v>66.25</c:v>
                </c:pt>
                <c:pt idx="625">
                  <c:v>67.400000000000006</c:v>
                </c:pt>
                <c:pt idx="626">
                  <c:v>66.5</c:v>
                </c:pt>
                <c:pt idx="627">
                  <c:v>67</c:v>
                </c:pt>
                <c:pt idx="628">
                  <c:v>66.2</c:v>
                </c:pt>
                <c:pt idx="629">
                  <c:v>64.3</c:v>
                </c:pt>
                <c:pt idx="630">
                  <c:v>66.5</c:v>
                </c:pt>
                <c:pt idx="631">
                  <c:v>67.2</c:v>
                </c:pt>
                <c:pt idx="632">
                  <c:v>65.400000000000006</c:v>
                </c:pt>
                <c:pt idx="633">
                  <c:v>64.849999999999994</c:v>
                </c:pt>
                <c:pt idx="634">
                  <c:v>65.8</c:v>
                </c:pt>
                <c:pt idx="635">
                  <c:v>64.8</c:v>
                </c:pt>
                <c:pt idx="636">
                  <c:v>63.8</c:v>
                </c:pt>
                <c:pt idx="637">
                  <c:v>63.15</c:v>
                </c:pt>
                <c:pt idx="638">
                  <c:v>63.55</c:v>
                </c:pt>
                <c:pt idx="639">
                  <c:v>63.5</c:v>
                </c:pt>
                <c:pt idx="640">
                  <c:v>63.43</c:v>
                </c:pt>
                <c:pt idx="641">
                  <c:v>62.15</c:v>
                </c:pt>
                <c:pt idx="642">
                  <c:v>62.4</c:v>
                </c:pt>
                <c:pt idx="643">
                  <c:v>62.6</c:v>
                </c:pt>
                <c:pt idx="644">
                  <c:v>61.8</c:v>
                </c:pt>
                <c:pt idx="645">
                  <c:v>67</c:v>
                </c:pt>
                <c:pt idx="646">
                  <c:v>64.849999999999994</c:v>
                </c:pt>
                <c:pt idx="647">
                  <c:v>65.099999999999994</c:v>
                </c:pt>
                <c:pt idx="648">
                  <c:v>66</c:v>
                </c:pt>
                <c:pt idx="649">
                  <c:v>66.849999999999994</c:v>
                </c:pt>
                <c:pt idx="650">
                  <c:v>66.75</c:v>
                </c:pt>
                <c:pt idx="651">
                  <c:v>65</c:v>
                </c:pt>
                <c:pt idx="652">
                  <c:v>65</c:v>
                </c:pt>
                <c:pt idx="653">
                  <c:v>63.1</c:v>
                </c:pt>
                <c:pt idx="654">
                  <c:v>63</c:v>
                </c:pt>
                <c:pt idx="655">
                  <c:v>63</c:v>
                </c:pt>
                <c:pt idx="656">
                  <c:v>62.5</c:v>
                </c:pt>
                <c:pt idx="657">
                  <c:v>62.6</c:v>
                </c:pt>
                <c:pt idx="658">
                  <c:v>61.05</c:v>
                </c:pt>
                <c:pt idx="659">
                  <c:v>61.85</c:v>
                </c:pt>
                <c:pt idx="660">
                  <c:v>61.95</c:v>
                </c:pt>
                <c:pt idx="661">
                  <c:v>61.65</c:v>
                </c:pt>
                <c:pt idx="662">
                  <c:v>61</c:v>
                </c:pt>
                <c:pt idx="663">
                  <c:v>60.1</c:v>
                </c:pt>
                <c:pt idx="664">
                  <c:v>61.5</c:v>
                </c:pt>
                <c:pt idx="665">
                  <c:v>60.25</c:v>
                </c:pt>
                <c:pt idx="666">
                  <c:v>60.1</c:v>
                </c:pt>
                <c:pt idx="667">
                  <c:v>60</c:v>
                </c:pt>
                <c:pt idx="668">
                  <c:v>59.2</c:v>
                </c:pt>
                <c:pt idx="669">
                  <c:v>58.4</c:v>
                </c:pt>
                <c:pt idx="670">
                  <c:v>57.6</c:v>
                </c:pt>
                <c:pt idx="671">
                  <c:v>58.25</c:v>
                </c:pt>
                <c:pt idx="672">
                  <c:v>58.58</c:v>
                </c:pt>
                <c:pt idx="673">
                  <c:v>59.65</c:v>
                </c:pt>
                <c:pt idx="674">
                  <c:v>59.2</c:v>
                </c:pt>
                <c:pt idx="675">
                  <c:v>59.5</c:v>
                </c:pt>
                <c:pt idx="676">
                  <c:v>58.45</c:v>
                </c:pt>
                <c:pt idx="677">
                  <c:v>57.33</c:v>
                </c:pt>
                <c:pt idx="678">
                  <c:v>57.2</c:v>
                </c:pt>
                <c:pt idx="679">
                  <c:v>56.3</c:v>
                </c:pt>
                <c:pt idx="680">
                  <c:v>56.75</c:v>
                </c:pt>
                <c:pt idx="681">
                  <c:v>56.3</c:v>
                </c:pt>
                <c:pt idx="682">
                  <c:v>56.5</c:v>
                </c:pt>
                <c:pt idx="683">
                  <c:v>56</c:v>
                </c:pt>
                <c:pt idx="684">
                  <c:v>56.1</c:v>
                </c:pt>
                <c:pt idx="685">
                  <c:v>55.05</c:v>
                </c:pt>
                <c:pt idx="686">
                  <c:v>54.8</c:v>
                </c:pt>
                <c:pt idx="687">
                  <c:v>52.95</c:v>
                </c:pt>
                <c:pt idx="688">
                  <c:v>53.35</c:v>
                </c:pt>
                <c:pt idx="689">
                  <c:v>53.25</c:v>
                </c:pt>
                <c:pt idx="690">
                  <c:v>53.2</c:v>
                </c:pt>
                <c:pt idx="691">
                  <c:v>53.9</c:v>
                </c:pt>
                <c:pt idx="692">
                  <c:v>55.3</c:v>
                </c:pt>
                <c:pt idx="693">
                  <c:v>54.85</c:v>
                </c:pt>
                <c:pt idx="694">
                  <c:v>54.8</c:v>
                </c:pt>
                <c:pt idx="695">
                  <c:v>54.8</c:v>
                </c:pt>
                <c:pt idx="696">
                  <c:v>52.5</c:v>
                </c:pt>
                <c:pt idx="697">
                  <c:v>51.85</c:v>
                </c:pt>
                <c:pt idx="698">
                  <c:v>52.3</c:v>
                </c:pt>
                <c:pt idx="699">
                  <c:v>51.75</c:v>
                </c:pt>
                <c:pt idx="700">
                  <c:v>53.4</c:v>
                </c:pt>
                <c:pt idx="701">
                  <c:v>53.35</c:v>
                </c:pt>
                <c:pt idx="702">
                  <c:v>53.8</c:v>
                </c:pt>
                <c:pt idx="703">
                  <c:v>54.7</c:v>
                </c:pt>
                <c:pt idx="704">
                  <c:v>54</c:v>
                </c:pt>
                <c:pt idx="705">
                  <c:v>54.65</c:v>
                </c:pt>
                <c:pt idx="706">
                  <c:v>58.4</c:v>
                </c:pt>
                <c:pt idx="707">
                  <c:v>57.4</c:v>
                </c:pt>
                <c:pt idx="708">
                  <c:v>56.35</c:v>
                </c:pt>
                <c:pt idx="709">
                  <c:v>58.75</c:v>
                </c:pt>
                <c:pt idx="710">
                  <c:v>60.2</c:v>
                </c:pt>
                <c:pt idx="711">
                  <c:v>58.75</c:v>
                </c:pt>
                <c:pt idx="712">
                  <c:v>60.15</c:v>
                </c:pt>
                <c:pt idx="713">
                  <c:v>60.35</c:v>
                </c:pt>
                <c:pt idx="714">
                  <c:v>57.85</c:v>
                </c:pt>
                <c:pt idx="715">
                  <c:v>58</c:v>
                </c:pt>
                <c:pt idx="716">
                  <c:v>55.9</c:v>
                </c:pt>
                <c:pt idx="717">
                  <c:v>55.5</c:v>
                </c:pt>
                <c:pt idx="718">
                  <c:v>56.63</c:v>
                </c:pt>
                <c:pt idx="719">
                  <c:v>56.5</c:v>
                </c:pt>
                <c:pt idx="720">
                  <c:v>57.15</c:v>
                </c:pt>
                <c:pt idx="721">
                  <c:v>57.1</c:v>
                </c:pt>
                <c:pt idx="722">
                  <c:v>57.2</c:v>
                </c:pt>
                <c:pt idx="723">
                  <c:v>58.75</c:v>
                </c:pt>
                <c:pt idx="724">
                  <c:v>59.85</c:v>
                </c:pt>
                <c:pt idx="725">
                  <c:v>59.8</c:v>
                </c:pt>
                <c:pt idx="726">
                  <c:v>61.45</c:v>
                </c:pt>
                <c:pt idx="727">
                  <c:v>61.65</c:v>
                </c:pt>
                <c:pt idx="728">
                  <c:v>61.35</c:v>
                </c:pt>
                <c:pt idx="729">
                  <c:v>60.55</c:v>
                </c:pt>
                <c:pt idx="730">
                  <c:v>58.3</c:v>
                </c:pt>
                <c:pt idx="731">
                  <c:v>57.35</c:v>
                </c:pt>
                <c:pt idx="732">
                  <c:v>57.4</c:v>
                </c:pt>
                <c:pt idx="733">
                  <c:v>57.9</c:v>
                </c:pt>
                <c:pt idx="734">
                  <c:v>59</c:v>
                </c:pt>
                <c:pt idx="735">
                  <c:v>60.5</c:v>
                </c:pt>
                <c:pt idx="736">
                  <c:v>59.15</c:v>
                </c:pt>
                <c:pt idx="737">
                  <c:v>58.6</c:v>
                </c:pt>
                <c:pt idx="738">
                  <c:v>60.1</c:v>
                </c:pt>
                <c:pt idx="739">
                  <c:v>59.98</c:v>
                </c:pt>
                <c:pt idx="740">
                  <c:v>60.1</c:v>
                </c:pt>
                <c:pt idx="741">
                  <c:v>61.15</c:v>
                </c:pt>
                <c:pt idx="742">
                  <c:v>61.5</c:v>
                </c:pt>
                <c:pt idx="743">
                  <c:v>60.85</c:v>
                </c:pt>
                <c:pt idx="744">
                  <c:v>59.65</c:v>
                </c:pt>
                <c:pt idx="745">
                  <c:v>58.85</c:v>
                </c:pt>
                <c:pt idx="746">
                  <c:v>58.7</c:v>
                </c:pt>
                <c:pt idx="747">
                  <c:v>59.95</c:v>
                </c:pt>
                <c:pt idx="748">
                  <c:v>60.9</c:v>
                </c:pt>
                <c:pt idx="749">
                  <c:v>62.3</c:v>
                </c:pt>
                <c:pt idx="750">
                  <c:v>61.4</c:v>
                </c:pt>
                <c:pt idx="751">
                  <c:v>60.55</c:v>
                </c:pt>
                <c:pt idx="752">
                  <c:v>59.7</c:v>
                </c:pt>
                <c:pt idx="753">
                  <c:v>58.95</c:v>
                </c:pt>
                <c:pt idx="754">
                  <c:v>59.35</c:v>
                </c:pt>
                <c:pt idx="755">
                  <c:v>59</c:v>
                </c:pt>
                <c:pt idx="756">
                  <c:v>58.4</c:v>
                </c:pt>
                <c:pt idx="757">
                  <c:v>59.45</c:v>
                </c:pt>
                <c:pt idx="758">
                  <c:v>59.65</c:v>
                </c:pt>
                <c:pt idx="759">
                  <c:v>59.05</c:v>
                </c:pt>
                <c:pt idx="760">
                  <c:v>58.7</c:v>
                </c:pt>
                <c:pt idx="761">
                  <c:v>58.6</c:v>
                </c:pt>
                <c:pt idx="762">
                  <c:v>57.5</c:v>
                </c:pt>
                <c:pt idx="763">
                  <c:v>58.4</c:v>
                </c:pt>
                <c:pt idx="764">
                  <c:v>58.65</c:v>
                </c:pt>
                <c:pt idx="765">
                  <c:v>57.3</c:v>
                </c:pt>
                <c:pt idx="766">
                  <c:v>57.65</c:v>
                </c:pt>
                <c:pt idx="767">
                  <c:v>56.95</c:v>
                </c:pt>
                <c:pt idx="768">
                  <c:v>57.8</c:v>
                </c:pt>
                <c:pt idx="769">
                  <c:v>59.9</c:v>
                </c:pt>
                <c:pt idx="770">
                  <c:v>58.8</c:v>
                </c:pt>
                <c:pt idx="771">
                  <c:v>58.5</c:v>
                </c:pt>
                <c:pt idx="772">
                  <c:v>57.3</c:v>
                </c:pt>
                <c:pt idx="773">
                  <c:v>57.85</c:v>
                </c:pt>
                <c:pt idx="774">
                  <c:v>56.45</c:v>
                </c:pt>
                <c:pt idx="775">
                  <c:v>56.95</c:v>
                </c:pt>
                <c:pt idx="776">
                  <c:v>57.4</c:v>
                </c:pt>
                <c:pt idx="777">
                  <c:v>56.25</c:v>
                </c:pt>
                <c:pt idx="778">
                  <c:v>55.8</c:v>
                </c:pt>
                <c:pt idx="779">
                  <c:v>55.75</c:v>
                </c:pt>
                <c:pt idx="780">
                  <c:v>55.1</c:v>
                </c:pt>
                <c:pt idx="781">
                  <c:v>54.95</c:v>
                </c:pt>
                <c:pt idx="782">
                  <c:v>53.4</c:v>
                </c:pt>
                <c:pt idx="783">
                  <c:v>52.98</c:v>
                </c:pt>
                <c:pt idx="784">
                  <c:v>53</c:v>
                </c:pt>
                <c:pt idx="785">
                  <c:v>53.25</c:v>
                </c:pt>
                <c:pt idx="786">
                  <c:v>52.2</c:v>
                </c:pt>
                <c:pt idx="787">
                  <c:v>52.95</c:v>
                </c:pt>
                <c:pt idx="788">
                  <c:v>53.2</c:v>
                </c:pt>
                <c:pt idx="789">
                  <c:v>54.75</c:v>
                </c:pt>
                <c:pt idx="790">
                  <c:v>53.25</c:v>
                </c:pt>
                <c:pt idx="791">
                  <c:v>53.35</c:v>
                </c:pt>
                <c:pt idx="792">
                  <c:v>54.25</c:v>
                </c:pt>
                <c:pt idx="793">
                  <c:v>54.95</c:v>
                </c:pt>
                <c:pt idx="794">
                  <c:v>55.35</c:v>
                </c:pt>
                <c:pt idx="795">
                  <c:v>54.65</c:v>
                </c:pt>
                <c:pt idx="796">
                  <c:v>55</c:v>
                </c:pt>
                <c:pt idx="797">
                  <c:v>55.05</c:v>
                </c:pt>
                <c:pt idx="798">
                  <c:v>54.45</c:v>
                </c:pt>
                <c:pt idx="799">
                  <c:v>54.25</c:v>
                </c:pt>
                <c:pt idx="800">
                  <c:v>54.25</c:v>
                </c:pt>
                <c:pt idx="801">
                  <c:v>54.5</c:v>
                </c:pt>
                <c:pt idx="802">
                  <c:v>53.4</c:v>
                </c:pt>
                <c:pt idx="803">
                  <c:v>53.65</c:v>
                </c:pt>
                <c:pt idx="804">
                  <c:v>54.08</c:v>
                </c:pt>
                <c:pt idx="805">
                  <c:v>54.3</c:v>
                </c:pt>
                <c:pt idx="806">
                  <c:v>54.15</c:v>
                </c:pt>
                <c:pt idx="807">
                  <c:v>54.75</c:v>
                </c:pt>
                <c:pt idx="808">
                  <c:v>55.1</c:v>
                </c:pt>
                <c:pt idx="809">
                  <c:v>55.35</c:v>
                </c:pt>
                <c:pt idx="810">
                  <c:v>55.5</c:v>
                </c:pt>
                <c:pt idx="811">
                  <c:v>55.95</c:v>
                </c:pt>
                <c:pt idx="812">
                  <c:v>56.2</c:v>
                </c:pt>
                <c:pt idx="813">
                  <c:v>56.8</c:v>
                </c:pt>
                <c:pt idx="814">
                  <c:v>56.7</c:v>
                </c:pt>
                <c:pt idx="815">
                  <c:v>57.65</c:v>
                </c:pt>
                <c:pt idx="816">
                  <c:v>57.45</c:v>
                </c:pt>
                <c:pt idx="817">
                  <c:v>56</c:v>
                </c:pt>
                <c:pt idx="818">
                  <c:v>55.4</c:v>
                </c:pt>
                <c:pt idx="819">
                  <c:v>54.85</c:v>
                </c:pt>
                <c:pt idx="820">
                  <c:v>55.6</c:v>
                </c:pt>
                <c:pt idx="821">
                  <c:v>54.4</c:v>
                </c:pt>
                <c:pt idx="822">
                  <c:v>55.1</c:v>
                </c:pt>
                <c:pt idx="823">
                  <c:v>53.95</c:v>
                </c:pt>
                <c:pt idx="824">
                  <c:v>53.6</c:v>
                </c:pt>
                <c:pt idx="825">
                  <c:v>54.2</c:v>
                </c:pt>
                <c:pt idx="826">
                  <c:v>53.15</c:v>
                </c:pt>
                <c:pt idx="827">
                  <c:v>53.5</c:v>
                </c:pt>
                <c:pt idx="828">
                  <c:v>53.6</c:v>
                </c:pt>
                <c:pt idx="829">
                  <c:v>53.75</c:v>
                </c:pt>
                <c:pt idx="830">
                  <c:v>53.9</c:v>
                </c:pt>
                <c:pt idx="831">
                  <c:v>53.35</c:v>
                </c:pt>
                <c:pt idx="832">
                  <c:v>53.2</c:v>
                </c:pt>
                <c:pt idx="833">
                  <c:v>55</c:v>
                </c:pt>
                <c:pt idx="834">
                  <c:v>54.65</c:v>
                </c:pt>
                <c:pt idx="835">
                  <c:v>54.35</c:v>
                </c:pt>
                <c:pt idx="836">
                  <c:v>54.45</c:v>
                </c:pt>
                <c:pt idx="837">
                  <c:v>54.9</c:v>
                </c:pt>
                <c:pt idx="838">
                  <c:v>55.25</c:v>
                </c:pt>
                <c:pt idx="839">
                  <c:v>55.75</c:v>
                </c:pt>
                <c:pt idx="840">
                  <c:v>56.3</c:v>
                </c:pt>
                <c:pt idx="841">
                  <c:v>56.95</c:v>
                </c:pt>
                <c:pt idx="842">
                  <c:v>57.1</c:v>
                </c:pt>
                <c:pt idx="843">
                  <c:v>56.1</c:v>
                </c:pt>
                <c:pt idx="844">
                  <c:v>55.4</c:v>
                </c:pt>
                <c:pt idx="845">
                  <c:v>55.85</c:v>
                </c:pt>
                <c:pt idx="846">
                  <c:v>57.5</c:v>
                </c:pt>
                <c:pt idx="847">
                  <c:v>57.6</c:v>
                </c:pt>
                <c:pt idx="848">
                  <c:v>57.2</c:v>
                </c:pt>
                <c:pt idx="849">
                  <c:v>57.9</c:v>
                </c:pt>
                <c:pt idx="850">
                  <c:v>57.15</c:v>
                </c:pt>
                <c:pt idx="851">
                  <c:v>57.1</c:v>
                </c:pt>
                <c:pt idx="852">
                  <c:v>56.5</c:v>
                </c:pt>
                <c:pt idx="853">
                  <c:v>57.35</c:v>
                </c:pt>
                <c:pt idx="854">
                  <c:v>57.6</c:v>
                </c:pt>
                <c:pt idx="855">
                  <c:v>60.8</c:v>
                </c:pt>
                <c:pt idx="856">
                  <c:v>60.5</c:v>
                </c:pt>
                <c:pt idx="857">
                  <c:v>59.75</c:v>
                </c:pt>
                <c:pt idx="858">
                  <c:v>60.45</c:v>
                </c:pt>
                <c:pt idx="859">
                  <c:v>59.8</c:v>
                </c:pt>
                <c:pt idx="860">
                  <c:v>59.7</c:v>
                </c:pt>
                <c:pt idx="861">
                  <c:v>59</c:v>
                </c:pt>
                <c:pt idx="862">
                  <c:v>59.4</c:v>
                </c:pt>
                <c:pt idx="863">
                  <c:v>60.25</c:v>
                </c:pt>
                <c:pt idx="864">
                  <c:v>60.5</c:v>
                </c:pt>
                <c:pt idx="865">
                  <c:v>60.8</c:v>
                </c:pt>
                <c:pt idx="866">
                  <c:v>59.5</c:v>
                </c:pt>
                <c:pt idx="867">
                  <c:v>59.6</c:v>
                </c:pt>
                <c:pt idx="868">
                  <c:v>59.3</c:v>
                </c:pt>
                <c:pt idx="869">
                  <c:v>60.15</c:v>
                </c:pt>
                <c:pt idx="870">
                  <c:v>58.8</c:v>
                </c:pt>
                <c:pt idx="871">
                  <c:v>59.35</c:v>
                </c:pt>
                <c:pt idx="872">
                  <c:v>59</c:v>
                </c:pt>
                <c:pt idx="873">
                  <c:v>59.35</c:v>
                </c:pt>
                <c:pt idx="874">
                  <c:v>58.95</c:v>
                </c:pt>
                <c:pt idx="875">
                  <c:v>61.45</c:v>
                </c:pt>
                <c:pt idx="876">
                  <c:v>62.25</c:v>
                </c:pt>
                <c:pt idx="877">
                  <c:v>62.6</c:v>
                </c:pt>
                <c:pt idx="878">
                  <c:v>62.5</c:v>
                </c:pt>
                <c:pt idx="879">
                  <c:v>63.35</c:v>
                </c:pt>
                <c:pt idx="880">
                  <c:v>63.5</c:v>
                </c:pt>
                <c:pt idx="881">
                  <c:v>64</c:v>
                </c:pt>
                <c:pt idx="882">
                  <c:v>64.3</c:v>
                </c:pt>
                <c:pt idx="883">
                  <c:v>64</c:v>
                </c:pt>
                <c:pt idx="884">
                  <c:v>63.35</c:v>
                </c:pt>
                <c:pt idx="885">
                  <c:v>62.88</c:v>
                </c:pt>
                <c:pt idx="886">
                  <c:v>63.3</c:v>
                </c:pt>
                <c:pt idx="887">
                  <c:v>64.5</c:v>
                </c:pt>
                <c:pt idx="888">
                  <c:v>65.05</c:v>
                </c:pt>
                <c:pt idx="889">
                  <c:v>66.599999999999994</c:v>
                </c:pt>
                <c:pt idx="890">
                  <c:v>67.5</c:v>
                </c:pt>
                <c:pt idx="891">
                  <c:v>68.150000000000006</c:v>
                </c:pt>
                <c:pt idx="892">
                  <c:v>67.849999999999994</c:v>
                </c:pt>
                <c:pt idx="893">
                  <c:v>66.55</c:v>
                </c:pt>
                <c:pt idx="894">
                  <c:v>66.900000000000006</c:v>
                </c:pt>
                <c:pt idx="895">
                  <c:v>67</c:v>
                </c:pt>
                <c:pt idx="896">
                  <c:v>67.8</c:v>
                </c:pt>
                <c:pt idx="897">
                  <c:v>66.5</c:v>
                </c:pt>
                <c:pt idx="898">
                  <c:v>67.400000000000006</c:v>
                </c:pt>
                <c:pt idx="899">
                  <c:v>66</c:v>
                </c:pt>
                <c:pt idx="900">
                  <c:v>64.75</c:v>
                </c:pt>
                <c:pt idx="901">
                  <c:v>65.349999999999994</c:v>
                </c:pt>
                <c:pt idx="902">
                  <c:v>66.400000000000006</c:v>
                </c:pt>
                <c:pt idx="903">
                  <c:v>65.45</c:v>
                </c:pt>
                <c:pt idx="904">
                  <c:v>65.599999999999994</c:v>
                </c:pt>
                <c:pt idx="905">
                  <c:v>66.5</c:v>
                </c:pt>
                <c:pt idx="906">
                  <c:v>66.099999999999994</c:v>
                </c:pt>
                <c:pt idx="907">
                  <c:v>66.45</c:v>
                </c:pt>
                <c:pt idx="908">
                  <c:v>66.599999999999994</c:v>
                </c:pt>
                <c:pt idx="909">
                  <c:v>67.08</c:v>
                </c:pt>
                <c:pt idx="910">
                  <c:v>67.650000000000006</c:v>
                </c:pt>
                <c:pt idx="911">
                  <c:v>67.5</c:v>
                </c:pt>
                <c:pt idx="912">
                  <c:v>67.599999999999994</c:v>
                </c:pt>
                <c:pt idx="913">
                  <c:v>67.900000000000006</c:v>
                </c:pt>
                <c:pt idx="914">
                  <c:v>68.55</c:v>
                </c:pt>
                <c:pt idx="915">
                  <c:v>67.5</c:v>
                </c:pt>
                <c:pt idx="916">
                  <c:v>67.150000000000006</c:v>
                </c:pt>
                <c:pt idx="917">
                  <c:v>66.900000000000006</c:v>
                </c:pt>
                <c:pt idx="918">
                  <c:v>66.599999999999994</c:v>
                </c:pt>
                <c:pt idx="919">
                  <c:v>67.5</c:v>
                </c:pt>
                <c:pt idx="920">
                  <c:v>68.7</c:v>
                </c:pt>
                <c:pt idx="921">
                  <c:v>69.5</c:v>
                </c:pt>
                <c:pt idx="922">
                  <c:v>70.650000000000006</c:v>
                </c:pt>
                <c:pt idx="923">
                  <c:v>69.400000000000006</c:v>
                </c:pt>
                <c:pt idx="924">
                  <c:v>69.400000000000006</c:v>
                </c:pt>
                <c:pt idx="925">
                  <c:v>67.599999999999994</c:v>
                </c:pt>
                <c:pt idx="926">
                  <c:v>67.150000000000006</c:v>
                </c:pt>
                <c:pt idx="927">
                  <c:v>67.150000000000006</c:v>
                </c:pt>
                <c:pt idx="928">
                  <c:v>66.599999999999994</c:v>
                </c:pt>
                <c:pt idx="929">
                  <c:v>67</c:v>
                </c:pt>
                <c:pt idx="930">
                  <c:v>66.650000000000006</c:v>
                </c:pt>
                <c:pt idx="931">
                  <c:v>66.7</c:v>
                </c:pt>
                <c:pt idx="932">
                  <c:v>67.3</c:v>
                </c:pt>
                <c:pt idx="933">
                  <c:v>66.95</c:v>
                </c:pt>
                <c:pt idx="934">
                  <c:v>66.3</c:v>
                </c:pt>
                <c:pt idx="935">
                  <c:v>65.05</c:v>
                </c:pt>
                <c:pt idx="936">
                  <c:v>64.2</c:v>
                </c:pt>
                <c:pt idx="937">
                  <c:v>64.25</c:v>
                </c:pt>
                <c:pt idx="938">
                  <c:v>63.98</c:v>
                </c:pt>
                <c:pt idx="939">
                  <c:v>64.8</c:v>
                </c:pt>
                <c:pt idx="940">
                  <c:v>65.150000000000006</c:v>
                </c:pt>
                <c:pt idx="941">
                  <c:v>66.599999999999994</c:v>
                </c:pt>
                <c:pt idx="942">
                  <c:v>68.2</c:v>
                </c:pt>
                <c:pt idx="943">
                  <c:v>67.599999999999994</c:v>
                </c:pt>
                <c:pt idx="944">
                  <c:v>68.349999999999994</c:v>
                </c:pt>
                <c:pt idx="945">
                  <c:v>67.5</c:v>
                </c:pt>
                <c:pt idx="946">
                  <c:v>67.75</c:v>
                </c:pt>
                <c:pt idx="947">
                  <c:v>67.349999999999994</c:v>
                </c:pt>
                <c:pt idx="948">
                  <c:v>66.5</c:v>
                </c:pt>
                <c:pt idx="949">
                  <c:v>67.55</c:v>
                </c:pt>
                <c:pt idx="950">
                  <c:v>68.55</c:v>
                </c:pt>
                <c:pt idx="951">
                  <c:v>67.45</c:v>
                </c:pt>
                <c:pt idx="952">
                  <c:v>66</c:v>
                </c:pt>
                <c:pt idx="953">
                  <c:v>66.3</c:v>
                </c:pt>
                <c:pt idx="954">
                  <c:v>66.5</c:v>
                </c:pt>
                <c:pt idx="955">
                  <c:v>65.599999999999994</c:v>
                </c:pt>
                <c:pt idx="956">
                  <c:v>65.400000000000006</c:v>
                </c:pt>
                <c:pt idx="957">
                  <c:v>67.2</c:v>
                </c:pt>
                <c:pt idx="958">
                  <c:v>66.7</c:v>
                </c:pt>
                <c:pt idx="959">
                  <c:v>66.75</c:v>
                </c:pt>
                <c:pt idx="960">
                  <c:v>65.849999999999994</c:v>
                </c:pt>
                <c:pt idx="961">
                  <c:v>65.7</c:v>
                </c:pt>
                <c:pt idx="962">
                  <c:v>67.05</c:v>
                </c:pt>
                <c:pt idx="963">
                  <c:v>66.3</c:v>
                </c:pt>
                <c:pt idx="964">
                  <c:v>66.55</c:v>
                </c:pt>
                <c:pt idx="965">
                  <c:v>66</c:v>
                </c:pt>
                <c:pt idx="966">
                  <c:v>66.400000000000006</c:v>
                </c:pt>
                <c:pt idx="967">
                  <c:v>65.180000000000007</c:v>
                </c:pt>
                <c:pt idx="968">
                  <c:v>65.95</c:v>
                </c:pt>
                <c:pt idx="969">
                  <c:v>66.05</c:v>
                </c:pt>
                <c:pt idx="970">
                  <c:v>67.099999999999994</c:v>
                </c:pt>
                <c:pt idx="971">
                  <c:v>66.650000000000006</c:v>
                </c:pt>
                <c:pt idx="972">
                  <c:v>66.099999999999994</c:v>
                </c:pt>
                <c:pt idx="973">
                  <c:v>66.2</c:v>
                </c:pt>
                <c:pt idx="974">
                  <c:v>65.900000000000006</c:v>
                </c:pt>
                <c:pt idx="975">
                  <c:v>66.45</c:v>
                </c:pt>
                <c:pt idx="976">
                  <c:v>67.3</c:v>
                </c:pt>
                <c:pt idx="977">
                  <c:v>67.680000000000007</c:v>
                </c:pt>
                <c:pt idx="978">
                  <c:v>67.930000000000007</c:v>
                </c:pt>
                <c:pt idx="979">
                  <c:v>67.5</c:v>
                </c:pt>
                <c:pt idx="980">
                  <c:v>68.599999999999994</c:v>
                </c:pt>
                <c:pt idx="981">
                  <c:v>67.25</c:v>
                </c:pt>
                <c:pt idx="982">
                  <c:v>68.55</c:v>
                </c:pt>
                <c:pt idx="983">
                  <c:v>68.400000000000006</c:v>
                </c:pt>
                <c:pt idx="984">
                  <c:v>68.5</c:v>
                </c:pt>
                <c:pt idx="985">
                  <c:v>69.069999999999993</c:v>
                </c:pt>
                <c:pt idx="986">
                  <c:v>68.400000000000006</c:v>
                </c:pt>
                <c:pt idx="987">
                  <c:v>69.05</c:v>
                </c:pt>
                <c:pt idx="988">
                  <c:v>69.5</c:v>
                </c:pt>
                <c:pt idx="989">
                  <c:v>70.05</c:v>
                </c:pt>
                <c:pt idx="990">
                  <c:v>68.34</c:v>
                </c:pt>
                <c:pt idx="991">
                  <c:v>67.650000000000006</c:v>
                </c:pt>
                <c:pt idx="992">
                  <c:v>68.2</c:v>
                </c:pt>
                <c:pt idx="993">
                  <c:v>68.8</c:v>
                </c:pt>
                <c:pt idx="994">
                  <c:v>69.599999999999994</c:v>
                </c:pt>
                <c:pt idx="995">
                  <c:v>69.650000000000006</c:v>
                </c:pt>
                <c:pt idx="996">
                  <c:v>71.45</c:v>
                </c:pt>
                <c:pt idx="997">
                  <c:v>71.2</c:v>
                </c:pt>
                <c:pt idx="998">
                  <c:v>75.8</c:v>
                </c:pt>
                <c:pt idx="999">
                  <c:v>74.8</c:v>
                </c:pt>
                <c:pt idx="1000">
                  <c:v>74.650000000000006</c:v>
                </c:pt>
                <c:pt idx="1001">
                  <c:v>66.400000000000006</c:v>
                </c:pt>
                <c:pt idx="1002">
                  <c:v>67.3</c:v>
                </c:pt>
                <c:pt idx="1003">
                  <c:v>68.3</c:v>
                </c:pt>
                <c:pt idx="1004">
                  <c:v>68.45</c:v>
                </c:pt>
                <c:pt idx="1005">
                  <c:v>67.55</c:v>
                </c:pt>
                <c:pt idx="1006">
                  <c:v>67.099999999999994</c:v>
                </c:pt>
                <c:pt idx="1007">
                  <c:v>68.099999999999994</c:v>
                </c:pt>
                <c:pt idx="1008">
                  <c:v>67.8</c:v>
                </c:pt>
                <c:pt idx="1009">
                  <c:v>68.599999999999994</c:v>
                </c:pt>
                <c:pt idx="1010">
                  <c:v>68.349999999999994</c:v>
                </c:pt>
                <c:pt idx="1011">
                  <c:v>68.150000000000006</c:v>
                </c:pt>
                <c:pt idx="1012">
                  <c:v>68.349999999999994</c:v>
                </c:pt>
                <c:pt idx="1013">
                  <c:v>67.55</c:v>
                </c:pt>
                <c:pt idx="1014">
                  <c:v>67.099999999999994</c:v>
                </c:pt>
                <c:pt idx="1015">
                  <c:v>66.45</c:v>
                </c:pt>
                <c:pt idx="1016">
                  <c:v>65.400000000000006</c:v>
                </c:pt>
                <c:pt idx="1017">
                  <c:v>65.680000000000007</c:v>
                </c:pt>
                <c:pt idx="1018">
                  <c:v>66</c:v>
                </c:pt>
                <c:pt idx="1019">
                  <c:v>65.75</c:v>
                </c:pt>
                <c:pt idx="1020">
                  <c:v>64.849999999999994</c:v>
                </c:pt>
                <c:pt idx="1021">
                  <c:v>64.849999999999994</c:v>
                </c:pt>
                <c:pt idx="1022">
                  <c:v>64.349999999999994</c:v>
                </c:pt>
                <c:pt idx="1023">
                  <c:v>63.88</c:v>
                </c:pt>
                <c:pt idx="1024">
                  <c:v>63.85</c:v>
                </c:pt>
                <c:pt idx="1025">
                  <c:v>64.53</c:v>
                </c:pt>
                <c:pt idx="1026">
                  <c:v>64.2</c:v>
                </c:pt>
                <c:pt idx="1027">
                  <c:v>64.25</c:v>
                </c:pt>
                <c:pt idx="1028">
                  <c:v>63.6</c:v>
                </c:pt>
                <c:pt idx="1029">
                  <c:v>63.8</c:v>
                </c:pt>
                <c:pt idx="1030">
                  <c:v>63.65</c:v>
                </c:pt>
                <c:pt idx="1031">
                  <c:v>64.5</c:v>
                </c:pt>
                <c:pt idx="1032">
                  <c:v>64.650000000000006</c:v>
                </c:pt>
                <c:pt idx="1033">
                  <c:v>64.8</c:v>
                </c:pt>
                <c:pt idx="1034">
                  <c:v>65.349999999999994</c:v>
                </c:pt>
                <c:pt idx="1035">
                  <c:v>66.099999999999994</c:v>
                </c:pt>
                <c:pt idx="1036">
                  <c:v>65.95</c:v>
                </c:pt>
                <c:pt idx="1037">
                  <c:v>66.400000000000006</c:v>
                </c:pt>
                <c:pt idx="1038">
                  <c:v>66.5</c:v>
                </c:pt>
                <c:pt idx="1039">
                  <c:v>65.400000000000006</c:v>
                </c:pt>
                <c:pt idx="1040">
                  <c:v>65.45</c:v>
                </c:pt>
                <c:pt idx="1041">
                  <c:v>65.400000000000006</c:v>
                </c:pt>
                <c:pt idx="1042">
                  <c:v>65.7</c:v>
                </c:pt>
                <c:pt idx="1043">
                  <c:v>64.5</c:v>
                </c:pt>
                <c:pt idx="1044">
                  <c:v>63.85</c:v>
                </c:pt>
                <c:pt idx="1045">
                  <c:v>63.75</c:v>
                </c:pt>
                <c:pt idx="1046">
                  <c:v>63.3</c:v>
                </c:pt>
                <c:pt idx="1047">
                  <c:v>63.3</c:v>
                </c:pt>
                <c:pt idx="1048">
                  <c:v>63</c:v>
                </c:pt>
                <c:pt idx="1049">
                  <c:v>63.15</c:v>
                </c:pt>
                <c:pt idx="1050">
                  <c:v>63.2</c:v>
                </c:pt>
                <c:pt idx="1051">
                  <c:v>63.8</c:v>
                </c:pt>
                <c:pt idx="1052">
                  <c:v>63.4</c:v>
                </c:pt>
                <c:pt idx="1053">
                  <c:v>64.3</c:v>
                </c:pt>
                <c:pt idx="1054">
                  <c:v>63.8</c:v>
                </c:pt>
                <c:pt idx="1055">
                  <c:v>63.6</c:v>
                </c:pt>
                <c:pt idx="1056">
                  <c:v>63.75</c:v>
                </c:pt>
                <c:pt idx="1057">
                  <c:v>63.4</c:v>
                </c:pt>
                <c:pt idx="1058">
                  <c:v>63.3</c:v>
                </c:pt>
                <c:pt idx="1059">
                  <c:v>63.45</c:v>
                </c:pt>
                <c:pt idx="1060">
                  <c:v>63.35</c:v>
                </c:pt>
                <c:pt idx="1061">
                  <c:v>63.3</c:v>
                </c:pt>
                <c:pt idx="1062">
                  <c:v>63.6</c:v>
                </c:pt>
                <c:pt idx="1063">
                  <c:v>65.400000000000006</c:v>
                </c:pt>
                <c:pt idx="1064">
                  <c:v>65.650000000000006</c:v>
                </c:pt>
                <c:pt idx="1065">
                  <c:v>65.5</c:v>
                </c:pt>
                <c:pt idx="1066">
                  <c:v>65.3</c:v>
                </c:pt>
                <c:pt idx="1067">
                  <c:v>65.150000000000006</c:v>
                </c:pt>
                <c:pt idx="1068">
                  <c:v>65.599999999999994</c:v>
                </c:pt>
                <c:pt idx="1069">
                  <c:v>65</c:v>
                </c:pt>
                <c:pt idx="1070">
                  <c:v>65.650000000000006</c:v>
                </c:pt>
                <c:pt idx="1071">
                  <c:v>65.900000000000006</c:v>
                </c:pt>
                <c:pt idx="1072">
                  <c:v>65.7</c:v>
                </c:pt>
                <c:pt idx="1073">
                  <c:v>65.400000000000006</c:v>
                </c:pt>
                <c:pt idx="1074">
                  <c:v>65.45</c:v>
                </c:pt>
                <c:pt idx="1075">
                  <c:v>65.3</c:v>
                </c:pt>
                <c:pt idx="1076">
                  <c:v>65.55</c:v>
                </c:pt>
                <c:pt idx="1077">
                  <c:v>65.650000000000006</c:v>
                </c:pt>
                <c:pt idx="1078">
                  <c:v>65.55</c:v>
                </c:pt>
                <c:pt idx="1079">
                  <c:v>65.849999999999994</c:v>
                </c:pt>
                <c:pt idx="1080">
                  <c:v>66.2</c:v>
                </c:pt>
                <c:pt idx="1081">
                  <c:v>66.25</c:v>
                </c:pt>
                <c:pt idx="1082">
                  <c:v>66.2</c:v>
                </c:pt>
                <c:pt idx="1083">
                  <c:v>66.33</c:v>
                </c:pt>
                <c:pt idx="1084">
                  <c:v>65.98</c:v>
                </c:pt>
                <c:pt idx="1085">
                  <c:v>66.349999999999994</c:v>
                </c:pt>
                <c:pt idx="1086">
                  <c:v>66.05</c:v>
                </c:pt>
                <c:pt idx="1087">
                  <c:v>65.349999999999994</c:v>
                </c:pt>
                <c:pt idx="1088">
                  <c:v>65.3</c:v>
                </c:pt>
                <c:pt idx="1089">
                  <c:v>65.25</c:v>
                </c:pt>
                <c:pt idx="1090">
                  <c:v>65.400000000000006</c:v>
                </c:pt>
                <c:pt idx="1091">
                  <c:v>65.400000000000006</c:v>
                </c:pt>
                <c:pt idx="1092">
                  <c:v>65.150000000000006</c:v>
                </c:pt>
                <c:pt idx="1093">
                  <c:v>64.7</c:v>
                </c:pt>
                <c:pt idx="1094">
                  <c:v>64.400000000000006</c:v>
                </c:pt>
                <c:pt idx="1095">
                  <c:v>64.5</c:v>
                </c:pt>
                <c:pt idx="1096">
                  <c:v>65</c:v>
                </c:pt>
                <c:pt idx="1097">
                  <c:v>64.5</c:v>
                </c:pt>
                <c:pt idx="1098">
                  <c:v>63.95</c:v>
                </c:pt>
                <c:pt idx="1099">
                  <c:v>63.9</c:v>
                </c:pt>
                <c:pt idx="1100">
                  <c:v>64</c:v>
                </c:pt>
                <c:pt idx="1101">
                  <c:v>64.25</c:v>
                </c:pt>
                <c:pt idx="1102">
                  <c:v>64.400000000000006</c:v>
                </c:pt>
                <c:pt idx="1103">
                  <c:v>63.9</c:v>
                </c:pt>
                <c:pt idx="1104">
                  <c:v>64.05</c:v>
                </c:pt>
                <c:pt idx="1105">
                  <c:v>63.95</c:v>
                </c:pt>
                <c:pt idx="1106">
                  <c:v>63.9</c:v>
                </c:pt>
                <c:pt idx="1107">
                  <c:v>65.400000000000006</c:v>
                </c:pt>
                <c:pt idx="1108">
                  <c:v>65.3</c:v>
                </c:pt>
                <c:pt idx="1109">
                  <c:v>65.7</c:v>
                </c:pt>
                <c:pt idx="1110">
                  <c:v>65.95</c:v>
                </c:pt>
                <c:pt idx="1111">
                  <c:v>66.2</c:v>
                </c:pt>
                <c:pt idx="1112">
                  <c:v>66.400000000000006</c:v>
                </c:pt>
                <c:pt idx="1113">
                  <c:v>66.650000000000006</c:v>
                </c:pt>
                <c:pt idx="1114">
                  <c:v>66.900000000000006</c:v>
                </c:pt>
                <c:pt idx="1115">
                  <c:v>67.3</c:v>
                </c:pt>
                <c:pt idx="1116">
                  <c:v>67.25</c:v>
                </c:pt>
                <c:pt idx="1117">
                  <c:v>66.75</c:v>
                </c:pt>
                <c:pt idx="1118">
                  <c:v>65.95</c:v>
                </c:pt>
                <c:pt idx="1119">
                  <c:v>65.599999999999994</c:v>
                </c:pt>
                <c:pt idx="1120">
                  <c:v>65.8</c:v>
                </c:pt>
                <c:pt idx="1121">
                  <c:v>66.2</c:v>
                </c:pt>
                <c:pt idx="1122">
                  <c:v>65.650000000000006</c:v>
                </c:pt>
                <c:pt idx="1123">
                  <c:v>65.349999999999994</c:v>
                </c:pt>
                <c:pt idx="1124">
                  <c:v>64.95</c:v>
                </c:pt>
                <c:pt idx="1125">
                  <c:v>65.150000000000006</c:v>
                </c:pt>
                <c:pt idx="1126">
                  <c:v>65.55</c:v>
                </c:pt>
                <c:pt idx="1127">
                  <c:v>65.2</c:v>
                </c:pt>
                <c:pt idx="1128">
                  <c:v>68.150000000000006</c:v>
                </c:pt>
                <c:pt idx="1129">
                  <c:v>67.95</c:v>
                </c:pt>
                <c:pt idx="1130">
                  <c:v>67.599999999999994</c:v>
                </c:pt>
                <c:pt idx="1131">
                  <c:v>68.400000000000006</c:v>
                </c:pt>
                <c:pt idx="1132">
                  <c:v>69.3</c:v>
                </c:pt>
                <c:pt idx="1133">
                  <c:v>69.400000000000006</c:v>
                </c:pt>
                <c:pt idx="1134">
                  <c:v>69.55</c:v>
                </c:pt>
                <c:pt idx="1135">
                  <c:v>69.349999999999994</c:v>
                </c:pt>
                <c:pt idx="1136">
                  <c:v>69.349999999999994</c:v>
                </c:pt>
                <c:pt idx="1137">
                  <c:v>69.55</c:v>
                </c:pt>
                <c:pt idx="1138">
                  <c:v>69.45</c:v>
                </c:pt>
                <c:pt idx="1139">
                  <c:v>68.8</c:v>
                </c:pt>
                <c:pt idx="1140">
                  <c:v>69</c:v>
                </c:pt>
                <c:pt idx="1141">
                  <c:v>68.73</c:v>
                </c:pt>
                <c:pt idx="1142">
                  <c:v>69.13</c:v>
                </c:pt>
                <c:pt idx="1143">
                  <c:v>68.75</c:v>
                </c:pt>
                <c:pt idx="1144">
                  <c:v>69.28</c:v>
                </c:pt>
                <c:pt idx="1145">
                  <c:v>69.48</c:v>
                </c:pt>
                <c:pt idx="1146">
                  <c:v>69</c:v>
                </c:pt>
                <c:pt idx="1147">
                  <c:v>68.599999999999994</c:v>
                </c:pt>
                <c:pt idx="1148">
                  <c:v>68.58</c:v>
                </c:pt>
                <c:pt idx="1149">
                  <c:v>68.400000000000006</c:v>
                </c:pt>
                <c:pt idx="1150">
                  <c:v>68.150000000000006</c:v>
                </c:pt>
                <c:pt idx="1151">
                  <c:v>69.88</c:v>
                </c:pt>
                <c:pt idx="1152">
                  <c:v>70.55</c:v>
                </c:pt>
                <c:pt idx="1153">
                  <c:v>70.349999999999994</c:v>
                </c:pt>
                <c:pt idx="1154">
                  <c:v>70.63</c:v>
                </c:pt>
                <c:pt idx="1155">
                  <c:v>70.25</c:v>
                </c:pt>
                <c:pt idx="1156">
                  <c:v>69.95</c:v>
                </c:pt>
                <c:pt idx="1157">
                  <c:v>70.75</c:v>
                </c:pt>
                <c:pt idx="1158">
                  <c:v>71.3</c:v>
                </c:pt>
                <c:pt idx="1159">
                  <c:v>71.3</c:v>
                </c:pt>
                <c:pt idx="1160">
                  <c:v>70.599999999999994</c:v>
                </c:pt>
                <c:pt idx="1161">
                  <c:v>72.099999999999994</c:v>
                </c:pt>
                <c:pt idx="1162">
                  <c:v>72.349999999999994</c:v>
                </c:pt>
                <c:pt idx="1163">
                  <c:v>71.849999999999994</c:v>
                </c:pt>
                <c:pt idx="1164">
                  <c:v>70.7</c:v>
                </c:pt>
                <c:pt idx="1165">
                  <c:v>70.45</c:v>
                </c:pt>
                <c:pt idx="1166">
                  <c:v>70.099999999999994</c:v>
                </c:pt>
                <c:pt idx="1167">
                  <c:v>69.75</c:v>
                </c:pt>
                <c:pt idx="1168">
                  <c:v>70.400000000000006</c:v>
                </c:pt>
                <c:pt idx="1169">
                  <c:v>70.7</c:v>
                </c:pt>
                <c:pt idx="1170">
                  <c:v>71.099999999999994</c:v>
                </c:pt>
                <c:pt idx="1171">
                  <c:v>71.2</c:v>
                </c:pt>
                <c:pt idx="1172">
                  <c:v>72</c:v>
                </c:pt>
                <c:pt idx="1173">
                  <c:v>73.2</c:v>
                </c:pt>
                <c:pt idx="1174">
                  <c:v>72.7</c:v>
                </c:pt>
                <c:pt idx="1175">
                  <c:v>72.28</c:v>
                </c:pt>
                <c:pt idx="1176">
                  <c:v>71.900000000000006</c:v>
                </c:pt>
                <c:pt idx="1177">
                  <c:v>71</c:v>
                </c:pt>
                <c:pt idx="1178">
                  <c:v>70.849999999999994</c:v>
                </c:pt>
                <c:pt idx="1179">
                  <c:v>70.650000000000006</c:v>
                </c:pt>
                <c:pt idx="1180">
                  <c:v>70.3</c:v>
                </c:pt>
                <c:pt idx="1181">
                  <c:v>70.2</c:v>
                </c:pt>
                <c:pt idx="1182">
                  <c:v>70.77</c:v>
                </c:pt>
                <c:pt idx="1183">
                  <c:v>70.599999999999994</c:v>
                </c:pt>
                <c:pt idx="1184">
                  <c:v>70.95</c:v>
                </c:pt>
                <c:pt idx="1185">
                  <c:v>70.33</c:v>
                </c:pt>
                <c:pt idx="1186">
                  <c:v>70.400000000000006</c:v>
                </c:pt>
                <c:pt idx="1187">
                  <c:v>70.150000000000006</c:v>
                </c:pt>
                <c:pt idx="1188">
                  <c:v>70.599999999999994</c:v>
                </c:pt>
                <c:pt idx="1189">
                  <c:v>70.599999999999994</c:v>
                </c:pt>
                <c:pt idx="1190">
                  <c:v>69.349999999999994</c:v>
                </c:pt>
                <c:pt idx="1191">
                  <c:v>68.53</c:v>
                </c:pt>
                <c:pt idx="1192">
                  <c:v>68.349999999999994</c:v>
                </c:pt>
                <c:pt idx="1193">
                  <c:v>68.150000000000006</c:v>
                </c:pt>
                <c:pt idx="1194">
                  <c:v>68.75</c:v>
                </c:pt>
                <c:pt idx="1195">
                  <c:v>68.3</c:v>
                </c:pt>
                <c:pt idx="1196">
                  <c:v>68.8</c:v>
                </c:pt>
                <c:pt idx="1197">
                  <c:v>68.400000000000006</c:v>
                </c:pt>
                <c:pt idx="1198">
                  <c:v>67.650000000000006</c:v>
                </c:pt>
                <c:pt idx="1199">
                  <c:v>66.7</c:v>
                </c:pt>
                <c:pt idx="1200">
                  <c:v>66.55</c:v>
                </c:pt>
                <c:pt idx="1201">
                  <c:v>66.05</c:v>
                </c:pt>
                <c:pt idx="1202">
                  <c:v>67</c:v>
                </c:pt>
                <c:pt idx="1203">
                  <c:v>66.58</c:v>
                </c:pt>
                <c:pt idx="1204">
                  <c:v>65.930000000000007</c:v>
                </c:pt>
                <c:pt idx="1205">
                  <c:v>66.349999999999994</c:v>
                </c:pt>
                <c:pt idx="1206">
                  <c:v>65.95</c:v>
                </c:pt>
                <c:pt idx="1207">
                  <c:v>65.680000000000007</c:v>
                </c:pt>
                <c:pt idx="1208">
                  <c:v>66.400000000000006</c:v>
                </c:pt>
                <c:pt idx="1209">
                  <c:v>64.650000000000006</c:v>
                </c:pt>
                <c:pt idx="1210">
                  <c:v>63.65</c:v>
                </c:pt>
                <c:pt idx="1211">
                  <c:v>63.55</c:v>
                </c:pt>
                <c:pt idx="1212">
                  <c:v>62.4</c:v>
                </c:pt>
                <c:pt idx="1213">
                  <c:v>61.6</c:v>
                </c:pt>
                <c:pt idx="1214">
                  <c:v>60.63</c:v>
                </c:pt>
                <c:pt idx="1215">
                  <c:v>61.05</c:v>
                </c:pt>
                <c:pt idx="1216">
                  <c:v>59.8</c:v>
                </c:pt>
                <c:pt idx="1217">
                  <c:v>60.5</c:v>
                </c:pt>
                <c:pt idx="1218">
                  <c:v>61</c:v>
                </c:pt>
                <c:pt idx="1219">
                  <c:v>60.4</c:v>
                </c:pt>
                <c:pt idx="1220">
                  <c:v>61.25</c:v>
                </c:pt>
                <c:pt idx="1221">
                  <c:v>61.5</c:v>
                </c:pt>
                <c:pt idx="1222">
                  <c:v>60.25</c:v>
                </c:pt>
                <c:pt idx="1223">
                  <c:v>58.9</c:v>
                </c:pt>
                <c:pt idx="1224">
                  <c:v>58.75</c:v>
                </c:pt>
                <c:pt idx="1225">
                  <c:v>59.2</c:v>
                </c:pt>
                <c:pt idx="1226">
                  <c:v>58.75</c:v>
                </c:pt>
                <c:pt idx="1227">
                  <c:v>58.65</c:v>
                </c:pt>
                <c:pt idx="1228">
                  <c:v>58.3</c:v>
                </c:pt>
                <c:pt idx="1229">
                  <c:v>57.1</c:v>
                </c:pt>
                <c:pt idx="1230">
                  <c:v>57.2</c:v>
                </c:pt>
                <c:pt idx="1231">
                  <c:v>56.35</c:v>
                </c:pt>
                <c:pt idx="1232">
                  <c:v>57.1</c:v>
                </c:pt>
                <c:pt idx="1233">
                  <c:v>56.95</c:v>
                </c:pt>
                <c:pt idx="1234">
                  <c:v>59.35</c:v>
                </c:pt>
                <c:pt idx="1235">
                  <c:v>59.25</c:v>
                </c:pt>
                <c:pt idx="1236">
                  <c:v>57</c:v>
                </c:pt>
                <c:pt idx="1237">
                  <c:v>57.8</c:v>
                </c:pt>
                <c:pt idx="1238">
                  <c:v>59</c:v>
                </c:pt>
                <c:pt idx="1239">
                  <c:v>59.5</c:v>
                </c:pt>
                <c:pt idx="1240">
                  <c:v>58.25</c:v>
                </c:pt>
                <c:pt idx="1241">
                  <c:v>57.5</c:v>
                </c:pt>
                <c:pt idx="1242">
                  <c:v>58.6</c:v>
                </c:pt>
                <c:pt idx="1243">
                  <c:v>58.65</c:v>
                </c:pt>
                <c:pt idx="1244">
                  <c:v>58.3</c:v>
                </c:pt>
                <c:pt idx="1245">
                  <c:v>57.73</c:v>
                </c:pt>
                <c:pt idx="1246">
                  <c:v>56.9</c:v>
                </c:pt>
                <c:pt idx="1247">
                  <c:v>56.2</c:v>
                </c:pt>
                <c:pt idx="1248">
                  <c:v>56.45</c:v>
                </c:pt>
                <c:pt idx="1249">
                  <c:v>54.93</c:v>
                </c:pt>
                <c:pt idx="1250">
                  <c:v>54.7</c:v>
                </c:pt>
                <c:pt idx="1251">
                  <c:v>54</c:v>
                </c:pt>
                <c:pt idx="1252">
                  <c:v>53.9</c:v>
                </c:pt>
                <c:pt idx="1253">
                  <c:v>53.15</c:v>
                </c:pt>
                <c:pt idx="1254">
                  <c:v>50.75</c:v>
                </c:pt>
                <c:pt idx="1255">
                  <c:v>51.1</c:v>
                </c:pt>
                <c:pt idx="1256">
                  <c:v>48.85</c:v>
                </c:pt>
                <c:pt idx="1257">
                  <c:v>48.65</c:v>
                </c:pt>
                <c:pt idx="1258">
                  <c:v>47.9</c:v>
                </c:pt>
                <c:pt idx="1259">
                  <c:v>50</c:v>
                </c:pt>
                <c:pt idx="1260">
                  <c:v>51</c:v>
                </c:pt>
                <c:pt idx="1261">
                  <c:v>52.5</c:v>
                </c:pt>
                <c:pt idx="1262">
                  <c:v>50.45</c:v>
                </c:pt>
                <c:pt idx="1263">
                  <c:v>52.5</c:v>
                </c:pt>
                <c:pt idx="1264">
                  <c:v>53.15</c:v>
                </c:pt>
                <c:pt idx="1265">
                  <c:v>52.75</c:v>
                </c:pt>
                <c:pt idx="1266">
                  <c:v>52.75</c:v>
                </c:pt>
                <c:pt idx="1267">
                  <c:v>52</c:v>
                </c:pt>
                <c:pt idx="1268">
                  <c:v>49.95</c:v>
                </c:pt>
                <c:pt idx="1269">
                  <c:v>49.15</c:v>
                </c:pt>
                <c:pt idx="1270">
                  <c:v>49.05</c:v>
                </c:pt>
                <c:pt idx="1271">
                  <c:v>48.8</c:v>
                </c:pt>
                <c:pt idx="1272">
                  <c:v>49.05</c:v>
                </c:pt>
                <c:pt idx="1273">
                  <c:v>47.7</c:v>
                </c:pt>
                <c:pt idx="1274">
                  <c:v>46.9</c:v>
                </c:pt>
                <c:pt idx="1275">
                  <c:v>46.45</c:v>
                </c:pt>
                <c:pt idx="1276">
                  <c:v>46.85</c:v>
                </c:pt>
                <c:pt idx="1277">
                  <c:v>46.25</c:v>
                </c:pt>
                <c:pt idx="1278">
                  <c:v>45.25</c:v>
                </c:pt>
                <c:pt idx="1279">
                  <c:v>45.6</c:v>
                </c:pt>
                <c:pt idx="1280">
                  <c:v>46.8</c:v>
                </c:pt>
                <c:pt idx="1281">
                  <c:v>45.7</c:v>
                </c:pt>
                <c:pt idx="1282">
                  <c:v>46.4</c:v>
                </c:pt>
                <c:pt idx="1283">
                  <c:v>45.25</c:v>
                </c:pt>
                <c:pt idx="1284">
                  <c:v>45</c:v>
                </c:pt>
                <c:pt idx="1285">
                  <c:v>44.5</c:v>
                </c:pt>
                <c:pt idx="1286">
                  <c:v>44.6</c:v>
                </c:pt>
                <c:pt idx="1287">
                  <c:v>43.8</c:v>
                </c:pt>
                <c:pt idx="1288">
                  <c:v>44.75</c:v>
                </c:pt>
                <c:pt idx="1289">
                  <c:v>44.48</c:v>
                </c:pt>
                <c:pt idx="1290">
                  <c:v>44.65</c:v>
                </c:pt>
                <c:pt idx="1291">
                  <c:v>43.25</c:v>
                </c:pt>
                <c:pt idx="1292">
                  <c:v>42.2</c:v>
                </c:pt>
                <c:pt idx="1293">
                  <c:v>41.68</c:v>
                </c:pt>
                <c:pt idx="1294">
                  <c:v>41.6</c:v>
                </c:pt>
                <c:pt idx="1295">
                  <c:v>42.88</c:v>
                </c:pt>
                <c:pt idx="1296">
                  <c:v>42.5</c:v>
                </c:pt>
                <c:pt idx="1297">
                  <c:v>42.5</c:v>
                </c:pt>
                <c:pt idx="1298">
                  <c:v>40.9</c:v>
                </c:pt>
                <c:pt idx="1299">
                  <c:v>42.5</c:v>
                </c:pt>
                <c:pt idx="1300">
                  <c:v>38.950000000000003</c:v>
                </c:pt>
                <c:pt idx="1301">
                  <c:v>40.700000000000003</c:v>
                </c:pt>
                <c:pt idx="1302">
                  <c:v>40.25</c:v>
                </c:pt>
                <c:pt idx="1303">
                  <c:v>40.950000000000003</c:v>
                </c:pt>
                <c:pt idx="1304">
                  <c:v>41.15</c:v>
                </c:pt>
                <c:pt idx="1305">
                  <c:v>43.75</c:v>
                </c:pt>
                <c:pt idx="1306">
                  <c:v>40.950000000000003</c:v>
                </c:pt>
                <c:pt idx="1307">
                  <c:v>40.75</c:v>
                </c:pt>
                <c:pt idx="1308">
                  <c:v>39.85</c:v>
                </c:pt>
                <c:pt idx="1309">
                  <c:v>39.6</c:v>
                </c:pt>
                <c:pt idx="1310">
                  <c:v>39.65</c:v>
                </c:pt>
                <c:pt idx="1311">
                  <c:v>39.43</c:v>
                </c:pt>
                <c:pt idx="1312">
                  <c:v>39.9</c:v>
                </c:pt>
                <c:pt idx="1313">
                  <c:v>39.15</c:v>
                </c:pt>
                <c:pt idx="1314">
                  <c:v>39.049999999999997</c:v>
                </c:pt>
                <c:pt idx="1315">
                  <c:v>39.4</c:v>
                </c:pt>
                <c:pt idx="1316">
                  <c:v>38.950000000000003</c:v>
                </c:pt>
                <c:pt idx="1317">
                  <c:v>38.4</c:v>
                </c:pt>
                <c:pt idx="1318">
                  <c:v>38.35</c:v>
                </c:pt>
                <c:pt idx="1319">
                  <c:v>36.9</c:v>
                </c:pt>
                <c:pt idx="1320">
                  <c:v>35.5</c:v>
                </c:pt>
                <c:pt idx="1321">
                  <c:v>36.229999999999997</c:v>
                </c:pt>
                <c:pt idx="1322">
                  <c:v>36.43</c:v>
                </c:pt>
                <c:pt idx="1323">
                  <c:v>35.68</c:v>
                </c:pt>
                <c:pt idx="1324">
                  <c:v>35.5</c:v>
                </c:pt>
                <c:pt idx="1325">
                  <c:v>36.85</c:v>
                </c:pt>
                <c:pt idx="1326">
                  <c:v>36.4</c:v>
                </c:pt>
                <c:pt idx="1327">
                  <c:v>37.299999999999997</c:v>
                </c:pt>
                <c:pt idx="1328">
                  <c:v>38.25</c:v>
                </c:pt>
                <c:pt idx="1329">
                  <c:v>38.700000000000003</c:v>
                </c:pt>
                <c:pt idx="1330">
                  <c:v>37.799999999999997</c:v>
                </c:pt>
                <c:pt idx="1331">
                  <c:v>37.35</c:v>
                </c:pt>
                <c:pt idx="1332">
                  <c:v>37.299999999999997</c:v>
                </c:pt>
                <c:pt idx="1333">
                  <c:v>38.68</c:v>
                </c:pt>
                <c:pt idx="1334">
                  <c:v>39.6</c:v>
                </c:pt>
                <c:pt idx="1335">
                  <c:v>40.4</c:v>
                </c:pt>
                <c:pt idx="1336">
                  <c:v>42.2</c:v>
                </c:pt>
                <c:pt idx="1337">
                  <c:v>40.6</c:v>
                </c:pt>
                <c:pt idx="1338">
                  <c:v>39.25</c:v>
                </c:pt>
                <c:pt idx="1339">
                  <c:v>41.5</c:v>
                </c:pt>
                <c:pt idx="1340">
                  <c:v>39.35</c:v>
                </c:pt>
                <c:pt idx="1341">
                  <c:v>39.65</c:v>
                </c:pt>
                <c:pt idx="1342">
                  <c:v>40.450000000000003</c:v>
                </c:pt>
                <c:pt idx="1343">
                  <c:v>41.65</c:v>
                </c:pt>
                <c:pt idx="1344">
                  <c:v>40.799999999999997</c:v>
                </c:pt>
                <c:pt idx="1345">
                  <c:v>41.15</c:v>
                </c:pt>
                <c:pt idx="1346">
                  <c:v>41.6</c:v>
                </c:pt>
                <c:pt idx="1347">
                  <c:v>41.3</c:v>
                </c:pt>
                <c:pt idx="1348">
                  <c:v>42.6</c:v>
                </c:pt>
                <c:pt idx="1349">
                  <c:v>43.7</c:v>
                </c:pt>
                <c:pt idx="1350">
                  <c:v>43.78</c:v>
                </c:pt>
                <c:pt idx="1351">
                  <c:v>42.95</c:v>
                </c:pt>
                <c:pt idx="1352">
                  <c:v>41.8</c:v>
                </c:pt>
                <c:pt idx="1353">
                  <c:v>41</c:v>
                </c:pt>
                <c:pt idx="1354">
                  <c:v>41.7</c:v>
                </c:pt>
                <c:pt idx="1355">
                  <c:v>43.7</c:v>
                </c:pt>
                <c:pt idx="1356">
                  <c:v>41.9</c:v>
                </c:pt>
                <c:pt idx="1357">
                  <c:v>43.6</c:v>
                </c:pt>
                <c:pt idx="1358">
                  <c:v>48.5</c:v>
                </c:pt>
                <c:pt idx="1359">
                  <c:v>52.05</c:v>
                </c:pt>
                <c:pt idx="1360">
                  <c:v>52.85</c:v>
                </c:pt>
                <c:pt idx="1361">
                  <c:v>49.5</c:v>
                </c:pt>
                <c:pt idx="1362">
                  <c:v>52</c:v>
                </c:pt>
                <c:pt idx="1363">
                  <c:v>50.7</c:v>
                </c:pt>
                <c:pt idx="1364">
                  <c:v>50.4</c:v>
                </c:pt>
                <c:pt idx="1365">
                  <c:v>50.25</c:v>
                </c:pt>
                <c:pt idx="1366">
                  <c:v>49.15</c:v>
                </c:pt>
                <c:pt idx="1367">
                  <c:v>49.7</c:v>
                </c:pt>
                <c:pt idx="1368">
                  <c:v>50.2</c:v>
                </c:pt>
                <c:pt idx="1369">
                  <c:v>51.6</c:v>
                </c:pt>
                <c:pt idx="1370">
                  <c:v>52.05</c:v>
                </c:pt>
                <c:pt idx="1371">
                  <c:v>51.4</c:v>
                </c:pt>
                <c:pt idx="1372">
                  <c:v>51.85</c:v>
                </c:pt>
                <c:pt idx="1373">
                  <c:v>51.5</c:v>
                </c:pt>
                <c:pt idx="1374">
                  <c:v>51.35</c:v>
                </c:pt>
                <c:pt idx="1375">
                  <c:v>51.1</c:v>
                </c:pt>
                <c:pt idx="1376">
                  <c:v>50</c:v>
                </c:pt>
                <c:pt idx="1377">
                  <c:v>50.75</c:v>
                </c:pt>
                <c:pt idx="1378">
                  <c:v>51.8</c:v>
                </c:pt>
                <c:pt idx="1379">
                  <c:v>50.4</c:v>
                </c:pt>
                <c:pt idx="1380">
                  <c:v>51.95</c:v>
                </c:pt>
                <c:pt idx="1381">
                  <c:v>56.85</c:v>
                </c:pt>
                <c:pt idx="1382">
                  <c:v>56.55</c:v>
                </c:pt>
                <c:pt idx="1383">
                  <c:v>55.5</c:v>
                </c:pt>
                <c:pt idx="1384">
                  <c:v>54.95</c:v>
                </c:pt>
                <c:pt idx="1385">
                  <c:v>54.9</c:v>
                </c:pt>
                <c:pt idx="1386">
                  <c:v>55</c:v>
                </c:pt>
                <c:pt idx="1387">
                  <c:v>56.25</c:v>
                </c:pt>
                <c:pt idx="1388">
                  <c:v>55.75</c:v>
                </c:pt>
                <c:pt idx="1389">
                  <c:v>54.4</c:v>
                </c:pt>
                <c:pt idx="1390">
                  <c:v>54.45</c:v>
                </c:pt>
                <c:pt idx="1391">
                  <c:v>53.95</c:v>
                </c:pt>
                <c:pt idx="1392">
                  <c:v>54.25</c:v>
                </c:pt>
                <c:pt idx="1393">
                  <c:v>54.8</c:v>
                </c:pt>
                <c:pt idx="1394">
                  <c:v>52.95</c:v>
                </c:pt>
                <c:pt idx="1395">
                  <c:v>53.55</c:v>
                </c:pt>
                <c:pt idx="1396">
                  <c:v>53.75</c:v>
                </c:pt>
                <c:pt idx="1397">
                  <c:v>53.95</c:v>
                </c:pt>
                <c:pt idx="1398">
                  <c:v>53.3</c:v>
                </c:pt>
                <c:pt idx="1399">
                  <c:v>53.1</c:v>
                </c:pt>
                <c:pt idx="1400">
                  <c:v>53.45</c:v>
                </c:pt>
                <c:pt idx="1401">
                  <c:v>54.25</c:v>
                </c:pt>
                <c:pt idx="1402">
                  <c:v>53.55</c:v>
                </c:pt>
                <c:pt idx="1403">
                  <c:v>52.15</c:v>
                </c:pt>
                <c:pt idx="1404">
                  <c:v>54.75</c:v>
                </c:pt>
                <c:pt idx="1405">
                  <c:v>54.2</c:v>
                </c:pt>
                <c:pt idx="1406">
                  <c:v>53.9</c:v>
                </c:pt>
                <c:pt idx="1407">
                  <c:v>54</c:v>
                </c:pt>
                <c:pt idx="1408">
                  <c:v>54.45</c:v>
                </c:pt>
                <c:pt idx="1409">
                  <c:v>55.25</c:v>
                </c:pt>
                <c:pt idx="1410">
                  <c:v>54.35</c:v>
                </c:pt>
                <c:pt idx="1411">
                  <c:v>54.7</c:v>
                </c:pt>
                <c:pt idx="1412">
                  <c:v>54.25</c:v>
                </c:pt>
                <c:pt idx="1413">
                  <c:v>53.85</c:v>
                </c:pt>
                <c:pt idx="1414">
                  <c:v>54.85</c:v>
                </c:pt>
                <c:pt idx="1415">
                  <c:v>54.98</c:v>
                </c:pt>
                <c:pt idx="1416">
                  <c:v>55.35</c:v>
                </c:pt>
                <c:pt idx="1417">
                  <c:v>55.95</c:v>
                </c:pt>
                <c:pt idx="1418">
                  <c:v>55.65</c:v>
                </c:pt>
                <c:pt idx="1419">
                  <c:v>57.4</c:v>
                </c:pt>
                <c:pt idx="1420">
                  <c:v>58.5</c:v>
                </c:pt>
                <c:pt idx="1421">
                  <c:v>59.9</c:v>
                </c:pt>
                <c:pt idx="1422">
                  <c:v>58.8</c:v>
                </c:pt>
                <c:pt idx="1423">
                  <c:v>58.63</c:v>
                </c:pt>
                <c:pt idx="1424">
                  <c:v>57.75</c:v>
                </c:pt>
                <c:pt idx="1425">
                  <c:v>56.9</c:v>
                </c:pt>
                <c:pt idx="1426">
                  <c:v>56.33</c:v>
                </c:pt>
                <c:pt idx="1427">
                  <c:v>55.6</c:v>
                </c:pt>
                <c:pt idx="1428">
                  <c:v>55.7</c:v>
                </c:pt>
                <c:pt idx="1429">
                  <c:v>57.8</c:v>
                </c:pt>
                <c:pt idx="1430">
                  <c:v>55.03</c:v>
                </c:pt>
                <c:pt idx="1431">
                  <c:v>55.35</c:v>
                </c:pt>
                <c:pt idx="1432">
                  <c:v>54.4</c:v>
                </c:pt>
                <c:pt idx="1433">
                  <c:v>54.45</c:v>
                </c:pt>
                <c:pt idx="1434">
                  <c:v>54.1</c:v>
                </c:pt>
                <c:pt idx="1435">
                  <c:v>53.8</c:v>
                </c:pt>
                <c:pt idx="1436">
                  <c:v>54.85</c:v>
                </c:pt>
                <c:pt idx="1437">
                  <c:v>54.35</c:v>
                </c:pt>
                <c:pt idx="1438">
                  <c:v>53.8</c:v>
                </c:pt>
                <c:pt idx="1439">
                  <c:v>53.05</c:v>
                </c:pt>
                <c:pt idx="1440">
                  <c:v>54</c:v>
                </c:pt>
                <c:pt idx="1441">
                  <c:v>54.05</c:v>
                </c:pt>
                <c:pt idx="1442">
                  <c:v>51.93</c:v>
                </c:pt>
                <c:pt idx="1443">
                  <c:v>50.7</c:v>
                </c:pt>
                <c:pt idx="1444">
                  <c:v>49.9</c:v>
                </c:pt>
                <c:pt idx="1445">
                  <c:v>48.55</c:v>
                </c:pt>
                <c:pt idx="1446">
                  <c:v>47.58</c:v>
                </c:pt>
                <c:pt idx="1447">
                  <c:v>47.5</c:v>
                </c:pt>
                <c:pt idx="1448">
                  <c:v>46.3</c:v>
                </c:pt>
                <c:pt idx="1449">
                  <c:v>46.7</c:v>
                </c:pt>
                <c:pt idx="1450">
                  <c:v>46.8</c:v>
                </c:pt>
                <c:pt idx="1451">
                  <c:v>47</c:v>
                </c:pt>
                <c:pt idx="1452">
                  <c:v>48.05</c:v>
                </c:pt>
                <c:pt idx="1453">
                  <c:v>48.75</c:v>
                </c:pt>
                <c:pt idx="1454">
                  <c:v>47.73</c:v>
                </c:pt>
                <c:pt idx="1455">
                  <c:v>46.3</c:v>
                </c:pt>
                <c:pt idx="1456">
                  <c:v>44.85</c:v>
                </c:pt>
                <c:pt idx="1457">
                  <c:v>44.6</c:v>
                </c:pt>
                <c:pt idx="1458">
                  <c:v>45.5</c:v>
                </c:pt>
                <c:pt idx="1459">
                  <c:v>45.35</c:v>
                </c:pt>
                <c:pt idx="1460">
                  <c:v>45</c:v>
                </c:pt>
                <c:pt idx="1461">
                  <c:v>44.83</c:v>
                </c:pt>
                <c:pt idx="1462">
                  <c:v>45.3</c:v>
                </c:pt>
                <c:pt idx="1463">
                  <c:v>46.23</c:v>
                </c:pt>
                <c:pt idx="1464">
                  <c:v>47.7</c:v>
                </c:pt>
                <c:pt idx="1465">
                  <c:v>47</c:v>
                </c:pt>
                <c:pt idx="1466">
                  <c:v>46.45</c:v>
                </c:pt>
                <c:pt idx="1467">
                  <c:v>45.9</c:v>
                </c:pt>
                <c:pt idx="1468">
                  <c:v>46.23</c:v>
                </c:pt>
                <c:pt idx="1469">
                  <c:v>46.45</c:v>
                </c:pt>
                <c:pt idx="1470">
                  <c:v>47.9</c:v>
                </c:pt>
                <c:pt idx="1471">
                  <c:v>46.7</c:v>
                </c:pt>
                <c:pt idx="1472">
                  <c:v>50.85</c:v>
                </c:pt>
                <c:pt idx="1473">
                  <c:v>52.3</c:v>
                </c:pt>
                <c:pt idx="1474">
                  <c:v>52.65</c:v>
                </c:pt>
                <c:pt idx="1475" formatCode="General">
                  <c:v>54.45</c:v>
                </c:pt>
                <c:pt idx="1476">
                  <c:v>52.25</c:v>
                </c:pt>
                <c:pt idx="1477">
                  <c:v>51</c:v>
                </c:pt>
                <c:pt idx="1478">
                  <c:v>51.7</c:v>
                </c:pt>
                <c:pt idx="1479">
                  <c:v>50.15</c:v>
                </c:pt>
                <c:pt idx="1480" formatCode="General">
                  <c:v>49.4</c:v>
                </c:pt>
                <c:pt idx="1481" formatCode="General">
                  <c:v>48.6</c:v>
                </c:pt>
                <c:pt idx="1482" formatCode="General">
                  <c:v>49.45</c:v>
                </c:pt>
                <c:pt idx="1483" formatCode="General">
                  <c:v>51.45</c:v>
                </c:pt>
                <c:pt idx="1484" formatCode="General">
                  <c:v>53.7</c:v>
                </c:pt>
                <c:pt idx="1485" formatCode="General">
                  <c:v>52.2</c:v>
                </c:pt>
                <c:pt idx="1486" formatCode="General">
                  <c:v>49.4</c:v>
                </c:pt>
                <c:pt idx="1487" formatCode="General">
                  <c:v>43.6</c:v>
                </c:pt>
                <c:pt idx="1488" formatCode="General">
                  <c:v>48.1</c:v>
                </c:pt>
                <c:pt idx="1489" formatCode="General">
                  <c:v>48.6</c:v>
                </c:pt>
                <c:pt idx="1490" formatCode="General">
                  <c:v>45</c:v>
                </c:pt>
                <c:pt idx="1491" formatCode="General">
                  <c:v>46.3</c:v>
                </c:pt>
                <c:pt idx="1492" formatCode="General">
                  <c:v>46.65</c:v>
                </c:pt>
                <c:pt idx="1493" formatCode="General">
                  <c:v>46.45</c:v>
                </c:pt>
                <c:pt idx="1494" formatCode="General">
                  <c:v>47.5</c:v>
                </c:pt>
                <c:pt idx="1495" formatCode="General">
                  <c:v>46.95</c:v>
                </c:pt>
                <c:pt idx="1496" formatCode="General">
                  <c:v>46.8</c:v>
                </c:pt>
                <c:pt idx="1497" formatCode="General">
                  <c:v>46.3</c:v>
                </c:pt>
                <c:pt idx="1498" formatCode="General">
                  <c:v>47.2</c:v>
                </c:pt>
                <c:pt idx="1499" formatCode="General">
                  <c:v>46.38</c:v>
                </c:pt>
                <c:pt idx="1500" formatCode="General">
                  <c:v>45.68</c:v>
                </c:pt>
                <c:pt idx="1501" formatCode="General">
                  <c:v>45.65</c:v>
                </c:pt>
                <c:pt idx="1502" formatCode="General">
                  <c:v>46.8</c:v>
                </c:pt>
                <c:pt idx="1503" formatCode="General">
                  <c:v>47.3</c:v>
                </c:pt>
                <c:pt idx="1504" formatCode="General">
                  <c:v>47.45</c:v>
                </c:pt>
                <c:pt idx="1505" formatCode="General">
                  <c:v>48.8</c:v>
                </c:pt>
                <c:pt idx="1506" formatCode="General">
                  <c:v>48.25</c:v>
                </c:pt>
                <c:pt idx="1507" formatCode="General">
                  <c:v>47.9</c:v>
                </c:pt>
                <c:pt idx="1508" formatCode="General">
                  <c:v>46.75</c:v>
                </c:pt>
                <c:pt idx="1509" formatCode="General">
                  <c:v>47.6</c:v>
                </c:pt>
                <c:pt idx="1510" formatCode="General">
                  <c:v>46</c:v>
                </c:pt>
                <c:pt idx="1511" formatCode="General">
                  <c:v>46.45</c:v>
                </c:pt>
                <c:pt idx="1512" formatCode="General">
                  <c:v>46.78</c:v>
                </c:pt>
                <c:pt idx="1513" formatCode="General">
                  <c:v>45.9</c:v>
                </c:pt>
                <c:pt idx="1514" formatCode="General">
                  <c:v>45.75</c:v>
                </c:pt>
                <c:pt idx="1515" formatCode="General">
                  <c:v>46.75</c:v>
                </c:pt>
                <c:pt idx="1516" formatCode="General">
                  <c:v>45.9</c:v>
                </c:pt>
                <c:pt idx="1517" formatCode="General">
                  <c:v>45.75</c:v>
                </c:pt>
                <c:pt idx="1518" formatCode="General">
                  <c:v>44.95</c:v>
                </c:pt>
                <c:pt idx="1519" formatCode="General">
                  <c:v>44.22</c:v>
                </c:pt>
                <c:pt idx="1520" formatCode="General">
                  <c:v>44.8</c:v>
                </c:pt>
                <c:pt idx="1521" formatCode="General">
                  <c:v>44.64</c:v>
                </c:pt>
                <c:pt idx="1522" formatCode="General">
                  <c:v>44.13</c:v>
                </c:pt>
                <c:pt idx="1523" formatCode="General">
                  <c:v>44.3</c:v>
                </c:pt>
                <c:pt idx="1524" formatCode="General">
                  <c:v>44.64</c:v>
                </c:pt>
                <c:pt idx="1525" formatCode="General">
                  <c:v>43.65</c:v>
                </c:pt>
                <c:pt idx="1526" formatCode="General">
                  <c:v>43.65</c:v>
                </c:pt>
                <c:pt idx="1527" formatCode="General">
                  <c:v>41.95</c:v>
                </c:pt>
                <c:pt idx="1528" formatCode="General">
                  <c:v>42.07</c:v>
                </c:pt>
                <c:pt idx="1529" formatCode="General">
                  <c:v>41.85</c:v>
                </c:pt>
                <c:pt idx="1530" formatCode="General">
                  <c:v>42.65</c:v>
                </c:pt>
                <c:pt idx="1531" formatCode="General">
                  <c:v>42.8</c:v>
                </c:pt>
                <c:pt idx="1532" formatCode="General">
                  <c:v>42.15</c:v>
                </c:pt>
                <c:pt idx="1533" formatCode="General">
                  <c:v>42.59</c:v>
                </c:pt>
                <c:pt idx="1534" formatCode="General">
                  <c:v>43.17</c:v>
                </c:pt>
                <c:pt idx="1535" formatCode="General">
                  <c:v>43.33</c:v>
                </c:pt>
                <c:pt idx="1536" formatCode="General">
                  <c:v>42.45</c:v>
                </c:pt>
                <c:pt idx="1537" formatCode="General">
                  <c:v>42.69</c:v>
                </c:pt>
                <c:pt idx="1538" formatCode="General">
                  <c:v>42.45</c:v>
                </c:pt>
                <c:pt idx="1539" formatCode="General">
                  <c:v>41.71</c:v>
                </c:pt>
                <c:pt idx="1540" formatCode="General">
                  <c:v>42.15</c:v>
                </c:pt>
                <c:pt idx="1541" formatCode="General">
                  <c:v>41.8</c:v>
                </c:pt>
                <c:pt idx="1542" formatCode="General">
                  <c:v>41.55</c:v>
                </c:pt>
                <c:pt idx="1543" formatCode="General">
                  <c:v>41.73</c:v>
                </c:pt>
                <c:pt idx="1544" formatCode="General">
                  <c:v>41.74</c:v>
                </c:pt>
                <c:pt idx="1545" formatCode="General">
                  <c:v>42.3</c:v>
                </c:pt>
                <c:pt idx="1546" formatCode="General">
                  <c:v>43</c:v>
                </c:pt>
                <c:pt idx="1547" formatCode="General">
                  <c:v>41.76</c:v>
                </c:pt>
                <c:pt idx="1548" formatCode="General">
                  <c:v>42</c:v>
                </c:pt>
                <c:pt idx="1549" formatCode="General">
                  <c:v>42.68</c:v>
                </c:pt>
                <c:pt idx="1550" formatCode="General">
                  <c:v>42.63</c:v>
                </c:pt>
                <c:pt idx="1551" formatCode="General">
                  <c:v>42.6</c:v>
                </c:pt>
                <c:pt idx="1552" formatCode="General">
                  <c:v>43.2</c:v>
                </c:pt>
                <c:pt idx="1553" formatCode="General">
                  <c:v>43.44</c:v>
                </c:pt>
                <c:pt idx="1554" formatCode="General">
                  <c:v>43.74</c:v>
                </c:pt>
                <c:pt idx="1555" formatCode="General">
                  <c:v>43.3</c:v>
                </c:pt>
                <c:pt idx="1556" formatCode="General">
                  <c:v>42.29</c:v>
                </c:pt>
                <c:pt idx="1557" formatCode="General">
                  <c:v>42.64</c:v>
                </c:pt>
                <c:pt idx="1558" formatCode="General">
                  <c:v>42.61</c:v>
                </c:pt>
                <c:pt idx="1559" formatCode="General">
                  <c:v>42.19</c:v>
                </c:pt>
                <c:pt idx="1560" formatCode="General">
                  <c:v>41.85</c:v>
                </c:pt>
                <c:pt idx="1561" formatCode="General">
                  <c:v>42.49</c:v>
                </c:pt>
                <c:pt idx="1562" formatCode="General">
                  <c:v>42.28</c:v>
                </c:pt>
                <c:pt idx="1563" formatCode="General">
                  <c:v>43.72</c:v>
                </c:pt>
                <c:pt idx="1564" formatCode="General">
                  <c:v>43.35</c:v>
                </c:pt>
                <c:pt idx="1565" formatCode="General">
                  <c:v>42.85</c:v>
                </c:pt>
                <c:pt idx="1566" formatCode="General">
                  <c:v>42.63</c:v>
                </c:pt>
                <c:pt idx="1567" formatCode="General">
                  <c:v>42.2</c:v>
                </c:pt>
                <c:pt idx="1568" formatCode="General">
                  <c:v>41.94</c:v>
                </c:pt>
                <c:pt idx="1569" formatCode="General">
                  <c:v>42.67</c:v>
                </c:pt>
                <c:pt idx="1570" formatCode="General">
                  <c:v>42.75</c:v>
                </c:pt>
                <c:pt idx="1571" formatCode="General">
                  <c:v>43.24</c:v>
                </c:pt>
                <c:pt idx="1572" formatCode="General">
                  <c:v>43</c:v>
                </c:pt>
                <c:pt idx="1573" formatCode="General">
                  <c:v>42.85</c:v>
                </c:pt>
                <c:pt idx="1574" formatCode="General">
                  <c:v>43.2</c:v>
                </c:pt>
                <c:pt idx="1575" formatCode="General">
                  <c:v>43.38</c:v>
                </c:pt>
                <c:pt idx="1576" formatCode="General">
                  <c:v>43.91</c:v>
                </c:pt>
                <c:pt idx="1577" formatCode="General">
                  <c:v>43.82</c:v>
                </c:pt>
                <c:pt idx="1578" formatCode="General">
                  <c:v>43.73</c:v>
                </c:pt>
                <c:pt idx="1579" formatCode="General">
                  <c:v>43.39</c:v>
                </c:pt>
                <c:pt idx="1580" formatCode="General">
                  <c:v>43.59</c:v>
                </c:pt>
                <c:pt idx="1581" formatCode="General">
                  <c:v>43.12</c:v>
                </c:pt>
                <c:pt idx="1582" formatCode="General">
                  <c:v>43.25</c:v>
                </c:pt>
                <c:pt idx="1583" formatCode="General">
                  <c:v>42.99</c:v>
                </c:pt>
                <c:pt idx="1584" formatCode="General">
                  <c:v>42.8</c:v>
                </c:pt>
                <c:pt idx="1585" formatCode="General">
                  <c:v>42.08</c:v>
                </c:pt>
                <c:pt idx="1586" formatCode="General">
                  <c:v>42.1</c:v>
                </c:pt>
                <c:pt idx="1587" formatCode="General">
                  <c:v>42.01</c:v>
                </c:pt>
                <c:pt idx="1588" formatCode="General">
                  <c:v>42.68</c:v>
                </c:pt>
                <c:pt idx="1589" formatCode="General">
                  <c:v>41.44</c:v>
                </c:pt>
                <c:pt idx="1590" formatCode="General">
                  <c:v>42.78</c:v>
                </c:pt>
                <c:pt idx="1591" formatCode="General">
                  <c:v>42.85</c:v>
                </c:pt>
                <c:pt idx="1592" formatCode="General">
                  <c:v>41.85</c:v>
                </c:pt>
                <c:pt idx="1593" formatCode="General">
                  <c:v>41.7</c:v>
                </c:pt>
                <c:pt idx="1594" formatCode="General">
                  <c:v>40.590000000000003</c:v>
                </c:pt>
                <c:pt idx="1595" formatCode="General">
                  <c:v>41.1</c:v>
                </c:pt>
                <c:pt idx="1596" formatCode="General">
                  <c:v>40.659999999999997</c:v>
                </c:pt>
                <c:pt idx="1597" formatCode="General">
                  <c:v>40.450000000000003</c:v>
                </c:pt>
                <c:pt idx="1598" formatCode="General">
                  <c:v>41.02</c:v>
                </c:pt>
                <c:pt idx="1599" formatCode="General">
                  <c:v>40.72</c:v>
                </c:pt>
                <c:pt idx="1600" formatCode="General">
                  <c:v>40.380000000000003</c:v>
                </c:pt>
                <c:pt idx="1601" formatCode="General">
                  <c:v>39.299999999999997</c:v>
                </c:pt>
                <c:pt idx="1602" formatCode="General">
                  <c:v>38.659999999999997</c:v>
                </c:pt>
                <c:pt idx="1603" formatCode="General">
                  <c:v>38.9</c:v>
                </c:pt>
                <c:pt idx="1604" formatCode="General">
                  <c:v>38.01</c:v>
                </c:pt>
                <c:pt idx="1605" formatCode="General">
                  <c:v>38.43</c:v>
                </c:pt>
                <c:pt idx="1606" formatCode="General">
                  <c:v>39.35</c:v>
                </c:pt>
                <c:pt idx="1607" formatCode="General">
                  <c:v>39.369999999999997</c:v>
                </c:pt>
                <c:pt idx="1608" formatCode="General">
                  <c:v>40.799999999999997</c:v>
                </c:pt>
                <c:pt idx="1609" formatCode="General">
                  <c:v>41.29</c:v>
                </c:pt>
                <c:pt idx="1610" formatCode="General">
                  <c:v>41.74</c:v>
                </c:pt>
                <c:pt idx="1611" formatCode="General">
                  <c:v>41.59</c:v>
                </c:pt>
                <c:pt idx="1612" formatCode="General">
                  <c:v>41.69</c:v>
                </c:pt>
                <c:pt idx="1613" formatCode="General">
                  <c:v>41.7</c:v>
                </c:pt>
                <c:pt idx="1614" formatCode="General">
                  <c:v>41.38</c:v>
                </c:pt>
                <c:pt idx="1615" formatCode="General">
                  <c:v>41.68</c:v>
                </c:pt>
                <c:pt idx="1616" formatCode="General">
                  <c:v>41.24</c:v>
                </c:pt>
                <c:pt idx="1617" formatCode="General">
                  <c:v>41.47</c:v>
                </c:pt>
                <c:pt idx="1618" formatCode="General">
                  <c:v>41.56</c:v>
                </c:pt>
                <c:pt idx="1619" formatCode="General">
                  <c:v>41.38</c:v>
                </c:pt>
                <c:pt idx="1620" formatCode="General">
                  <c:v>41.2</c:v>
                </c:pt>
                <c:pt idx="1621" formatCode="General">
                  <c:v>41.19</c:v>
                </c:pt>
                <c:pt idx="1622" formatCode="General">
                  <c:v>41</c:v>
                </c:pt>
                <c:pt idx="1623" formatCode="General">
                  <c:v>40.17</c:v>
                </c:pt>
                <c:pt idx="1624" formatCode="General">
                  <c:v>40.130000000000003</c:v>
                </c:pt>
                <c:pt idx="1625" formatCode="General">
                  <c:v>40.65</c:v>
                </c:pt>
                <c:pt idx="1626" formatCode="General">
                  <c:v>40.21</c:v>
                </c:pt>
                <c:pt idx="1627" formatCode="General">
                  <c:v>40.33</c:v>
                </c:pt>
                <c:pt idx="1628" formatCode="General">
                  <c:v>40.049999999999997</c:v>
                </c:pt>
                <c:pt idx="1629" formatCode="General">
                  <c:v>40.299999999999997</c:v>
                </c:pt>
                <c:pt idx="1630" formatCode="General">
                  <c:v>41.88</c:v>
                </c:pt>
                <c:pt idx="1631" formatCode="General">
                  <c:v>41.58</c:v>
                </c:pt>
                <c:pt idx="1632" formatCode="General">
                  <c:v>41.08</c:v>
                </c:pt>
                <c:pt idx="1633" formatCode="General">
                  <c:v>41.64</c:v>
                </c:pt>
                <c:pt idx="1634" formatCode="General">
                  <c:v>41.33</c:v>
                </c:pt>
                <c:pt idx="1635" formatCode="General">
                  <c:v>42.05</c:v>
                </c:pt>
                <c:pt idx="1636" formatCode="General">
                  <c:v>41.8</c:v>
                </c:pt>
                <c:pt idx="1637" formatCode="General">
                  <c:v>42.18</c:v>
                </c:pt>
                <c:pt idx="1638" formatCode="General">
                  <c:v>41.39</c:v>
                </c:pt>
                <c:pt idx="1639" formatCode="General">
                  <c:v>41.03</c:v>
                </c:pt>
                <c:pt idx="1640" formatCode="General">
                  <c:v>40.590000000000003</c:v>
                </c:pt>
                <c:pt idx="1641" formatCode="General">
                  <c:v>40.5</c:v>
                </c:pt>
                <c:pt idx="1642" formatCode="General">
                  <c:v>40.369999999999997</c:v>
                </c:pt>
                <c:pt idx="1643" formatCode="General">
                  <c:v>41.98</c:v>
                </c:pt>
                <c:pt idx="1644" formatCode="General">
                  <c:v>40.78</c:v>
                </c:pt>
                <c:pt idx="1645" formatCode="General">
                  <c:v>40.18</c:v>
                </c:pt>
                <c:pt idx="1646" formatCode="General">
                  <c:v>39.92</c:v>
                </c:pt>
                <c:pt idx="1647" formatCode="General">
                  <c:v>39.729999999999997</c:v>
                </c:pt>
                <c:pt idx="1648" formatCode="General">
                  <c:v>39.03</c:v>
                </c:pt>
                <c:pt idx="1649" formatCode="General">
                  <c:v>39.35</c:v>
                </c:pt>
                <c:pt idx="1650" formatCode="General">
                  <c:v>39.29</c:v>
                </c:pt>
                <c:pt idx="1651" formatCode="General">
                  <c:v>39.299999999999997</c:v>
                </c:pt>
                <c:pt idx="1652" formatCode="General">
                  <c:v>39.75</c:v>
                </c:pt>
                <c:pt idx="1653" formatCode="General">
                  <c:v>38.869999999999997</c:v>
                </c:pt>
                <c:pt idx="1654" formatCode="General">
                  <c:v>38.89</c:v>
                </c:pt>
                <c:pt idx="1655" formatCode="General">
                  <c:v>39.14</c:v>
                </c:pt>
                <c:pt idx="1656" formatCode="General">
                  <c:v>38.880000000000003</c:v>
                </c:pt>
                <c:pt idx="1657" formatCode="General">
                  <c:v>39.200000000000003</c:v>
                </c:pt>
                <c:pt idx="1658" formatCode="General">
                  <c:v>38.630000000000003</c:v>
                </c:pt>
                <c:pt idx="1659" formatCode="General">
                  <c:v>38.15</c:v>
                </c:pt>
                <c:pt idx="1660" formatCode="General">
                  <c:v>37.5</c:v>
                </c:pt>
                <c:pt idx="1661" formatCode="General">
                  <c:v>36.93</c:v>
                </c:pt>
                <c:pt idx="1662" formatCode="General">
                  <c:v>37.1</c:v>
                </c:pt>
                <c:pt idx="1663" formatCode="General">
                  <c:v>37.700000000000003</c:v>
                </c:pt>
                <c:pt idx="1664" formatCode="General">
                  <c:v>37.29</c:v>
                </c:pt>
                <c:pt idx="1665" formatCode="General">
                  <c:v>37.049999999999997</c:v>
                </c:pt>
                <c:pt idx="1666" formatCode="General">
                  <c:v>36.979999999999997</c:v>
                </c:pt>
                <c:pt idx="1667" formatCode="General">
                  <c:v>37.04</c:v>
                </c:pt>
                <c:pt idx="1668" formatCode="General">
                  <c:v>36.549999999999997</c:v>
                </c:pt>
                <c:pt idx="1669" formatCode="General">
                  <c:v>37.35</c:v>
                </c:pt>
                <c:pt idx="1670" formatCode="General">
                  <c:v>37.15</c:v>
                </c:pt>
                <c:pt idx="1671" formatCode="General">
                  <c:v>37.549999999999997</c:v>
                </c:pt>
                <c:pt idx="1672" formatCode="General">
                  <c:v>37.200000000000003</c:v>
                </c:pt>
                <c:pt idx="1673" formatCode="General">
                  <c:v>38.21</c:v>
                </c:pt>
                <c:pt idx="1674" formatCode="General">
                  <c:v>38.69</c:v>
                </c:pt>
                <c:pt idx="1675" formatCode="General">
                  <c:v>38.93</c:v>
                </c:pt>
                <c:pt idx="1676" formatCode="General">
                  <c:v>38.15</c:v>
                </c:pt>
                <c:pt idx="1677" formatCode="General">
                  <c:v>38.200000000000003</c:v>
                </c:pt>
                <c:pt idx="1678" formatCode="General">
                  <c:v>37.47</c:v>
                </c:pt>
                <c:pt idx="1679" formatCode="General">
                  <c:v>37.020000000000003</c:v>
                </c:pt>
                <c:pt idx="1680" formatCode="General">
                  <c:v>36.78</c:v>
                </c:pt>
                <c:pt idx="1681" formatCode="General">
                  <c:v>36.340000000000003</c:v>
                </c:pt>
                <c:pt idx="1682">
                  <c:v>36.18</c:v>
                </c:pt>
                <c:pt idx="1683">
                  <c:v>35.200000000000003</c:v>
                </c:pt>
                <c:pt idx="1684">
                  <c:v>35.549999999999997</c:v>
                </c:pt>
                <c:pt idx="1685">
                  <c:v>35.21</c:v>
                </c:pt>
                <c:pt idx="1686">
                  <c:v>34.24</c:v>
                </c:pt>
                <c:pt idx="1687">
                  <c:v>34.270000000000003</c:v>
                </c:pt>
                <c:pt idx="1688">
                  <c:v>33.549999999999997</c:v>
                </c:pt>
                <c:pt idx="1689">
                  <c:v>33.729999999999997</c:v>
                </c:pt>
                <c:pt idx="1690">
                  <c:v>33.049999999999997</c:v>
                </c:pt>
                <c:pt idx="1691">
                  <c:v>32.33</c:v>
                </c:pt>
                <c:pt idx="1692">
                  <c:v>34.1</c:v>
                </c:pt>
                <c:pt idx="1693">
                  <c:v>34.1</c:v>
                </c:pt>
                <c:pt idx="1694">
                  <c:v>33.369999999999997</c:v>
                </c:pt>
                <c:pt idx="1695">
                  <c:v>32.9</c:v>
                </c:pt>
                <c:pt idx="1696" formatCode="General">
                  <c:v>34</c:v>
                </c:pt>
                <c:pt idx="1697">
                  <c:v>34.5</c:v>
                </c:pt>
                <c:pt idx="1698">
                  <c:v>34.42</c:v>
                </c:pt>
                <c:pt idx="1699">
                  <c:v>34</c:v>
                </c:pt>
                <c:pt idx="1700">
                  <c:v>34.33</c:v>
                </c:pt>
                <c:pt idx="1701">
                  <c:v>32.81</c:v>
                </c:pt>
                <c:pt idx="1702">
                  <c:v>33.21</c:v>
                </c:pt>
                <c:pt idx="1703">
                  <c:v>32.549999999999997</c:v>
                </c:pt>
                <c:pt idx="1704">
                  <c:v>31.64</c:v>
                </c:pt>
                <c:pt idx="1705">
                  <c:v>31</c:v>
                </c:pt>
                <c:pt idx="1706">
                  <c:v>32</c:v>
                </c:pt>
                <c:pt idx="1707">
                  <c:v>30.9</c:v>
                </c:pt>
                <c:pt idx="1708">
                  <c:v>29.85</c:v>
                </c:pt>
                <c:pt idx="1709">
                  <c:v>30.64</c:v>
                </c:pt>
                <c:pt idx="1710">
                  <c:v>30.05</c:v>
                </c:pt>
                <c:pt idx="1711">
                  <c:v>29.3</c:v>
                </c:pt>
                <c:pt idx="1712">
                  <c:v>30.32</c:v>
                </c:pt>
                <c:pt idx="1713">
                  <c:v>31.65</c:v>
                </c:pt>
                <c:pt idx="1714">
                  <c:v>30.51</c:v>
                </c:pt>
                <c:pt idx="1715">
                  <c:v>29.95</c:v>
                </c:pt>
                <c:pt idx="1716">
                  <c:v>29.29</c:v>
                </c:pt>
                <c:pt idx="1717">
                  <c:v>29.62</c:v>
                </c:pt>
                <c:pt idx="1718">
                  <c:v>29.15</c:v>
                </c:pt>
                <c:pt idx="1719">
                  <c:v>28.78</c:v>
                </c:pt>
                <c:pt idx="1720">
                  <c:v>28.77</c:v>
                </c:pt>
                <c:pt idx="1721">
                  <c:v>29.39</c:v>
                </c:pt>
                <c:pt idx="1722">
                  <c:v>28.49</c:v>
                </c:pt>
                <c:pt idx="1723">
                  <c:v>28.64</c:v>
                </c:pt>
                <c:pt idx="1724">
                  <c:v>28.68</c:v>
                </c:pt>
                <c:pt idx="1725">
                  <c:v>28.7</c:v>
                </c:pt>
                <c:pt idx="1726">
                  <c:v>28.53</c:v>
                </c:pt>
                <c:pt idx="1727">
                  <c:v>28.39</c:v>
                </c:pt>
                <c:pt idx="1728">
                  <c:v>29.2</c:v>
                </c:pt>
                <c:pt idx="1729">
                  <c:v>29.23</c:v>
                </c:pt>
                <c:pt idx="1730">
                  <c:v>29.85</c:v>
                </c:pt>
                <c:pt idx="1731">
                  <c:v>30.1</c:v>
                </c:pt>
                <c:pt idx="1732">
                  <c:v>29.42</c:v>
                </c:pt>
                <c:pt idx="1733">
                  <c:v>29.4</c:v>
                </c:pt>
                <c:pt idx="1734">
                  <c:v>29.75</c:v>
                </c:pt>
                <c:pt idx="1735">
                  <c:v>29.34</c:v>
                </c:pt>
                <c:pt idx="1736">
                  <c:v>29.27</c:v>
                </c:pt>
                <c:pt idx="1737">
                  <c:v>29.35</c:v>
                </c:pt>
                <c:pt idx="1738">
                  <c:v>28.73</c:v>
                </c:pt>
                <c:pt idx="1739">
                  <c:v>28.2</c:v>
                </c:pt>
                <c:pt idx="1740">
                  <c:v>27.84</c:v>
                </c:pt>
                <c:pt idx="1741">
                  <c:v>28.15</c:v>
                </c:pt>
                <c:pt idx="1742">
                  <c:v>28.18</c:v>
                </c:pt>
                <c:pt idx="1743">
                  <c:v>28.07</c:v>
                </c:pt>
                <c:pt idx="1744">
                  <c:v>28.25</c:v>
                </c:pt>
                <c:pt idx="1745">
                  <c:v>28.2</c:v>
                </c:pt>
                <c:pt idx="1746">
                  <c:v>28.35</c:v>
                </c:pt>
                <c:pt idx="1747">
                  <c:v>28.83</c:v>
                </c:pt>
                <c:pt idx="1748">
                  <c:v>28.79</c:v>
                </c:pt>
                <c:pt idx="1749">
                  <c:v>28.65</c:v>
                </c:pt>
                <c:pt idx="1750">
                  <c:v>28.3</c:v>
                </c:pt>
                <c:pt idx="1751">
                  <c:v>28.45</c:v>
                </c:pt>
                <c:pt idx="1752">
                  <c:v>28.65</c:v>
                </c:pt>
                <c:pt idx="1753">
                  <c:v>29.03</c:v>
                </c:pt>
                <c:pt idx="1754">
                  <c:v>28.94</c:v>
                </c:pt>
                <c:pt idx="1755">
                  <c:v>29.23</c:v>
                </c:pt>
                <c:pt idx="1756">
                  <c:v>27.8</c:v>
                </c:pt>
                <c:pt idx="1757">
                  <c:v>27.55</c:v>
                </c:pt>
                <c:pt idx="1758">
                  <c:v>27.08</c:v>
                </c:pt>
                <c:pt idx="1759">
                  <c:v>26.47</c:v>
                </c:pt>
                <c:pt idx="1760">
                  <c:v>26.85</c:v>
                </c:pt>
                <c:pt idx="1761">
                  <c:v>26.75</c:v>
                </c:pt>
                <c:pt idx="1762">
                  <c:v>26.873750000000001</c:v>
                </c:pt>
                <c:pt idx="1763">
                  <c:v>26.751718750000002</c:v>
                </c:pt>
                <c:pt idx="1764">
                  <c:v>26.8</c:v>
                </c:pt>
                <c:pt idx="1765">
                  <c:v>26.8</c:v>
                </c:pt>
                <c:pt idx="1766">
                  <c:v>26.69</c:v>
                </c:pt>
                <c:pt idx="1767">
                  <c:v>26.5</c:v>
                </c:pt>
                <c:pt idx="1768">
                  <c:v>26.84</c:v>
                </c:pt>
                <c:pt idx="1769">
                  <c:v>27.1</c:v>
                </c:pt>
                <c:pt idx="1770">
                  <c:v>27.34</c:v>
                </c:pt>
                <c:pt idx="1771">
                  <c:v>28.24</c:v>
                </c:pt>
                <c:pt idx="1772">
                  <c:v>28.75</c:v>
                </c:pt>
                <c:pt idx="1773">
                  <c:v>29.33</c:v>
                </c:pt>
                <c:pt idx="1774">
                  <c:v>30.39</c:v>
                </c:pt>
                <c:pt idx="1775">
                  <c:v>32</c:v>
                </c:pt>
                <c:pt idx="1776">
                  <c:v>30.78</c:v>
                </c:pt>
                <c:pt idx="1777">
                  <c:v>28.45</c:v>
                </c:pt>
                <c:pt idx="1778">
                  <c:v>27.22</c:v>
                </c:pt>
                <c:pt idx="1779">
                  <c:v>27.87</c:v>
                </c:pt>
                <c:pt idx="1780">
                  <c:v>29.4</c:v>
                </c:pt>
                <c:pt idx="1781">
                  <c:v>29.1</c:v>
                </c:pt>
                <c:pt idx="1782">
                  <c:v>31.41</c:v>
                </c:pt>
                <c:pt idx="1783">
                  <c:v>29.35</c:v>
                </c:pt>
                <c:pt idx="1784">
                  <c:v>29.4</c:v>
                </c:pt>
                <c:pt idx="1785">
                  <c:v>30.65</c:v>
                </c:pt>
                <c:pt idx="1786">
                  <c:v>29.5</c:v>
                </c:pt>
                <c:pt idx="1787">
                  <c:v>29.25</c:v>
                </c:pt>
                <c:pt idx="1788">
                  <c:v>29.65</c:v>
                </c:pt>
                <c:pt idx="1789">
                  <c:v>29.6</c:v>
                </c:pt>
                <c:pt idx="1790">
                  <c:v>28.95</c:v>
                </c:pt>
                <c:pt idx="1791">
                  <c:v>29.24</c:v>
                </c:pt>
                <c:pt idx="1792">
                  <c:v>28.99</c:v>
                </c:pt>
                <c:pt idx="1793">
                  <c:v>29.07</c:v>
                </c:pt>
                <c:pt idx="1794">
                  <c:v>29.39</c:v>
                </c:pt>
                <c:pt idx="1795">
                  <c:v>30.1</c:v>
                </c:pt>
                <c:pt idx="1796">
                  <c:v>30.78</c:v>
                </c:pt>
                <c:pt idx="1797">
                  <c:v>31.83</c:v>
                </c:pt>
                <c:pt idx="1798">
                  <c:v>31.96</c:v>
                </c:pt>
                <c:pt idx="1799">
                  <c:v>33.11</c:v>
                </c:pt>
                <c:pt idx="1800">
                  <c:v>33.15</c:v>
                </c:pt>
                <c:pt idx="1801">
                  <c:v>33.97</c:v>
                </c:pt>
                <c:pt idx="1802">
                  <c:v>33.799999999999997</c:v>
                </c:pt>
                <c:pt idx="1803">
                  <c:v>34.25</c:v>
                </c:pt>
                <c:pt idx="1804">
                  <c:v>33.33</c:v>
                </c:pt>
                <c:pt idx="1805">
                  <c:v>32.85</c:v>
                </c:pt>
                <c:pt idx="1806">
                  <c:v>32.340000000000003</c:v>
                </c:pt>
                <c:pt idx="1807">
                  <c:v>32.299999999999997</c:v>
                </c:pt>
                <c:pt idx="1808">
                  <c:v>34.08</c:v>
                </c:pt>
                <c:pt idx="1809">
                  <c:v>33.380000000000003</c:v>
                </c:pt>
                <c:pt idx="1810">
                  <c:v>34.090000000000003</c:v>
                </c:pt>
                <c:pt idx="1811">
                  <c:v>34.44</c:v>
                </c:pt>
                <c:pt idx="1812">
                  <c:v>34.85</c:v>
                </c:pt>
                <c:pt idx="1813">
                  <c:v>35.18</c:v>
                </c:pt>
                <c:pt idx="1814">
                  <c:v>33.57</c:v>
                </c:pt>
                <c:pt idx="1815">
                  <c:v>34.29</c:v>
                </c:pt>
                <c:pt idx="1816">
                  <c:v>34.4</c:v>
                </c:pt>
                <c:pt idx="1817">
                  <c:v>33.65</c:v>
                </c:pt>
                <c:pt idx="1818">
                  <c:v>33.729999999999997</c:v>
                </c:pt>
                <c:pt idx="1819">
                  <c:v>34.68</c:v>
                </c:pt>
                <c:pt idx="1820">
                  <c:v>34.409999999999997</c:v>
                </c:pt>
                <c:pt idx="1821">
                  <c:v>35.32</c:v>
                </c:pt>
                <c:pt idx="1822">
                  <c:v>35.130000000000003</c:v>
                </c:pt>
                <c:pt idx="1823">
                  <c:v>34.75</c:v>
                </c:pt>
                <c:pt idx="1824">
                  <c:v>35.54</c:v>
                </c:pt>
                <c:pt idx="1825">
                  <c:v>35.200000000000003</c:v>
                </c:pt>
                <c:pt idx="1826">
                  <c:v>34.630000000000003</c:v>
                </c:pt>
                <c:pt idx="1827">
                  <c:v>34.93</c:v>
                </c:pt>
                <c:pt idx="1828">
                  <c:v>34.58</c:v>
                </c:pt>
                <c:pt idx="1829">
                  <c:v>34.700000000000003</c:v>
                </c:pt>
                <c:pt idx="1830">
                  <c:v>34.29</c:v>
                </c:pt>
                <c:pt idx="1831">
                  <c:v>33.68</c:v>
                </c:pt>
                <c:pt idx="1832">
                  <c:v>33.93</c:v>
                </c:pt>
                <c:pt idx="1833">
                  <c:v>34.67</c:v>
                </c:pt>
                <c:pt idx="1834">
                  <c:v>35.9</c:v>
                </c:pt>
                <c:pt idx="1835">
                  <c:v>36.07</c:v>
                </c:pt>
                <c:pt idx="1836">
                  <c:v>36.74</c:v>
                </c:pt>
                <c:pt idx="1837">
                  <c:v>36.75</c:v>
                </c:pt>
                <c:pt idx="1838">
                  <c:v>36.299999999999997</c:v>
                </c:pt>
                <c:pt idx="1839">
                  <c:v>36.5</c:v>
                </c:pt>
                <c:pt idx="1840">
                  <c:v>36.9</c:v>
                </c:pt>
                <c:pt idx="1841">
                  <c:v>36.549999999999997</c:v>
                </c:pt>
                <c:pt idx="1842">
                  <c:v>35.9</c:v>
                </c:pt>
                <c:pt idx="1843">
                  <c:v>35.130000000000003</c:v>
                </c:pt>
                <c:pt idx="1844">
                  <c:v>34.79</c:v>
                </c:pt>
                <c:pt idx="1845">
                  <c:v>34.75</c:v>
                </c:pt>
                <c:pt idx="1846">
                  <c:v>34.14</c:v>
                </c:pt>
                <c:pt idx="1847">
                  <c:v>33.18</c:v>
                </c:pt>
                <c:pt idx="1848">
                  <c:v>33.659999999999997</c:v>
                </c:pt>
                <c:pt idx="1849">
                  <c:v>33.049999999999997</c:v>
                </c:pt>
                <c:pt idx="1850">
                  <c:v>32.65</c:v>
                </c:pt>
                <c:pt idx="1851">
                  <c:v>30.23</c:v>
                </c:pt>
                <c:pt idx="1852">
                  <c:v>31.13</c:v>
                </c:pt>
                <c:pt idx="1853">
                  <c:v>30.9</c:v>
                </c:pt>
                <c:pt idx="1854">
                  <c:v>30.98</c:v>
                </c:pt>
                <c:pt idx="1855">
                  <c:v>29.1</c:v>
                </c:pt>
                <c:pt idx="1856">
                  <c:v>29.5</c:v>
                </c:pt>
                <c:pt idx="1857">
                  <c:v>30.06</c:v>
                </c:pt>
                <c:pt idx="1858">
                  <c:v>29.2</c:v>
                </c:pt>
                <c:pt idx="1859">
                  <c:v>28.5</c:v>
                </c:pt>
                <c:pt idx="1860">
                  <c:v>29.1</c:v>
                </c:pt>
                <c:pt idx="1861">
                  <c:v>29.45</c:v>
                </c:pt>
                <c:pt idx="1862">
                  <c:v>32.479999999999997</c:v>
                </c:pt>
                <c:pt idx="1863">
                  <c:v>31.55</c:v>
                </c:pt>
                <c:pt idx="1864">
                  <c:v>32.35</c:v>
                </c:pt>
                <c:pt idx="1865">
                  <c:v>33.35</c:v>
                </c:pt>
                <c:pt idx="1866">
                  <c:v>31.6</c:v>
                </c:pt>
                <c:pt idx="1867">
                  <c:v>30.65</c:v>
                </c:pt>
                <c:pt idx="1868">
                  <c:v>30.59</c:v>
                </c:pt>
                <c:pt idx="1869">
                  <c:v>30.33</c:v>
                </c:pt>
                <c:pt idx="1870">
                  <c:v>29.7</c:v>
                </c:pt>
                <c:pt idx="1871">
                  <c:v>30.6</c:v>
                </c:pt>
                <c:pt idx="1872">
                  <c:v>31.25</c:v>
                </c:pt>
                <c:pt idx="1873">
                  <c:v>31.6</c:v>
                </c:pt>
                <c:pt idx="1874">
                  <c:v>32.880000000000003</c:v>
                </c:pt>
                <c:pt idx="1875">
                  <c:v>33.39</c:v>
                </c:pt>
                <c:pt idx="1876">
                  <c:v>34.549999999999997</c:v>
                </c:pt>
                <c:pt idx="1877">
                  <c:v>33.950000000000003</c:v>
                </c:pt>
                <c:pt idx="1878">
                  <c:v>36.15</c:v>
                </c:pt>
                <c:pt idx="1879">
                  <c:v>35.9</c:v>
                </c:pt>
                <c:pt idx="1880">
                  <c:v>36.590000000000003</c:v>
                </c:pt>
                <c:pt idx="1881">
                  <c:v>36.229999999999997</c:v>
                </c:pt>
                <c:pt idx="1882">
                  <c:v>35.89</c:v>
                </c:pt>
                <c:pt idx="1883">
                  <c:v>37.549999999999997</c:v>
                </c:pt>
                <c:pt idx="1884">
                  <c:v>40.94</c:v>
                </c:pt>
                <c:pt idx="1885">
                  <c:v>42.79</c:v>
                </c:pt>
                <c:pt idx="1886">
                  <c:v>42.4</c:v>
                </c:pt>
                <c:pt idx="1887">
                  <c:v>44.15</c:v>
                </c:pt>
                <c:pt idx="1888">
                  <c:v>45.05</c:v>
                </c:pt>
                <c:pt idx="1889">
                  <c:v>45.4</c:v>
                </c:pt>
                <c:pt idx="1890" formatCode="General">
                  <c:v>43.69</c:v>
                </c:pt>
                <c:pt idx="1891">
                  <c:v>43.69</c:v>
                </c:pt>
                <c:pt idx="1892">
                  <c:v>43.8</c:v>
                </c:pt>
                <c:pt idx="1893">
                  <c:v>44.3</c:v>
                </c:pt>
                <c:pt idx="1894">
                  <c:v>45.25</c:v>
                </c:pt>
                <c:pt idx="1895">
                  <c:v>45.7</c:v>
                </c:pt>
                <c:pt idx="1896">
                  <c:v>46.05</c:v>
                </c:pt>
                <c:pt idx="1897">
                  <c:v>46.7</c:v>
                </c:pt>
                <c:pt idx="1898">
                  <c:v>47.55</c:v>
                </c:pt>
                <c:pt idx="1899">
                  <c:v>46.95</c:v>
                </c:pt>
                <c:pt idx="1900">
                  <c:v>48.4</c:v>
                </c:pt>
                <c:pt idx="1901">
                  <c:v>48.75</c:v>
                </c:pt>
                <c:pt idx="1902">
                  <c:v>49.08</c:v>
                </c:pt>
                <c:pt idx="1903">
                  <c:v>48.65</c:v>
                </c:pt>
                <c:pt idx="1904">
                  <c:v>48.05</c:v>
                </c:pt>
                <c:pt idx="1905">
                  <c:v>50.8</c:v>
                </c:pt>
                <c:pt idx="1906">
                  <c:v>52.3</c:v>
                </c:pt>
                <c:pt idx="1907">
                  <c:v>52.68</c:v>
                </c:pt>
                <c:pt idx="1908">
                  <c:v>55.4</c:v>
                </c:pt>
                <c:pt idx="1909">
                  <c:v>52.1</c:v>
                </c:pt>
                <c:pt idx="1910">
                  <c:v>52.53</c:v>
                </c:pt>
                <c:pt idx="1911">
                  <c:v>49.95</c:v>
                </c:pt>
                <c:pt idx="1912">
                  <c:v>50.74</c:v>
                </c:pt>
                <c:pt idx="1913">
                  <c:v>51.04</c:v>
                </c:pt>
                <c:pt idx="1914">
                  <c:v>50.85</c:v>
                </c:pt>
                <c:pt idx="1915">
                  <c:v>49.68</c:v>
                </c:pt>
                <c:pt idx="1916">
                  <c:v>49.72</c:v>
                </c:pt>
                <c:pt idx="1917">
                  <c:v>49.73</c:v>
                </c:pt>
                <c:pt idx="1918">
                  <c:v>47.54</c:v>
                </c:pt>
                <c:pt idx="1919">
                  <c:v>49.05</c:v>
                </c:pt>
                <c:pt idx="1920">
                  <c:v>47.65</c:v>
                </c:pt>
                <c:pt idx="1921">
                  <c:v>47.74</c:v>
                </c:pt>
                <c:pt idx="1922">
                  <c:v>47.88</c:v>
                </c:pt>
                <c:pt idx="1923">
                  <c:v>47.53</c:v>
                </c:pt>
                <c:pt idx="1924">
                  <c:v>47.7</c:v>
                </c:pt>
                <c:pt idx="1925">
                  <c:v>48.04</c:v>
                </c:pt>
                <c:pt idx="1926">
                  <c:v>49.13</c:v>
                </c:pt>
                <c:pt idx="1927">
                  <c:v>48.5</c:v>
                </c:pt>
                <c:pt idx="1928">
                  <c:v>48.33</c:v>
                </c:pt>
                <c:pt idx="1929">
                  <c:v>47.35</c:v>
                </c:pt>
                <c:pt idx="1930">
                  <c:v>46.1</c:v>
                </c:pt>
                <c:pt idx="1931">
                  <c:v>43.9</c:v>
                </c:pt>
                <c:pt idx="1932">
                  <c:v>43.94</c:v>
                </c:pt>
                <c:pt idx="1933">
                  <c:v>42.56</c:v>
                </c:pt>
                <c:pt idx="1934">
                  <c:v>44.04</c:v>
                </c:pt>
                <c:pt idx="1935">
                  <c:v>44.35</c:v>
                </c:pt>
                <c:pt idx="1936">
                  <c:v>45.34</c:v>
                </c:pt>
                <c:pt idx="1937">
                  <c:v>44.62</c:v>
                </c:pt>
                <c:pt idx="1938">
                  <c:v>45.25</c:v>
                </c:pt>
                <c:pt idx="1939">
                  <c:v>44.9</c:v>
                </c:pt>
                <c:pt idx="1940">
                  <c:v>45.2</c:v>
                </c:pt>
                <c:pt idx="1941">
                  <c:v>46.34</c:v>
                </c:pt>
                <c:pt idx="1942">
                  <c:v>46.22</c:v>
                </c:pt>
                <c:pt idx="1943">
                  <c:v>47.28</c:v>
                </c:pt>
                <c:pt idx="1944" formatCode="General">
                  <c:v>49.3</c:v>
                </c:pt>
                <c:pt idx="1945" formatCode="General">
                  <c:v>50.15</c:v>
                </c:pt>
                <c:pt idx="1946" formatCode="General">
                  <c:v>51.64</c:v>
                </c:pt>
                <c:pt idx="1947" formatCode="General">
                  <c:v>53.3</c:v>
                </c:pt>
                <c:pt idx="1948" formatCode="General">
                  <c:v>50.5</c:v>
                </c:pt>
                <c:pt idx="1949" formatCode="General">
                  <c:v>50.3</c:v>
                </c:pt>
                <c:pt idx="1950" formatCode="General">
                  <c:v>51.25</c:v>
                </c:pt>
                <c:pt idx="1951" formatCode="General">
                  <c:v>51.43</c:v>
                </c:pt>
                <c:pt idx="1952" formatCode="General">
                  <c:v>51.43</c:v>
                </c:pt>
                <c:pt idx="1953" formatCode="General">
                  <c:v>54.78</c:v>
                </c:pt>
                <c:pt idx="1954" formatCode="General">
                  <c:v>54.6</c:v>
                </c:pt>
                <c:pt idx="1955" formatCode="General">
                  <c:v>56.85</c:v>
                </c:pt>
                <c:pt idx="1956" formatCode="General">
                  <c:v>54.6</c:v>
                </c:pt>
                <c:pt idx="1957" formatCode="General">
                  <c:v>53.4</c:v>
                </c:pt>
                <c:pt idx="1958" formatCode="General">
                  <c:v>53.14</c:v>
                </c:pt>
                <c:pt idx="1959" formatCode="General">
                  <c:v>53.85</c:v>
                </c:pt>
                <c:pt idx="1960" formatCode="General">
                  <c:v>54.4</c:v>
                </c:pt>
                <c:pt idx="1961" formatCode="General">
                  <c:v>54.83</c:v>
                </c:pt>
                <c:pt idx="1962" formatCode="General">
                  <c:v>55.83</c:v>
                </c:pt>
                <c:pt idx="1963" formatCode="General">
                  <c:v>55.75</c:v>
                </c:pt>
                <c:pt idx="1964" formatCode="General">
                  <c:v>53.18</c:v>
                </c:pt>
                <c:pt idx="1965" formatCode="General">
                  <c:v>51.85</c:v>
                </c:pt>
                <c:pt idx="1966" formatCode="General">
                  <c:v>51.49</c:v>
                </c:pt>
                <c:pt idx="1967" formatCode="General">
                  <c:v>52.6</c:v>
                </c:pt>
                <c:pt idx="1968" formatCode="General">
                  <c:v>55.15</c:v>
                </c:pt>
                <c:pt idx="1969">
                  <c:v>57.39</c:v>
                </c:pt>
                <c:pt idx="1970">
                  <c:v>59.29</c:v>
                </c:pt>
                <c:pt idx="1971">
                  <c:v>60.2</c:v>
                </c:pt>
                <c:pt idx="1972">
                  <c:v>58.8</c:v>
                </c:pt>
                <c:pt idx="1973">
                  <c:v>56.6</c:v>
                </c:pt>
                <c:pt idx="1974">
                  <c:v>53.76</c:v>
                </c:pt>
                <c:pt idx="1975">
                  <c:v>53.58</c:v>
                </c:pt>
                <c:pt idx="1976">
                  <c:v>51.92</c:v>
                </c:pt>
                <c:pt idx="1977">
                  <c:v>51.59</c:v>
                </c:pt>
                <c:pt idx="1978">
                  <c:v>50.4</c:v>
                </c:pt>
                <c:pt idx="1979">
                  <c:v>49.5</c:v>
                </c:pt>
                <c:pt idx="1980">
                  <c:v>49.98</c:v>
                </c:pt>
                <c:pt idx="1981" formatCode="General">
                  <c:v>48.6</c:v>
                </c:pt>
                <c:pt idx="1982" formatCode="General">
                  <c:v>48.44</c:v>
                </c:pt>
                <c:pt idx="1983" formatCode="General">
                  <c:v>47.78</c:v>
                </c:pt>
                <c:pt idx="1984" formatCode="General">
                  <c:v>46.09</c:v>
                </c:pt>
                <c:pt idx="1985" formatCode="General">
                  <c:v>47.09</c:v>
                </c:pt>
                <c:pt idx="1986" formatCode="General">
                  <c:v>46</c:v>
                </c:pt>
                <c:pt idx="1987" formatCode="General">
                  <c:v>45.5</c:v>
                </c:pt>
                <c:pt idx="1988" formatCode="General">
                  <c:v>44.75</c:v>
                </c:pt>
                <c:pt idx="1989" formatCode="General">
                  <c:v>43.22</c:v>
                </c:pt>
                <c:pt idx="1990" formatCode="General">
                  <c:v>43.85</c:v>
                </c:pt>
                <c:pt idx="1991" formatCode="General">
                  <c:v>43.2</c:v>
                </c:pt>
                <c:pt idx="1992" formatCode="General">
                  <c:v>42.2</c:v>
                </c:pt>
                <c:pt idx="1993" formatCode="General">
                  <c:v>43.5</c:v>
                </c:pt>
                <c:pt idx="1994" formatCode="General">
                  <c:v>42.35</c:v>
                </c:pt>
                <c:pt idx="1995" formatCode="General">
                  <c:v>42</c:v>
                </c:pt>
                <c:pt idx="1996" formatCode="General">
                  <c:v>42.48</c:v>
                </c:pt>
                <c:pt idx="1997" formatCode="General">
                  <c:v>41.44</c:v>
                </c:pt>
                <c:pt idx="1998" formatCode="General">
                  <c:v>41.99</c:v>
                </c:pt>
                <c:pt idx="1999" formatCode="General">
                  <c:v>42.7</c:v>
                </c:pt>
                <c:pt idx="2000" formatCode="General">
                  <c:v>42.2</c:v>
                </c:pt>
                <c:pt idx="2001" formatCode="General">
                  <c:v>41.44</c:v>
                </c:pt>
                <c:pt idx="2002" formatCode="General">
                  <c:v>40.9</c:v>
                </c:pt>
                <c:pt idx="2003" formatCode="General">
                  <c:v>40.85</c:v>
                </c:pt>
                <c:pt idx="2004" formatCode="General">
                  <c:v>39.9</c:v>
                </c:pt>
                <c:pt idx="2005" formatCode="General">
                  <c:v>40.15</c:v>
                </c:pt>
                <c:pt idx="2006" formatCode="General">
                  <c:v>39.24</c:v>
                </c:pt>
                <c:pt idx="2007" formatCode="General">
                  <c:v>38.11</c:v>
                </c:pt>
                <c:pt idx="2008" formatCode="General">
                  <c:v>38.049999999999997</c:v>
                </c:pt>
                <c:pt idx="2009" formatCode="General">
                  <c:v>39.380000000000003</c:v>
                </c:pt>
                <c:pt idx="2010" formatCode="General">
                  <c:v>39.6</c:v>
                </c:pt>
                <c:pt idx="2011">
                  <c:v>40.549999999999997</c:v>
                </c:pt>
                <c:pt idx="2012">
                  <c:v>40.25</c:v>
                </c:pt>
                <c:pt idx="2013">
                  <c:v>40.82</c:v>
                </c:pt>
                <c:pt idx="2014">
                  <c:v>40.58</c:v>
                </c:pt>
                <c:pt idx="2015">
                  <c:v>40.54</c:v>
                </c:pt>
                <c:pt idx="2016">
                  <c:v>40.54</c:v>
                </c:pt>
                <c:pt idx="2017">
                  <c:v>39.229999999999997</c:v>
                </c:pt>
                <c:pt idx="2018">
                  <c:v>38.53</c:v>
                </c:pt>
                <c:pt idx="2019">
                  <c:v>38.39</c:v>
                </c:pt>
                <c:pt idx="2020">
                  <c:v>38.78</c:v>
                </c:pt>
                <c:pt idx="2021">
                  <c:v>38.950000000000003</c:v>
                </c:pt>
                <c:pt idx="2022">
                  <c:v>39.4</c:v>
                </c:pt>
                <c:pt idx="2023">
                  <c:v>39.08</c:v>
                </c:pt>
                <c:pt idx="2024">
                  <c:v>39.450000000000003</c:v>
                </c:pt>
                <c:pt idx="2025">
                  <c:v>40.299999999999997</c:v>
                </c:pt>
                <c:pt idx="2026">
                  <c:v>39.6</c:v>
                </c:pt>
                <c:pt idx="2027">
                  <c:v>39.200000000000003</c:v>
                </c:pt>
                <c:pt idx="2028">
                  <c:v>39.880000000000003</c:v>
                </c:pt>
                <c:pt idx="2029">
                  <c:v>38.270000000000003</c:v>
                </c:pt>
                <c:pt idx="2030">
                  <c:v>39.6</c:v>
                </c:pt>
                <c:pt idx="2031">
                  <c:v>39.54</c:v>
                </c:pt>
                <c:pt idx="2032">
                  <c:v>38.5</c:v>
                </c:pt>
                <c:pt idx="2033">
                  <c:v>37.15</c:v>
                </c:pt>
                <c:pt idx="2034">
                  <c:v>36.409999999999997</c:v>
                </c:pt>
                <c:pt idx="2035">
                  <c:v>36.380000000000003</c:v>
                </c:pt>
                <c:pt idx="2036">
                  <c:v>36.380000000000003</c:v>
                </c:pt>
                <c:pt idx="2037">
                  <c:v>35.79</c:v>
                </c:pt>
                <c:pt idx="2038" formatCode="General">
                  <c:v>35.590000000000003</c:v>
                </c:pt>
                <c:pt idx="2039" formatCode="General">
                  <c:v>35.79</c:v>
                </c:pt>
                <c:pt idx="2040" formatCode="General">
                  <c:v>36.549999999999997</c:v>
                </c:pt>
                <c:pt idx="2041" formatCode="General">
                  <c:v>36.6</c:v>
                </c:pt>
                <c:pt idx="2042" formatCode="General">
                  <c:v>37.22</c:v>
                </c:pt>
                <c:pt idx="2043" formatCode="General">
                  <c:v>37.479999999999997</c:v>
                </c:pt>
                <c:pt idx="2044" formatCode="General">
                  <c:v>36.03</c:v>
                </c:pt>
                <c:pt idx="2045" formatCode="General">
                  <c:v>36.119999999999997</c:v>
                </c:pt>
                <c:pt idx="2046" formatCode="General">
                  <c:v>36.700000000000003</c:v>
                </c:pt>
                <c:pt idx="2047" formatCode="General">
                  <c:v>36.119999999999997</c:v>
                </c:pt>
                <c:pt idx="2048" formatCode="General">
                  <c:v>36.47</c:v>
                </c:pt>
                <c:pt idx="2049" formatCode="General">
                  <c:v>36.85</c:v>
                </c:pt>
                <c:pt idx="2050" formatCode="General">
                  <c:v>37.68</c:v>
                </c:pt>
                <c:pt idx="2051" formatCode="General">
                  <c:v>37.29</c:v>
                </c:pt>
                <c:pt idx="2052" formatCode="General">
                  <c:v>36.229999999999997</c:v>
                </c:pt>
                <c:pt idx="2053" formatCode="General">
                  <c:v>37.17</c:v>
                </c:pt>
                <c:pt idx="2054" formatCode="General">
                  <c:v>36.44</c:v>
                </c:pt>
                <c:pt idx="2055" formatCode="General">
                  <c:v>35.950000000000003</c:v>
                </c:pt>
                <c:pt idx="2056" formatCode="General">
                  <c:v>36.49</c:v>
                </c:pt>
                <c:pt idx="2057" formatCode="General">
                  <c:v>37.33</c:v>
                </c:pt>
                <c:pt idx="2058" formatCode="General">
                  <c:v>36.32</c:v>
                </c:pt>
                <c:pt idx="2059" formatCode="General">
                  <c:v>35.380000000000003</c:v>
                </c:pt>
                <c:pt idx="2060" formatCode="General">
                  <c:v>35.35</c:v>
                </c:pt>
                <c:pt idx="2061" formatCode="General">
                  <c:v>34.4</c:v>
                </c:pt>
                <c:pt idx="2062" formatCode="General">
                  <c:v>34.65</c:v>
                </c:pt>
                <c:pt idx="2063" formatCode="General">
                  <c:v>34.950000000000003</c:v>
                </c:pt>
                <c:pt idx="2064" formatCode="General">
                  <c:v>35.65</c:v>
                </c:pt>
                <c:pt idx="2065" formatCode="General">
                  <c:v>35.83</c:v>
                </c:pt>
                <c:pt idx="2066" formatCode="General">
                  <c:v>35.33</c:v>
                </c:pt>
                <c:pt idx="2067" formatCode="General">
                  <c:v>35.5</c:v>
                </c:pt>
                <c:pt idx="2068" formatCode="General">
                  <c:v>36.56</c:v>
                </c:pt>
                <c:pt idx="2069" formatCode="General">
                  <c:v>37.06</c:v>
                </c:pt>
                <c:pt idx="2070" formatCode="General">
                  <c:v>37.729999999999997</c:v>
                </c:pt>
                <c:pt idx="2071" formatCode="General">
                  <c:v>38.1</c:v>
                </c:pt>
                <c:pt idx="2072" formatCode="General">
                  <c:v>36.43</c:v>
                </c:pt>
                <c:pt idx="2073">
                  <c:v>36.770000000000003</c:v>
                </c:pt>
                <c:pt idx="2074">
                  <c:v>37.61</c:v>
                </c:pt>
                <c:pt idx="2075">
                  <c:v>36.83</c:v>
                </c:pt>
                <c:pt idx="2076">
                  <c:v>36.520000000000003</c:v>
                </c:pt>
                <c:pt idx="2077">
                  <c:v>36.22</c:v>
                </c:pt>
                <c:pt idx="2078">
                  <c:v>35.479999999999997</c:v>
                </c:pt>
                <c:pt idx="2079">
                  <c:v>34.700000000000003</c:v>
                </c:pt>
                <c:pt idx="2080">
                  <c:v>34.35</c:v>
                </c:pt>
                <c:pt idx="2081">
                  <c:v>33.31</c:v>
                </c:pt>
                <c:pt idx="2082">
                  <c:v>33.53</c:v>
                </c:pt>
                <c:pt idx="2083">
                  <c:v>34.19</c:v>
                </c:pt>
                <c:pt idx="2084">
                  <c:v>35.549999999999997</c:v>
                </c:pt>
                <c:pt idx="2085">
                  <c:v>34.85</c:v>
                </c:pt>
                <c:pt idx="2086">
                  <c:v>36.200000000000003</c:v>
                </c:pt>
                <c:pt idx="2087">
                  <c:v>36.82</c:v>
                </c:pt>
                <c:pt idx="2088">
                  <c:v>36.35</c:v>
                </c:pt>
                <c:pt idx="2089">
                  <c:v>36.200000000000003</c:v>
                </c:pt>
                <c:pt idx="2090">
                  <c:v>37.06</c:v>
                </c:pt>
                <c:pt idx="2091">
                  <c:v>38.299999999999997</c:v>
                </c:pt>
                <c:pt idx="2092">
                  <c:v>38.65</c:v>
                </c:pt>
                <c:pt idx="2093">
                  <c:v>40.1</c:v>
                </c:pt>
                <c:pt idx="2094">
                  <c:v>38.54</c:v>
                </c:pt>
                <c:pt idx="2095">
                  <c:v>38.15</c:v>
                </c:pt>
                <c:pt idx="2096">
                  <c:v>38.799999999999997</c:v>
                </c:pt>
                <c:pt idx="2097">
                  <c:v>39.700000000000003</c:v>
                </c:pt>
                <c:pt idx="2098" formatCode="General">
                  <c:v>40.82</c:v>
                </c:pt>
                <c:pt idx="2099">
                  <c:v>41.25</c:v>
                </c:pt>
                <c:pt idx="2100">
                  <c:v>41.55</c:v>
                </c:pt>
                <c:pt idx="2101">
                  <c:v>42.5</c:v>
                </c:pt>
                <c:pt idx="2102">
                  <c:v>42.75</c:v>
                </c:pt>
                <c:pt idx="2103">
                  <c:v>43.05</c:v>
                </c:pt>
                <c:pt idx="2104">
                  <c:v>42.29</c:v>
                </c:pt>
                <c:pt idx="2105">
                  <c:v>42.58</c:v>
                </c:pt>
                <c:pt idx="2106">
                  <c:v>43.69</c:v>
                </c:pt>
                <c:pt idx="2107">
                  <c:v>43.99</c:v>
                </c:pt>
                <c:pt idx="2108">
                  <c:v>44.38</c:v>
                </c:pt>
                <c:pt idx="2109">
                  <c:v>43.6</c:v>
                </c:pt>
                <c:pt idx="2110">
                  <c:v>44.43</c:v>
                </c:pt>
                <c:pt idx="2111">
                  <c:v>45.25</c:v>
                </c:pt>
                <c:pt idx="2112">
                  <c:v>44.7</c:v>
                </c:pt>
                <c:pt idx="2113">
                  <c:v>45.25</c:v>
                </c:pt>
                <c:pt idx="2114">
                  <c:v>46.25</c:v>
                </c:pt>
                <c:pt idx="2115">
                  <c:v>45.27</c:v>
                </c:pt>
                <c:pt idx="2116" formatCode="General">
                  <c:v>45.29</c:v>
                </c:pt>
                <c:pt idx="2117" formatCode="General">
                  <c:v>44.75</c:v>
                </c:pt>
                <c:pt idx="2118" formatCode="General">
                  <c:v>45.7</c:v>
                </c:pt>
                <c:pt idx="2119" formatCode="General">
                  <c:v>45.62</c:v>
                </c:pt>
                <c:pt idx="2120" formatCode="General">
                  <c:v>45.4</c:v>
                </c:pt>
                <c:pt idx="2121" formatCode="General">
                  <c:v>45.46</c:v>
                </c:pt>
                <c:pt idx="2122" formatCode="General">
                  <c:v>46.09</c:v>
                </c:pt>
                <c:pt idx="2123" formatCode="General">
                  <c:v>46.15</c:v>
                </c:pt>
                <c:pt idx="2124" formatCode="General">
                  <c:v>46</c:v>
                </c:pt>
                <c:pt idx="2125" formatCode="General">
                  <c:v>46.55</c:v>
                </c:pt>
                <c:pt idx="2126" formatCode="General">
                  <c:v>45.99</c:v>
                </c:pt>
                <c:pt idx="2127" formatCode="General">
                  <c:v>45.3</c:v>
                </c:pt>
                <c:pt idx="2128" formatCode="General">
                  <c:v>45.54</c:v>
                </c:pt>
                <c:pt idx="2129" formatCode="General">
                  <c:v>45.1</c:v>
                </c:pt>
                <c:pt idx="2130" formatCode="General">
                  <c:v>44.71</c:v>
                </c:pt>
                <c:pt idx="2131" formatCode="General">
                  <c:v>43.94</c:v>
                </c:pt>
                <c:pt idx="2132" formatCode="General">
                  <c:v>44.95</c:v>
                </c:pt>
                <c:pt idx="2133" formatCode="General">
                  <c:v>46.04</c:v>
                </c:pt>
                <c:pt idx="2134" formatCode="General">
                  <c:v>45.49</c:v>
                </c:pt>
                <c:pt idx="2135" formatCode="General">
                  <c:v>46.45</c:v>
                </c:pt>
                <c:pt idx="2136" formatCode="General">
                  <c:v>48.68</c:v>
                </c:pt>
                <c:pt idx="2137" formatCode="General">
                  <c:v>48.61</c:v>
                </c:pt>
                <c:pt idx="2138" formatCode="General">
                  <c:v>48.48</c:v>
                </c:pt>
                <c:pt idx="2139" formatCode="General">
                  <c:v>49.55</c:v>
                </c:pt>
                <c:pt idx="2140" formatCode="General">
                  <c:v>49.39</c:v>
                </c:pt>
                <c:pt idx="2141" formatCode="General">
                  <c:v>49.55</c:v>
                </c:pt>
                <c:pt idx="2142" formatCode="General">
                  <c:v>50.2</c:v>
                </c:pt>
                <c:pt idx="2143" formatCode="General">
                  <c:v>49.95</c:v>
                </c:pt>
                <c:pt idx="2144" formatCode="General">
                  <c:v>50.5</c:v>
                </c:pt>
                <c:pt idx="2145" formatCode="General">
                  <c:v>49.3</c:v>
                </c:pt>
                <c:pt idx="2146" formatCode="General">
                  <c:v>49.5</c:v>
                </c:pt>
                <c:pt idx="2147" formatCode="General">
                  <c:v>49.33</c:v>
                </c:pt>
                <c:pt idx="2148" formatCode="General">
                  <c:v>49.89</c:v>
                </c:pt>
                <c:pt idx="2149" formatCode="General">
                  <c:v>50.03</c:v>
                </c:pt>
                <c:pt idx="2150" formatCode="General">
                  <c:v>50.32</c:v>
                </c:pt>
                <c:pt idx="2151" formatCode="General">
                  <c:v>49.32</c:v>
                </c:pt>
                <c:pt idx="2152" formatCode="General">
                  <c:v>48.76</c:v>
                </c:pt>
                <c:pt idx="2153" formatCode="General">
                  <c:v>48.49</c:v>
                </c:pt>
                <c:pt idx="2154" formatCode="General">
                  <c:v>48.73</c:v>
                </c:pt>
                <c:pt idx="2155" formatCode="General">
                  <c:v>48.75</c:v>
                </c:pt>
                <c:pt idx="2156" formatCode="General">
                  <c:v>48.3</c:v>
                </c:pt>
                <c:pt idx="2157" formatCode="General">
                  <c:v>48.1</c:v>
                </c:pt>
                <c:pt idx="2158" formatCode="General">
                  <c:v>50.37</c:v>
                </c:pt>
                <c:pt idx="2159" formatCode="General">
                  <c:v>50.84</c:v>
                </c:pt>
                <c:pt idx="2160" formatCode="General">
                  <c:v>51.3</c:v>
                </c:pt>
                <c:pt idx="2161" formatCode="General">
                  <c:v>51.22</c:v>
                </c:pt>
                <c:pt idx="2162" formatCode="General">
                  <c:v>52.36</c:v>
                </c:pt>
                <c:pt idx="2163" formatCode="General">
                  <c:v>53.54</c:v>
                </c:pt>
                <c:pt idx="2164" formatCode="General">
                  <c:v>53.73</c:v>
                </c:pt>
                <c:pt idx="2165" formatCode="General">
                  <c:v>54.64</c:v>
                </c:pt>
                <c:pt idx="2166" formatCode="General">
                  <c:v>53.89</c:v>
                </c:pt>
                <c:pt idx="2167" formatCode="General">
                  <c:v>54.85</c:v>
                </c:pt>
                <c:pt idx="2168" formatCode="General">
                  <c:v>54.24</c:v>
                </c:pt>
                <c:pt idx="2169" formatCode="General">
                  <c:v>52.45</c:v>
                </c:pt>
                <c:pt idx="2170" formatCode="General">
                  <c:v>53.35</c:v>
                </c:pt>
                <c:pt idx="2171" formatCode="General">
                  <c:v>52.43</c:v>
                </c:pt>
                <c:pt idx="2172" formatCode="General">
                  <c:v>53.85</c:v>
                </c:pt>
                <c:pt idx="2173" formatCode="General">
                  <c:v>54.58</c:v>
                </c:pt>
                <c:pt idx="2174" formatCode="General">
                  <c:v>54.7</c:v>
                </c:pt>
                <c:pt idx="2175" formatCode="General">
                  <c:v>55</c:v>
                </c:pt>
                <c:pt idx="2176" formatCode="General">
                  <c:v>56.49</c:v>
                </c:pt>
                <c:pt idx="2177" formatCode="General">
                  <c:v>57.89</c:v>
                </c:pt>
                <c:pt idx="2178" formatCode="General">
                  <c:v>56.35</c:v>
                </c:pt>
                <c:pt idx="2179" formatCode="General">
                  <c:v>55.9</c:v>
                </c:pt>
                <c:pt idx="2180" formatCode="General">
                  <c:v>56.4</c:v>
                </c:pt>
                <c:pt idx="2181" formatCode="General">
                  <c:v>57.69</c:v>
                </c:pt>
                <c:pt idx="2182" formatCode="General">
                  <c:v>60.67</c:v>
                </c:pt>
                <c:pt idx="2183" formatCode="General">
                  <c:v>59.56</c:v>
                </c:pt>
                <c:pt idx="2184" formatCode="General">
                  <c:v>58.55</c:v>
                </c:pt>
                <c:pt idx="2185" formatCode="General">
                  <c:v>58.78</c:v>
                </c:pt>
                <c:pt idx="2186" formatCode="General">
                  <c:v>57.99</c:v>
                </c:pt>
                <c:pt idx="2187" formatCode="General">
                  <c:v>58.45</c:v>
                </c:pt>
                <c:pt idx="2188" formatCode="General">
                  <c:v>69</c:v>
                </c:pt>
                <c:pt idx="2189" formatCode="General">
                  <c:v>63.4</c:v>
                </c:pt>
                <c:pt idx="2190" formatCode="General">
                  <c:v>58.48</c:v>
                </c:pt>
                <c:pt idx="2191" formatCode="General">
                  <c:v>61.9</c:v>
                </c:pt>
                <c:pt idx="2192" formatCode="General">
                  <c:v>59.4</c:v>
                </c:pt>
                <c:pt idx="2193" formatCode="General">
                  <c:v>58.75</c:v>
                </c:pt>
                <c:pt idx="2194" formatCode="General">
                  <c:v>58.99</c:v>
                </c:pt>
                <c:pt idx="2195" formatCode="General">
                  <c:v>58.69</c:v>
                </c:pt>
                <c:pt idx="2196" formatCode="General">
                  <c:v>57.65</c:v>
                </c:pt>
                <c:pt idx="2197" formatCode="General">
                  <c:v>57.65</c:v>
                </c:pt>
                <c:pt idx="2198" formatCode="General">
                  <c:v>57.65</c:v>
                </c:pt>
                <c:pt idx="2199" formatCode="General">
                  <c:v>55.13</c:v>
                </c:pt>
                <c:pt idx="2200" formatCode="General">
                  <c:v>54.35</c:v>
                </c:pt>
                <c:pt idx="2201">
                  <c:v>56.67</c:v>
                </c:pt>
                <c:pt idx="2202">
                  <c:v>56.67</c:v>
                </c:pt>
                <c:pt idx="2203">
                  <c:v>56.25</c:v>
                </c:pt>
                <c:pt idx="2204">
                  <c:v>54.15</c:v>
                </c:pt>
                <c:pt idx="2205">
                  <c:v>54.15</c:v>
                </c:pt>
                <c:pt idx="2206">
                  <c:v>53.14</c:v>
                </c:pt>
                <c:pt idx="2207">
                  <c:v>53.5</c:v>
                </c:pt>
                <c:pt idx="2208">
                  <c:v>54.45</c:v>
                </c:pt>
                <c:pt idx="2209">
                  <c:v>53.87</c:v>
                </c:pt>
                <c:pt idx="2210">
                  <c:v>54.75</c:v>
                </c:pt>
                <c:pt idx="2211">
                  <c:v>56.3</c:v>
                </c:pt>
                <c:pt idx="2212">
                  <c:v>54.15</c:v>
                </c:pt>
                <c:pt idx="2213">
                  <c:v>53.74</c:v>
                </c:pt>
                <c:pt idx="2214">
                  <c:v>51.52</c:v>
                </c:pt>
                <c:pt idx="2215">
                  <c:v>49.95</c:v>
                </c:pt>
                <c:pt idx="2216">
                  <c:v>50.65</c:v>
                </c:pt>
                <c:pt idx="2217">
                  <c:v>50.26</c:v>
                </c:pt>
                <c:pt idx="2218">
                  <c:v>51.55</c:v>
                </c:pt>
                <c:pt idx="2219">
                  <c:v>49.4</c:v>
                </c:pt>
                <c:pt idx="2220">
                  <c:v>48.8</c:v>
                </c:pt>
                <c:pt idx="2221">
                  <c:v>49.77</c:v>
                </c:pt>
                <c:pt idx="2222">
                  <c:v>49.29</c:v>
                </c:pt>
                <c:pt idx="2223">
                  <c:v>48.23</c:v>
                </c:pt>
                <c:pt idx="2224">
                  <c:v>48.09</c:v>
                </c:pt>
                <c:pt idx="2225">
                  <c:v>49.73</c:v>
                </c:pt>
                <c:pt idx="2226">
                  <c:v>50.3</c:v>
                </c:pt>
                <c:pt idx="2227">
                  <c:v>49.34</c:v>
                </c:pt>
                <c:pt idx="2228">
                  <c:v>48.44</c:v>
                </c:pt>
                <c:pt idx="2229">
                  <c:v>51.4</c:v>
                </c:pt>
                <c:pt idx="2230">
                  <c:v>49.9</c:v>
                </c:pt>
                <c:pt idx="2231">
                  <c:v>49.59</c:v>
                </c:pt>
                <c:pt idx="2232">
                  <c:v>49.36</c:v>
                </c:pt>
                <c:pt idx="2233">
                  <c:v>51.95</c:v>
                </c:pt>
                <c:pt idx="2234">
                  <c:v>51.1</c:v>
                </c:pt>
                <c:pt idx="2235">
                  <c:v>50.3</c:v>
                </c:pt>
                <c:pt idx="2236" formatCode="General">
                  <c:v>51.15</c:v>
                </c:pt>
                <c:pt idx="2237" formatCode="General">
                  <c:v>53.98</c:v>
                </c:pt>
                <c:pt idx="2238" formatCode="General">
                  <c:v>54.39</c:v>
                </c:pt>
                <c:pt idx="2239" formatCode="General">
                  <c:v>55.63</c:v>
                </c:pt>
                <c:pt idx="2240" formatCode="General">
                  <c:v>56</c:v>
                </c:pt>
                <c:pt idx="2241" formatCode="General">
                  <c:v>57.98</c:v>
                </c:pt>
                <c:pt idx="2242" formatCode="General">
                  <c:v>52.9</c:v>
                </c:pt>
                <c:pt idx="2243" formatCode="General">
                  <c:v>50.5</c:v>
                </c:pt>
                <c:pt idx="2244" formatCode="General">
                  <c:v>47.03</c:v>
                </c:pt>
                <c:pt idx="2245" formatCode="General">
                  <c:v>47.3</c:v>
                </c:pt>
                <c:pt idx="2246" formatCode="General">
                  <c:v>47.08</c:v>
                </c:pt>
                <c:pt idx="2247" formatCode="General">
                  <c:v>47.32</c:v>
                </c:pt>
                <c:pt idx="2248" formatCode="General">
                  <c:v>47.33</c:v>
                </c:pt>
                <c:pt idx="2249" formatCode="General">
                  <c:v>48.4</c:v>
                </c:pt>
                <c:pt idx="2250" formatCode="General">
                  <c:v>48.55</c:v>
                </c:pt>
                <c:pt idx="2251" formatCode="General">
                  <c:v>50.77</c:v>
                </c:pt>
                <c:pt idx="2252" formatCode="General">
                  <c:v>55</c:v>
                </c:pt>
                <c:pt idx="2253" formatCode="General">
                  <c:v>52.6</c:v>
                </c:pt>
                <c:pt idx="2254" formatCode="General">
                  <c:v>50.8</c:v>
                </c:pt>
                <c:pt idx="2255" formatCode="General">
                  <c:v>51.24</c:v>
                </c:pt>
                <c:pt idx="2256" formatCode="General">
                  <c:v>49.89</c:v>
                </c:pt>
                <c:pt idx="2257" formatCode="General">
                  <c:v>50.29</c:v>
                </c:pt>
                <c:pt idx="2258" formatCode="General">
                  <c:v>50.85</c:v>
                </c:pt>
                <c:pt idx="2259" formatCode="General">
                  <c:v>51.66</c:v>
                </c:pt>
                <c:pt idx="2260" formatCode="General">
                  <c:v>50.85</c:v>
                </c:pt>
                <c:pt idx="2261" formatCode="General">
                  <c:v>49.09</c:v>
                </c:pt>
                <c:pt idx="2262" formatCode="General">
                  <c:v>47.33</c:v>
                </c:pt>
                <c:pt idx="2263" formatCode="General">
                  <c:v>47.98</c:v>
                </c:pt>
                <c:pt idx="2264" formatCode="General">
                  <c:v>49.6</c:v>
                </c:pt>
                <c:pt idx="2265" formatCode="General">
                  <c:v>48.7</c:v>
                </c:pt>
                <c:pt idx="2266" formatCode="General">
                  <c:v>46.42</c:v>
                </c:pt>
                <c:pt idx="2267" formatCode="General">
                  <c:v>47.1</c:v>
                </c:pt>
                <c:pt idx="2268" formatCode="General">
                  <c:v>46.74</c:v>
                </c:pt>
                <c:pt idx="2269">
                  <c:v>46.8</c:v>
                </c:pt>
                <c:pt idx="2270">
                  <c:v>47.2</c:v>
                </c:pt>
                <c:pt idx="2271">
                  <c:v>48.29</c:v>
                </c:pt>
                <c:pt idx="2272">
                  <c:v>49.65</c:v>
                </c:pt>
                <c:pt idx="2273">
                  <c:v>49.4</c:v>
                </c:pt>
                <c:pt idx="2274">
                  <c:v>50.2</c:v>
                </c:pt>
                <c:pt idx="2275">
                  <c:v>50.37</c:v>
                </c:pt>
                <c:pt idx="2276">
                  <c:v>49.59</c:v>
                </c:pt>
                <c:pt idx="2277">
                  <c:v>49.1</c:v>
                </c:pt>
                <c:pt idx="2278">
                  <c:v>50.5</c:v>
                </c:pt>
                <c:pt idx="2279">
                  <c:v>51.89</c:v>
                </c:pt>
                <c:pt idx="2280">
                  <c:v>51.75</c:v>
                </c:pt>
                <c:pt idx="2281">
                  <c:v>51.1</c:v>
                </c:pt>
                <c:pt idx="2282">
                  <c:v>50.9</c:v>
                </c:pt>
                <c:pt idx="2283">
                  <c:v>51.98</c:v>
                </c:pt>
                <c:pt idx="2284">
                  <c:v>51.75</c:v>
                </c:pt>
                <c:pt idx="2285">
                  <c:v>51.9</c:v>
                </c:pt>
                <c:pt idx="2286">
                  <c:v>51.9</c:v>
                </c:pt>
                <c:pt idx="2287">
                  <c:v>51.45</c:v>
                </c:pt>
                <c:pt idx="2288">
                  <c:v>50.8</c:v>
                </c:pt>
                <c:pt idx="2289">
                  <c:v>51.05</c:v>
                </c:pt>
                <c:pt idx="2290">
                  <c:v>53</c:v>
                </c:pt>
                <c:pt idx="2291">
                  <c:v>53.8</c:v>
                </c:pt>
                <c:pt idx="2292">
                  <c:v>52.7</c:v>
                </c:pt>
                <c:pt idx="2293" formatCode="General">
                  <c:v>53.82</c:v>
                </c:pt>
                <c:pt idx="2294" formatCode="General">
                  <c:v>53.88</c:v>
                </c:pt>
                <c:pt idx="2295" formatCode="General">
                  <c:v>55.55</c:v>
                </c:pt>
                <c:pt idx="2296" formatCode="General">
                  <c:v>53.8</c:v>
                </c:pt>
                <c:pt idx="2297" formatCode="General">
                  <c:v>55.76</c:v>
                </c:pt>
                <c:pt idx="2298" formatCode="General">
                  <c:v>56.03</c:v>
                </c:pt>
                <c:pt idx="2299" formatCode="General">
                  <c:v>55.6</c:v>
                </c:pt>
                <c:pt idx="2300" formatCode="General">
                  <c:v>57.85</c:v>
                </c:pt>
                <c:pt idx="2301" formatCode="General">
                  <c:v>57.4</c:v>
                </c:pt>
                <c:pt idx="2302" formatCode="General">
                  <c:v>57.9</c:v>
                </c:pt>
                <c:pt idx="2303" formatCode="General">
                  <c:v>56.28</c:v>
                </c:pt>
                <c:pt idx="2304" formatCode="General">
                  <c:v>56.1</c:v>
                </c:pt>
                <c:pt idx="2305" formatCode="General">
                  <c:v>58.3</c:v>
                </c:pt>
                <c:pt idx="2306" formatCode="General">
                  <c:v>59.23</c:v>
                </c:pt>
                <c:pt idx="2307" formatCode="General">
                  <c:v>56.75</c:v>
                </c:pt>
                <c:pt idx="2308" formatCode="General">
                  <c:v>56.46</c:v>
                </c:pt>
                <c:pt idx="2309" formatCode="General">
                  <c:v>56.26</c:v>
                </c:pt>
                <c:pt idx="2310" formatCode="General">
                  <c:v>54.25</c:v>
                </c:pt>
                <c:pt idx="2311" formatCode="General">
                  <c:v>54.64</c:v>
                </c:pt>
                <c:pt idx="2312" formatCode="General">
                  <c:v>55.31</c:v>
                </c:pt>
                <c:pt idx="2313" formatCode="General">
                  <c:v>53.66</c:v>
                </c:pt>
                <c:pt idx="2314" formatCode="General">
                  <c:v>54.15</c:v>
                </c:pt>
                <c:pt idx="2315" formatCode="General">
                  <c:v>55.58</c:v>
                </c:pt>
                <c:pt idx="2316" formatCode="General">
                  <c:v>57.64</c:v>
                </c:pt>
                <c:pt idx="2317" formatCode="General">
                  <c:v>55.62</c:v>
                </c:pt>
                <c:pt idx="2318" formatCode="General">
                  <c:v>54.7</c:v>
                </c:pt>
                <c:pt idx="2319" formatCode="General">
                  <c:v>54.6</c:v>
                </c:pt>
                <c:pt idx="2320" formatCode="General">
                  <c:v>53.75</c:v>
                </c:pt>
                <c:pt idx="2321" formatCode="General">
                  <c:v>52.09</c:v>
                </c:pt>
                <c:pt idx="2322" formatCode="General">
                  <c:v>53.38</c:v>
                </c:pt>
                <c:pt idx="2323" formatCode="General">
                  <c:v>53.2</c:v>
                </c:pt>
                <c:pt idx="2324" formatCode="General">
                  <c:v>52.44</c:v>
                </c:pt>
                <c:pt idx="2325" formatCode="General">
                  <c:v>53.9</c:v>
                </c:pt>
                <c:pt idx="2326" formatCode="General">
                  <c:v>54.55</c:v>
                </c:pt>
                <c:pt idx="2327" formatCode="General">
                  <c:v>55.38</c:v>
                </c:pt>
                <c:pt idx="2328" formatCode="General">
                  <c:v>56.43</c:v>
                </c:pt>
                <c:pt idx="2329">
                  <c:v>57.6</c:v>
                </c:pt>
                <c:pt idx="2330">
                  <c:v>57.16</c:v>
                </c:pt>
                <c:pt idx="2331">
                  <c:v>57.05</c:v>
                </c:pt>
                <c:pt idx="2332">
                  <c:v>58.1</c:v>
                </c:pt>
                <c:pt idx="2333">
                  <c:v>58.4</c:v>
                </c:pt>
                <c:pt idx="2334">
                  <c:v>59.79</c:v>
                </c:pt>
                <c:pt idx="2335">
                  <c:v>57.95</c:v>
                </c:pt>
                <c:pt idx="2336">
                  <c:v>57.75</c:v>
                </c:pt>
                <c:pt idx="2337">
                  <c:v>56.93</c:v>
                </c:pt>
                <c:pt idx="2338">
                  <c:v>58.5</c:v>
                </c:pt>
                <c:pt idx="2339">
                  <c:v>56.62</c:v>
                </c:pt>
                <c:pt idx="2340">
                  <c:v>57.2</c:v>
                </c:pt>
                <c:pt idx="2341">
                  <c:v>58.16</c:v>
                </c:pt>
                <c:pt idx="2342">
                  <c:v>58.05</c:v>
                </c:pt>
                <c:pt idx="2343">
                  <c:v>58.05</c:v>
                </c:pt>
                <c:pt idx="2344">
                  <c:v>57.9</c:v>
                </c:pt>
                <c:pt idx="2345">
                  <c:v>58.34</c:v>
                </c:pt>
                <c:pt idx="2346">
                  <c:v>57.65</c:v>
                </c:pt>
                <c:pt idx="2347">
                  <c:v>57.53</c:v>
                </c:pt>
                <c:pt idx="2348">
                  <c:v>57.9</c:v>
                </c:pt>
                <c:pt idx="2349">
                  <c:v>58.52</c:v>
                </c:pt>
                <c:pt idx="2350" formatCode="General">
                  <c:v>57.59</c:v>
                </c:pt>
                <c:pt idx="2351">
                  <c:v>57.76</c:v>
                </c:pt>
                <c:pt idx="2352">
                  <c:v>58.45</c:v>
                </c:pt>
                <c:pt idx="2353">
                  <c:v>58.92</c:v>
                </c:pt>
                <c:pt idx="2354">
                  <c:v>59.93</c:v>
                </c:pt>
                <c:pt idx="2355">
                  <c:v>60.85</c:v>
                </c:pt>
                <c:pt idx="2356">
                  <c:v>60.2</c:v>
                </c:pt>
                <c:pt idx="2357">
                  <c:v>60.2</c:v>
                </c:pt>
                <c:pt idx="2358">
                  <c:v>61.47</c:v>
                </c:pt>
                <c:pt idx="2359">
                  <c:v>62.92</c:v>
                </c:pt>
                <c:pt idx="2360" formatCode="General">
                  <c:v>61.94</c:v>
                </c:pt>
                <c:pt idx="2361">
                  <c:v>62.79</c:v>
                </c:pt>
                <c:pt idx="2362">
                  <c:v>63.8</c:v>
                </c:pt>
                <c:pt idx="2363">
                  <c:v>62.92</c:v>
                </c:pt>
                <c:pt idx="2364">
                  <c:v>64.930000000000007</c:v>
                </c:pt>
                <c:pt idx="2365" formatCode="General">
                  <c:v>65.48</c:v>
                </c:pt>
                <c:pt idx="2366">
                  <c:v>65.67</c:v>
                </c:pt>
                <c:pt idx="2367">
                  <c:v>66.239999999999995</c:v>
                </c:pt>
                <c:pt idx="2368">
                  <c:v>68.400000000000006</c:v>
                </c:pt>
                <c:pt idx="2369">
                  <c:v>68.69</c:v>
                </c:pt>
                <c:pt idx="2370">
                  <c:v>70</c:v>
                </c:pt>
                <c:pt idx="2371" formatCode="General">
                  <c:v>68.650000000000006</c:v>
                </c:pt>
                <c:pt idx="2372">
                  <c:v>69.73</c:v>
                </c:pt>
                <c:pt idx="2373">
                  <c:v>71.47</c:v>
                </c:pt>
                <c:pt idx="2374">
                  <c:v>71.41</c:v>
                </c:pt>
                <c:pt idx="2375">
                  <c:v>72.650000000000006</c:v>
                </c:pt>
                <c:pt idx="2376">
                  <c:v>74.09</c:v>
                </c:pt>
                <c:pt idx="2377">
                  <c:v>74.97</c:v>
                </c:pt>
                <c:pt idx="2378">
                  <c:v>73.88</c:v>
                </c:pt>
                <c:pt idx="2379">
                  <c:v>71.95</c:v>
                </c:pt>
                <c:pt idx="2380">
                  <c:v>71.650000000000006</c:v>
                </c:pt>
                <c:pt idx="2381">
                  <c:v>70.52</c:v>
                </c:pt>
                <c:pt idx="2382">
                  <c:v>73.19</c:v>
                </c:pt>
                <c:pt idx="2383">
                  <c:v>71.180000000000007</c:v>
                </c:pt>
                <c:pt idx="2384">
                  <c:v>72.05</c:v>
                </c:pt>
                <c:pt idx="2385">
                  <c:v>75.290000000000006</c:v>
                </c:pt>
                <c:pt idx="2386">
                  <c:v>74.760000000000005</c:v>
                </c:pt>
                <c:pt idx="2387">
                  <c:v>78.5</c:v>
                </c:pt>
                <c:pt idx="2388">
                  <c:v>78.599999999999994</c:v>
                </c:pt>
                <c:pt idx="2389">
                  <c:v>75.599999999999994</c:v>
                </c:pt>
                <c:pt idx="2390">
                  <c:v>73.7</c:v>
                </c:pt>
                <c:pt idx="2391">
                  <c:v>76.099999999999994</c:v>
                </c:pt>
                <c:pt idx="2392">
                  <c:v>72.88</c:v>
                </c:pt>
                <c:pt idx="2393">
                  <c:v>77.3</c:v>
                </c:pt>
                <c:pt idx="2394">
                  <c:v>74.25</c:v>
                </c:pt>
                <c:pt idx="2395">
                  <c:v>74.7</c:v>
                </c:pt>
                <c:pt idx="2396">
                  <c:v>74.3</c:v>
                </c:pt>
                <c:pt idx="2397">
                  <c:v>74.28</c:v>
                </c:pt>
                <c:pt idx="2398">
                  <c:v>73.06</c:v>
                </c:pt>
                <c:pt idx="2399">
                  <c:v>70.92</c:v>
                </c:pt>
                <c:pt idx="2400">
                  <c:v>68.739999999999995</c:v>
                </c:pt>
                <c:pt idx="2401">
                  <c:v>70.45</c:v>
                </c:pt>
                <c:pt idx="2402">
                  <c:v>73.73</c:v>
                </c:pt>
                <c:pt idx="2403">
                  <c:v>71.150000000000006</c:v>
                </c:pt>
                <c:pt idx="2404">
                  <c:v>69.34</c:v>
                </c:pt>
                <c:pt idx="2405">
                  <c:v>70.05</c:v>
                </c:pt>
                <c:pt idx="2406">
                  <c:v>71.39</c:v>
                </c:pt>
                <c:pt idx="2407">
                  <c:v>70.7</c:v>
                </c:pt>
                <c:pt idx="2408">
                  <c:v>68.599999999999994</c:v>
                </c:pt>
                <c:pt idx="2409">
                  <c:v>68.8</c:v>
                </c:pt>
                <c:pt idx="2410">
                  <c:v>67.510000000000005</c:v>
                </c:pt>
                <c:pt idx="2411" formatCode="General">
                  <c:v>66.099999999999994</c:v>
                </c:pt>
                <c:pt idx="2412">
                  <c:v>65.69</c:v>
                </c:pt>
                <c:pt idx="2413">
                  <c:v>65.3</c:v>
                </c:pt>
                <c:pt idx="2414">
                  <c:v>69.349999999999994</c:v>
                </c:pt>
                <c:pt idx="2415">
                  <c:v>67.8</c:v>
                </c:pt>
                <c:pt idx="2416">
                  <c:v>66.2</c:v>
                </c:pt>
                <c:pt idx="2417">
                  <c:v>65.64</c:v>
                </c:pt>
                <c:pt idx="2418">
                  <c:v>65.91</c:v>
                </c:pt>
                <c:pt idx="2419">
                  <c:v>67.099999999999994</c:v>
                </c:pt>
                <c:pt idx="2420">
                  <c:v>68.8</c:v>
                </c:pt>
                <c:pt idx="2421">
                  <c:v>67.5</c:v>
                </c:pt>
                <c:pt idx="2422">
                  <c:v>70.94</c:v>
                </c:pt>
                <c:pt idx="2423">
                  <c:v>70.75</c:v>
                </c:pt>
                <c:pt idx="2424">
                  <c:v>72.05</c:v>
                </c:pt>
                <c:pt idx="2425">
                  <c:v>73.209999999999994</c:v>
                </c:pt>
                <c:pt idx="2426">
                  <c:v>74.09</c:v>
                </c:pt>
                <c:pt idx="2427">
                  <c:v>67.72</c:v>
                </c:pt>
                <c:pt idx="2428">
                  <c:v>67.010000000000005</c:v>
                </c:pt>
                <c:pt idx="2429">
                  <c:v>66.12</c:v>
                </c:pt>
                <c:pt idx="2430">
                  <c:v>65.45</c:v>
                </c:pt>
                <c:pt idx="2431" formatCode="General">
                  <c:v>65.650000000000006</c:v>
                </c:pt>
                <c:pt idx="2432" formatCode="General">
                  <c:v>65.040000000000006</c:v>
                </c:pt>
                <c:pt idx="2433" formatCode="General">
                  <c:v>67.47</c:v>
                </c:pt>
                <c:pt idx="2434" formatCode="General">
                  <c:v>65.28</c:v>
                </c:pt>
                <c:pt idx="2435" formatCode="General">
                  <c:v>67.89</c:v>
                </c:pt>
                <c:pt idx="2436" formatCode="General">
                  <c:v>67.430000000000007</c:v>
                </c:pt>
                <c:pt idx="2437" formatCode="General">
                  <c:v>69.349999999999994</c:v>
                </c:pt>
                <c:pt idx="2438" formatCode="General">
                  <c:v>67.3</c:v>
                </c:pt>
                <c:pt idx="2439" formatCode="General">
                  <c:v>66.2</c:v>
                </c:pt>
                <c:pt idx="2440" formatCode="General">
                  <c:v>63.28</c:v>
                </c:pt>
                <c:pt idx="2441" formatCode="General">
                  <c:v>62.09</c:v>
                </c:pt>
                <c:pt idx="2442" formatCode="General">
                  <c:v>63.64</c:v>
                </c:pt>
                <c:pt idx="2443" formatCode="General">
                  <c:v>65.5</c:v>
                </c:pt>
                <c:pt idx="2444" formatCode="General">
                  <c:v>66.010000000000005</c:v>
                </c:pt>
                <c:pt idx="2445" formatCode="General">
                  <c:v>66.709999999999994</c:v>
                </c:pt>
                <c:pt idx="2446" formatCode="General">
                  <c:v>67.650000000000006</c:v>
                </c:pt>
                <c:pt idx="2447" formatCode="General">
                  <c:v>68.5</c:v>
                </c:pt>
                <c:pt idx="2448" formatCode="General">
                  <c:v>66.489999999999995</c:v>
                </c:pt>
                <c:pt idx="2449" formatCode="General">
                  <c:v>67.45</c:v>
                </c:pt>
                <c:pt idx="2450" formatCode="General">
                  <c:v>67.58</c:v>
                </c:pt>
                <c:pt idx="2451">
                  <c:v>68.5</c:v>
                </c:pt>
                <c:pt idx="2452">
                  <c:v>68.599999999999994</c:v>
                </c:pt>
                <c:pt idx="2453">
                  <c:v>65.55</c:v>
                </c:pt>
                <c:pt idx="2454">
                  <c:v>65</c:v>
                </c:pt>
                <c:pt idx="2455">
                  <c:v>61.99</c:v>
                </c:pt>
                <c:pt idx="2456">
                  <c:v>61.66</c:v>
                </c:pt>
                <c:pt idx="2457">
                  <c:v>61.4</c:v>
                </c:pt>
                <c:pt idx="2458">
                  <c:v>62.62</c:v>
                </c:pt>
                <c:pt idx="2459">
                  <c:v>60.35</c:v>
                </c:pt>
                <c:pt idx="2460">
                  <c:v>60.95</c:v>
                </c:pt>
                <c:pt idx="2461">
                  <c:v>61.75</c:v>
                </c:pt>
                <c:pt idx="2462">
                  <c:v>59.6</c:v>
                </c:pt>
                <c:pt idx="2463">
                  <c:v>61.89</c:v>
                </c:pt>
                <c:pt idx="2464">
                  <c:v>61.9</c:v>
                </c:pt>
                <c:pt idx="2465">
                  <c:v>60.44</c:v>
                </c:pt>
                <c:pt idx="2466">
                  <c:v>61</c:v>
                </c:pt>
                <c:pt idx="2467">
                  <c:v>62.6</c:v>
                </c:pt>
                <c:pt idx="2468">
                  <c:v>62.91</c:v>
                </c:pt>
                <c:pt idx="2469">
                  <c:v>59.4</c:v>
                </c:pt>
                <c:pt idx="2470">
                  <c:v>59.24</c:v>
                </c:pt>
                <c:pt idx="2471">
                  <c:v>60.35</c:v>
                </c:pt>
                <c:pt idx="2472">
                  <c:v>58.67</c:v>
                </c:pt>
                <c:pt idx="2473">
                  <c:v>55.53</c:v>
                </c:pt>
                <c:pt idx="2474">
                  <c:v>54.9</c:v>
                </c:pt>
                <c:pt idx="2475">
                  <c:v>54.5</c:v>
                </c:pt>
                <c:pt idx="2476">
                  <c:v>55.9</c:v>
                </c:pt>
                <c:pt idx="2477">
                  <c:v>51.23</c:v>
                </c:pt>
                <c:pt idx="2478">
                  <c:v>50.79</c:v>
                </c:pt>
                <c:pt idx="2479">
                  <c:v>49.25</c:v>
                </c:pt>
                <c:pt idx="2480">
                  <c:v>51.18</c:v>
                </c:pt>
                <c:pt idx="2481">
                  <c:v>50.45</c:v>
                </c:pt>
                <c:pt idx="2482">
                  <c:v>50.8</c:v>
                </c:pt>
                <c:pt idx="2483">
                  <c:v>48.83</c:v>
                </c:pt>
                <c:pt idx="2484">
                  <c:v>46.91</c:v>
                </c:pt>
                <c:pt idx="2485">
                  <c:v>47.2</c:v>
                </c:pt>
                <c:pt idx="2486">
                  <c:v>47.05</c:v>
                </c:pt>
                <c:pt idx="2487">
                  <c:v>48.06</c:v>
                </c:pt>
                <c:pt idx="2488" formatCode="General">
                  <c:v>47.09</c:v>
                </c:pt>
                <c:pt idx="2489" formatCode="General">
                  <c:v>46.99</c:v>
                </c:pt>
                <c:pt idx="2490" formatCode="General">
                  <c:v>45.83</c:v>
                </c:pt>
                <c:pt idx="2491" formatCode="General">
                  <c:v>46.25</c:v>
                </c:pt>
                <c:pt idx="2492" formatCode="General">
                  <c:v>47.85</c:v>
                </c:pt>
                <c:pt idx="2493" formatCode="General">
                  <c:v>45.03</c:v>
                </c:pt>
                <c:pt idx="2494" formatCode="General">
                  <c:v>44.2</c:v>
                </c:pt>
                <c:pt idx="2495" formatCode="General">
                  <c:v>44.6</c:v>
                </c:pt>
                <c:pt idx="2496" formatCode="General">
                  <c:v>44.94</c:v>
                </c:pt>
                <c:pt idx="2497" formatCode="General">
                  <c:v>43.36</c:v>
                </c:pt>
                <c:pt idx="2498" formatCode="General">
                  <c:v>43.39</c:v>
                </c:pt>
                <c:pt idx="2499" formatCode="General">
                  <c:v>43.01</c:v>
                </c:pt>
                <c:pt idx="2500" formatCode="General">
                  <c:v>42.93</c:v>
                </c:pt>
                <c:pt idx="2501" formatCode="General">
                  <c:v>42.6</c:v>
                </c:pt>
                <c:pt idx="2502" formatCode="General">
                  <c:v>41.86</c:v>
                </c:pt>
                <c:pt idx="2503" formatCode="General">
                  <c:v>41.99</c:v>
                </c:pt>
                <c:pt idx="2504" formatCode="General">
                  <c:v>41.9</c:v>
                </c:pt>
                <c:pt idx="2505" formatCode="General">
                  <c:v>40.96</c:v>
                </c:pt>
                <c:pt idx="2506" formatCode="General">
                  <c:v>40</c:v>
                </c:pt>
                <c:pt idx="2507" formatCode="General">
                  <c:v>39.35</c:v>
                </c:pt>
                <c:pt idx="2508" formatCode="General">
                  <c:v>38.54</c:v>
                </c:pt>
                <c:pt idx="2509" formatCode="General">
                  <c:v>37.25</c:v>
                </c:pt>
                <c:pt idx="2510" formatCode="General">
                  <c:v>37.700000000000003</c:v>
                </c:pt>
                <c:pt idx="2511" formatCode="General">
                  <c:v>36.979999999999997</c:v>
                </c:pt>
                <c:pt idx="2512" formatCode="General">
                  <c:v>37.46</c:v>
                </c:pt>
                <c:pt idx="2513" formatCode="General">
                  <c:v>36.5</c:v>
                </c:pt>
                <c:pt idx="2514" formatCode="General">
                  <c:v>36.64</c:v>
                </c:pt>
                <c:pt idx="2515" formatCode="General">
                  <c:v>36</c:v>
                </c:pt>
                <c:pt idx="2516" formatCode="General">
                  <c:v>36.49</c:v>
                </c:pt>
                <c:pt idx="2517" formatCode="General">
                  <c:v>37.28</c:v>
                </c:pt>
                <c:pt idx="2518" formatCode="General">
                  <c:v>34.36</c:v>
                </c:pt>
                <c:pt idx="2519" formatCode="General">
                  <c:v>33.450000000000003</c:v>
                </c:pt>
                <c:pt idx="2520" formatCode="General">
                  <c:v>32.659999999999997</c:v>
                </c:pt>
                <c:pt idx="2521" formatCode="General">
                  <c:v>32.200000000000003</c:v>
                </c:pt>
                <c:pt idx="2522" formatCode="General">
                  <c:v>34.89</c:v>
                </c:pt>
                <c:pt idx="2523" formatCode="General">
                  <c:v>38.4</c:v>
                </c:pt>
                <c:pt idx="2524" formatCode="General">
                  <c:v>40.21</c:v>
                </c:pt>
                <c:pt idx="2525" formatCode="General">
                  <c:v>41.7</c:v>
                </c:pt>
                <c:pt idx="2526" formatCode="General">
                  <c:v>42</c:v>
                </c:pt>
                <c:pt idx="2527" formatCode="General">
                  <c:v>37.57</c:v>
                </c:pt>
                <c:pt idx="2528" formatCode="General">
                  <c:v>38.659999999999997</c:v>
                </c:pt>
                <c:pt idx="2529" formatCode="General">
                  <c:v>37.57</c:v>
                </c:pt>
                <c:pt idx="2530" formatCode="General">
                  <c:v>35.68</c:v>
                </c:pt>
                <c:pt idx="2531" formatCode="General">
                  <c:v>35.6</c:v>
                </c:pt>
                <c:pt idx="2532" formatCode="General">
                  <c:v>36.700000000000003</c:v>
                </c:pt>
                <c:pt idx="2533" formatCode="General">
                  <c:v>33.369999999999997</c:v>
                </c:pt>
                <c:pt idx="2534" formatCode="General">
                  <c:v>34.46</c:v>
                </c:pt>
                <c:pt idx="2535" formatCode="General">
                  <c:v>34.49</c:v>
                </c:pt>
                <c:pt idx="2536" formatCode="General">
                  <c:v>34.61</c:v>
                </c:pt>
                <c:pt idx="2537" formatCode="General">
                  <c:v>34.4</c:v>
                </c:pt>
                <c:pt idx="2538" formatCode="General">
                  <c:v>33.090000000000003</c:v>
                </c:pt>
                <c:pt idx="2539" formatCode="General">
                  <c:v>32.5</c:v>
                </c:pt>
                <c:pt idx="2540" formatCode="General">
                  <c:v>33.14</c:v>
                </c:pt>
                <c:pt idx="2541" formatCode="General">
                  <c:v>33.83</c:v>
                </c:pt>
                <c:pt idx="2542" formatCode="General">
                  <c:v>33.69</c:v>
                </c:pt>
                <c:pt idx="2543" formatCode="General">
                  <c:v>32.6</c:v>
                </c:pt>
                <c:pt idx="2544" formatCode="General">
                  <c:v>34.4</c:v>
                </c:pt>
                <c:pt idx="2545" formatCode="General">
                  <c:v>33.44</c:v>
                </c:pt>
                <c:pt idx="2546" formatCode="General">
                  <c:v>31.94</c:v>
                </c:pt>
                <c:pt idx="2547" formatCode="General">
                  <c:v>31.79</c:v>
                </c:pt>
                <c:pt idx="2548" formatCode="General">
                  <c:v>32.08</c:v>
                </c:pt>
                <c:pt idx="2549" formatCode="General">
                  <c:v>31.69</c:v>
                </c:pt>
                <c:pt idx="2550" formatCode="General">
                  <c:v>29.69</c:v>
                </c:pt>
                <c:pt idx="2551" formatCode="General">
                  <c:v>31</c:v>
                </c:pt>
                <c:pt idx="2552" formatCode="General">
                  <c:v>30.08</c:v>
                </c:pt>
                <c:pt idx="2553" formatCode="General">
                  <c:v>30.65</c:v>
                </c:pt>
                <c:pt idx="2554" formatCode="General">
                  <c:v>30.74</c:v>
                </c:pt>
                <c:pt idx="2555" formatCode="General">
                  <c:v>30.29</c:v>
                </c:pt>
                <c:pt idx="2556" formatCode="General">
                  <c:v>30.16</c:v>
                </c:pt>
                <c:pt idx="2557" formatCode="General">
                  <c:v>30.55</c:v>
                </c:pt>
                <c:pt idx="2558" formatCode="General">
                  <c:v>29.4</c:v>
                </c:pt>
                <c:pt idx="2559" formatCode="General">
                  <c:v>28.22</c:v>
                </c:pt>
                <c:pt idx="2560" formatCode="General">
                  <c:v>26.55</c:v>
                </c:pt>
                <c:pt idx="2561" formatCode="General">
                  <c:v>27.15</c:v>
                </c:pt>
                <c:pt idx="2562" formatCode="General">
                  <c:v>28.35</c:v>
                </c:pt>
                <c:pt idx="2563" formatCode="General">
                  <c:v>28.01</c:v>
                </c:pt>
                <c:pt idx="2564" formatCode="General">
                  <c:v>28.45</c:v>
                </c:pt>
                <c:pt idx="2565" formatCode="General">
                  <c:v>29.05</c:v>
                </c:pt>
                <c:pt idx="2566" formatCode="General">
                  <c:v>28.99</c:v>
                </c:pt>
                <c:pt idx="2567" formatCode="General">
                  <c:v>27.4</c:v>
                </c:pt>
                <c:pt idx="2568" formatCode="General">
                  <c:v>29.05</c:v>
                </c:pt>
                <c:pt idx="2569" formatCode="General">
                  <c:v>28.04</c:v>
                </c:pt>
                <c:pt idx="2570" formatCode="General">
                  <c:v>28.65</c:v>
                </c:pt>
                <c:pt idx="2571" formatCode="General">
                  <c:v>29.05</c:v>
                </c:pt>
                <c:pt idx="2572" formatCode="General">
                  <c:v>27.45</c:v>
                </c:pt>
                <c:pt idx="2573" formatCode="General">
                  <c:v>27.1</c:v>
                </c:pt>
                <c:pt idx="2574" formatCode="General">
                  <c:v>26.04</c:v>
                </c:pt>
                <c:pt idx="2575" formatCode="General">
                  <c:v>27.55</c:v>
                </c:pt>
                <c:pt idx="2576" formatCode="General">
                  <c:v>26</c:v>
                </c:pt>
                <c:pt idx="2577" formatCode="General">
                  <c:v>24.55</c:v>
                </c:pt>
                <c:pt idx="2578" formatCode="General">
                  <c:v>24.9</c:v>
                </c:pt>
                <c:pt idx="2579" formatCode="General">
                  <c:v>24.95</c:v>
                </c:pt>
                <c:pt idx="2580" formatCode="General">
                  <c:v>26.7</c:v>
                </c:pt>
                <c:pt idx="2581" formatCode="General">
                  <c:v>27.79</c:v>
                </c:pt>
                <c:pt idx="2582" formatCode="General">
                  <c:v>26.85</c:v>
                </c:pt>
                <c:pt idx="2583" formatCode="General">
                  <c:v>26.98</c:v>
                </c:pt>
                <c:pt idx="2584" formatCode="General">
                  <c:v>26.6</c:v>
                </c:pt>
                <c:pt idx="2585" formatCode="General">
                  <c:v>29.49</c:v>
                </c:pt>
                <c:pt idx="2586" formatCode="General">
                  <c:v>32.75</c:v>
                </c:pt>
                <c:pt idx="2587" formatCode="General">
                  <c:v>31.2</c:v>
                </c:pt>
                <c:pt idx="2588" formatCode="General">
                  <c:v>34.450000000000003</c:v>
                </c:pt>
                <c:pt idx="2589" formatCode="General">
                  <c:v>34.299999999999997</c:v>
                </c:pt>
                <c:pt idx="2590" formatCode="General">
                  <c:v>37.61</c:v>
                </c:pt>
                <c:pt idx="2591" formatCode="General">
                  <c:v>26.7</c:v>
                </c:pt>
                <c:pt idx="2592" formatCode="General">
                  <c:v>30.33</c:v>
                </c:pt>
                <c:pt idx="2593" formatCode="General">
                  <c:v>29.85</c:v>
                </c:pt>
                <c:pt idx="2594" formatCode="General">
                  <c:v>29.6</c:v>
                </c:pt>
                <c:pt idx="2595" formatCode="General">
                  <c:v>29.54</c:v>
                </c:pt>
                <c:pt idx="2596" formatCode="General">
                  <c:v>27.82</c:v>
                </c:pt>
                <c:pt idx="2597" formatCode="General">
                  <c:v>28.4</c:v>
                </c:pt>
                <c:pt idx="2598" formatCode="General">
                  <c:v>28.62</c:v>
                </c:pt>
                <c:pt idx="2599" formatCode="General">
                  <c:v>27.87</c:v>
                </c:pt>
                <c:pt idx="2600" formatCode="General">
                  <c:v>27.9</c:v>
                </c:pt>
                <c:pt idx="2601" formatCode="General">
                  <c:v>27.73</c:v>
                </c:pt>
                <c:pt idx="2602" formatCode="General">
                  <c:v>31.09</c:v>
                </c:pt>
                <c:pt idx="2603" formatCode="General">
                  <c:v>32</c:v>
                </c:pt>
                <c:pt idx="2604" formatCode="General">
                  <c:v>32.4</c:v>
                </c:pt>
                <c:pt idx="2605" formatCode="General">
                  <c:v>31.55</c:v>
                </c:pt>
                <c:pt idx="2606" formatCode="General">
                  <c:v>30.65</c:v>
                </c:pt>
                <c:pt idx="2607" formatCode="General">
                  <c:v>30.62</c:v>
                </c:pt>
                <c:pt idx="2608" formatCode="General">
                  <c:v>31.85</c:v>
                </c:pt>
                <c:pt idx="2609" formatCode="General">
                  <c:v>33.549999999999997</c:v>
                </c:pt>
                <c:pt idx="2610">
                  <c:v>33.75</c:v>
                </c:pt>
                <c:pt idx="2611">
                  <c:v>33.35</c:v>
                </c:pt>
                <c:pt idx="2612">
                  <c:v>32.54</c:v>
                </c:pt>
                <c:pt idx="2613">
                  <c:v>31.83</c:v>
                </c:pt>
                <c:pt idx="2614">
                  <c:v>31.71</c:v>
                </c:pt>
                <c:pt idx="2615">
                  <c:v>30.2</c:v>
                </c:pt>
                <c:pt idx="2616">
                  <c:v>31.7</c:v>
                </c:pt>
                <c:pt idx="2617">
                  <c:v>32.61</c:v>
                </c:pt>
                <c:pt idx="2618">
                  <c:v>31.49</c:v>
                </c:pt>
                <c:pt idx="2619">
                  <c:v>30.33</c:v>
                </c:pt>
                <c:pt idx="2620">
                  <c:v>28.98</c:v>
                </c:pt>
                <c:pt idx="2621">
                  <c:v>29.19</c:v>
                </c:pt>
                <c:pt idx="2622">
                  <c:v>29.5</c:v>
                </c:pt>
                <c:pt idx="2623">
                  <c:v>28.5</c:v>
                </c:pt>
                <c:pt idx="2624">
                  <c:v>31.29</c:v>
                </c:pt>
                <c:pt idx="2625">
                  <c:v>30.73</c:v>
                </c:pt>
                <c:pt idx="2626">
                  <c:v>31.41</c:v>
                </c:pt>
                <c:pt idx="2627">
                  <c:v>31.15</c:v>
                </c:pt>
                <c:pt idx="2628">
                  <c:v>31.44</c:v>
                </c:pt>
                <c:pt idx="2629">
                  <c:v>26.9</c:v>
                </c:pt>
                <c:pt idx="2630">
                  <c:v>34.15</c:v>
                </c:pt>
                <c:pt idx="2631">
                  <c:v>35.549999999999997</c:v>
                </c:pt>
                <c:pt idx="2632">
                  <c:v>37.35</c:v>
                </c:pt>
                <c:pt idx="2633">
                  <c:v>38.4</c:v>
                </c:pt>
                <c:pt idx="2634">
                  <c:v>38.200000000000003</c:v>
                </c:pt>
                <c:pt idx="2635">
                  <c:v>38.049999999999997</c:v>
                </c:pt>
                <c:pt idx="2636">
                  <c:v>33.5</c:v>
                </c:pt>
                <c:pt idx="2637">
                  <c:v>34.43</c:v>
                </c:pt>
                <c:pt idx="2638">
                  <c:v>32.619999999999997</c:v>
                </c:pt>
                <c:pt idx="2639">
                  <c:v>31.75</c:v>
                </c:pt>
                <c:pt idx="2640">
                  <c:v>32.4</c:v>
                </c:pt>
                <c:pt idx="2641">
                  <c:v>31.19</c:v>
                </c:pt>
                <c:pt idx="2642">
                  <c:v>31.01</c:v>
                </c:pt>
                <c:pt idx="2643">
                  <c:v>31.95</c:v>
                </c:pt>
                <c:pt idx="2644">
                  <c:v>44.34</c:v>
                </c:pt>
                <c:pt idx="2645">
                  <c:v>42.84</c:v>
                </c:pt>
                <c:pt idx="2646">
                  <c:v>43.12</c:v>
                </c:pt>
                <c:pt idx="2647">
                  <c:v>43.5</c:v>
                </c:pt>
                <c:pt idx="2648">
                  <c:v>42.98</c:v>
                </c:pt>
                <c:pt idx="2649">
                  <c:v>40.5</c:v>
                </c:pt>
                <c:pt idx="2650">
                  <c:v>42.04</c:v>
                </c:pt>
                <c:pt idx="2651">
                  <c:v>41.89</c:v>
                </c:pt>
                <c:pt idx="2652">
                  <c:v>42.4</c:v>
                </c:pt>
                <c:pt idx="2653">
                  <c:v>42.07</c:v>
                </c:pt>
                <c:pt idx="2654">
                  <c:v>42.21</c:v>
                </c:pt>
                <c:pt idx="2655">
                  <c:v>42.71</c:v>
                </c:pt>
                <c:pt idx="2656">
                  <c:v>42.1</c:v>
                </c:pt>
                <c:pt idx="2657">
                  <c:v>41.23</c:v>
                </c:pt>
                <c:pt idx="2658">
                  <c:v>41.9</c:v>
                </c:pt>
                <c:pt idx="2659">
                  <c:v>41.54</c:v>
                </c:pt>
                <c:pt idx="2660">
                  <c:v>41.41</c:v>
                </c:pt>
                <c:pt idx="2661">
                  <c:v>40.29</c:v>
                </c:pt>
                <c:pt idx="2662">
                  <c:v>39.89</c:v>
                </c:pt>
                <c:pt idx="2663">
                  <c:v>40.409999999999997</c:v>
                </c:pt>
                <c:pt idx="2664">
                  <c:v>38.32</c:v>
                </c:pt>
                <c:pt idx="2665">
                  <c:v>37.630000000000003</c:v>
                </c:pt>
                <c:pt idx="2666">
                  <c:v>36.4</c:v>
                </c:pt>
                <c:pt idx="2667">
                  <c:v>42.26</c:v>
                </c:pt>
                <c:pt idx="2668">
                  <c:v>43.07</c:v>
                </c:pt>
                <c:pt idx="2669">
                  <c:v>42.89</c:v>
                </c:pt>
                <c:pt idx="2670">
                  <c:v>44.97</c:v>
                </c:pt>
                <c:pt idx="2671">
                  <c:v>43.34</c:v>
                </c:pt>
                <c:pt idx="2672">
                  <c:v>42.89</c:v>
                </c:pt>
                <c:pt idx="2673">
                  <c:v>42.67</c:v>
                </c:pt>
                <c:pt idx="2674">
                  <c:v>42.25</c:v>
                </c:pt>
                <c:pt idx="2675">
                  <c:v>41.13</c:v>
                </c:pt>
                <c:pt idx="2676">
                  <c:v>40.14</c:v>
                </c:pt>
                <c:pt idx="2677">
                  <c:v>40.4</c:v>
                </c:pt>
                <c:pt idx="2678">
                  <c:v>40.35</c:v>
                </c:pt>
                <c:pt idx="2679">
                  <c:v>39.9</c:v>
                </c:pt>
                <c:pt idx="2680">
                  <c:v>39.65</c:v>
                </c:pt>
                <c:pt idx="2681">
                  <c:v>40.08</c:v>
                </c:pt>
                <c:pt idx="2682">
                  <c:v>41.41</c:v>
                </c:pt>
                <c:pt idx="2683">
                  <c:v>42.19</c:v>
                </c:pt>
                <c:pt idx="2684">
                  <c:v>43.26</c:v>
                </c:pt>
                <c:pt idx="2685">
                  <c:v>42.1</c:v>
                </c:pt>
                <c:pt idx="2686">
                  <c:v>42.29</c:v>
                </c:pt>
                <c:pt idx="2687">
                  <c:v>41.55</c:v>
                </c:pt>
                <c:pt idx="2688">
                  <c:v>43.69</c:v>
                </c:pt>
                <c:pt idx="2689">
                  <c:v>41.8</c:v>
                </c:pt>
                <c:pt idx="2690">
                  <c:v>41.18</c:v>
                </c:pt>
                <c:pt idx="2691">
                  <c:v>40.69</c:v>
                </c:pt>
                <c:pt idx="2692">
                  <c:v>40.46</c:v>
                </c:pt>
                <c:pt idx="2693">
                  <c:v>39.31</c:v>
                </c:pt>
                <c:pt idx="2694">
                  <c:v>37.89</c:v>
                </c:pt>
                <c:pt idx="2695">
                  <c:v>36.840000000000003</c:v>
                </c:pt>
                <c:pt idx="2696">
                  <c:v>37.130000000000003</c:v>
                </c:pt>
                <c:pt idx="2697">
                  <c:v>36.799999999999997</c:v>
                </c:pt>
                <c:pt idx="2698">
                  <c:v>36.5</c:v>
                </c:pt>
                <c:pt idx="2699">
                  <c:v>35.74</c:v>
                </c:pt>
                <c:pt idx="2700">
                  <c:v>37.19</c:v>
                </c:pt>
                <c:pt idx="2701">
                  <c:v>37.770000000000003</c:v>
                </c:pt>
                <c:pt idx="2702">
                  <c:v>37.880000000000003</c:v>
                </c:pt>
                <c:pt idx="2703">
                  <c:v>36.44</c:v>
                </c:pt>
                <c:pt idx="2704">
                  <c:v>35.950000000000003</c:v>
                </c:pt>
                <c:pt idx="2705">
                  <c:v>33.19</c:v>
                </c:pt>
                <c:pt idx="2706">
                  <c:v>33.25</c:v>
                </c:pt>
                <c:pt idx="2707">
                  <c:v>32.770000000000003</c:v>
                </c:pt>
                <c:pt idx="2708">
                  <c:v>32.770000000000003</c:v>
                </c:pt>
                <c:pt idx="2709">
                  <c:v>31.94</c:v>
                </c:pt>
                <c:pt idx="2710">
                  <c:v>32.04</c:v>
                </c:pt>
                <c:pt idx="2711">
                  <c:v>32.6</c:v>
                </c:pt>
                <c:pt idx="2712">
                  <c:v>30.44</c:v>
                </c:pt>
                <c:pt idx="2713">
                  <c:v>30.05</c:v>
                </c:pt>
                <c:pt idx="2714">
                  <c:v>30.68</c:v>
                </c:pt>
                <c:pt idx="2715">
                  <c:v>31.09</c:v>
                </c:pt>
                <c:pt idx="2716">
                  <c:v>31.37</c:v>
                </c:pt>
                <c:pt idx="2717">
                  <c:v>30.36</c:v>
                </c:pt>
                <c:pt idx="2718">
                  <c:v>29.39</c:v>
                </c:pt>
                <c:pt idx="2719">
                  <c:v>29.5</c:v>
                </c:pt>
                <c:pt idx="2720" formatCode="General">
                  <c:v>28.58</c:v>
                </c:pt>
                <c:pt idx="2721" formatCode="General">
                  <c:v>27.42</c:v>
                </c:pt>
                <c:pt idx="2722" formatCode="General">
                  <c:v>28.19</c:v>
                </c:pt>
                <c:pt idx="2723" formatCode="General">
                  <c:v>27.49</c:v>
                </c:pt>
                <c:pt idx="2724" formatCode="General">
                  <c:v>26.63</c:v>
                </c:pt>
                <c:pt idx="2725" formatCode="General">
                  <c:v>27.25</c:v>
                </c:pt>
                <c:pt idx="2726" formatCode="General">
                  <c:v>27.25</c:v>
                </c:pt>
                <c:pt idx="2727" formatCode="General">
                  <c:v>28.36</c:v>
                </c:pt>
                <c:pt idx="2728" formatCode="General">
                  <c:v>27.1</c:v>
                </c:pt>
                <c:pt idx="2729" formatCode="General">
                  <c:v>26.03</c:v>
                </c:pt>
                <c:pt idx="2730" formatCode="General">
                  <c:v>24.05</c:v>
                </c:pt>
                <c:pt idx="2731" formatCode="General">
                  <c:v>23.65</c:v>
                </c:pt>
                <c:pt idx="2732" formatCode="General">
                  <c:v>22.64</c:v>
                </c:pt>
                <c:pt idx="2733" formatCode="General">
                  <c:v>22.74</c:v>
                </c:pt>
                <c:pt idx="2734" formatCode="General">
                  <c:v>22.09</c:v>
                </c:pt>
                <c:pt idx="2735" formatCode="General">
                  <c:v>22.6</c:v>
                </c:pt>
                <c:pt idx="2736" formatCode="General">
                  <c:v>21.3</c:v>
                </c:pt>
                <c:pt idx="2737" formatCode="General">
                  <c:v>20.83</c:v>
                </c:pt>
                <c:pt idx="2738" formatCode="General">
                  <c:v>21</c:v>
                </c:pt>
                <c:pt idx="2739" formatCode="General">
                  <c:v>20.25</c:v>
                </c:pt>
                <c:pt idx="2740" formatCode="General">
                  <c:v>20.79</c:v>
                </c:pt>
                <c:pt idx="2741" formatCode="General">
                  <c:v>20.65</c:v>
                </c:pt>
                <c:pt idx="2742" formatCode="General">
                  <c:v>22.94</c:v>
                </c:pt>
                <c:pt idx="2743" formatCode="General">
                  <c:v>22.25</c:v>
                </c:pt>
                <c:pt idx="2744" formatCode="General">
                  <c:v>23.54</c:v>
                </c:pt>
                <c:pt idx="2745" formatCode="General">
                  <c:v>22.7</c:v>
                </c:pt>
                <c:pt idx="2746" formatCode="General">
                  <c:v>23.1</c:v>
                </c:pt>
                <c:pt idx="2747" formatCode="General">
                  <c:v>22.34</c:v>
                </c:pt>
                <c:pt idx="2748" formatCode="General">
                  <c:v>22.67</c:v>
                </c:pt>
                <c:pt idx="2749" formatCode="General">
                  <c:v>23.1</c:v>
                </c:pt>
                <c:pt idx="2750" formatCode="General">
                  <c:v>21.25</c:v>
                </c:pt>
                <c:pt idx="2751" formatCode="General">
                  <c:v>22.4</c:v>
                </c:pt>
                <c:pt idx="2752" formatCode="General">
                  <c:v>22.75</c:v>
                </c:pt>
                <c:pt idx="2753" formatCode="General">
                  <c:v>22.55</c:v>
                </c:pt>
                <c:pt idx="2754" formatCode="General">
                  <c:v>22.2</c:v>
                </c:pt>
                <c:pt idx="2755" formatCode="General">
                  <c:v>22.2</c:v>
                </c:pt>
                <c:pt idx="2756" formatCode="General">
                  <c:v>21.48</c:v>
                </c:pt>
                <c:pt idx="2757" formatCode="General">
                  <c:v>22.57</c:v>
                </c:pt>
                <c:pt idx="2758" formatCode="General">
                  <c:v>23.08</c:v>
                </c:pt>
                <c:pt idx="2759" formatCode="General">
                  <c:v>23.86</c:v>
                </c:pt>
                <c:pt idx="2760" formatCode="General">
                  <c:v>23.08</c:v>
                </c:pt>
                <c:pt idx="2761" formatCode="General">
                  <c:v>23.45</c:v>
                </c:pt>
                <c:pt idx="2762" formatCode="General">
                  <c:v>22.43</c:v>
                </c:pt>
                <c:pt idx="2763" formatCode="General">
                  <c:v>22.03</c:v>
                </c:pt>
                <c:pt idx="2764" formatCode="General">
                  <c:v>22.77</c:v>
                </c:pt>
                <c:pt idx="2765" formatCode="General">
                  <c:v>22.91</c:v>
                </c:pt>
                <c:pt idx="2766" formatCode="General">
                  <c:v>21.75</c:v>
                </c:pt>
                <c:pt idx="2767" formatCode="General">
                  <c:v>22.15</c:v>
                </c:pt>
                <c:pt idx="2768" formatCode="General">
                  <c:v>20.6</c:v>
                </c:pt>
                <c:pt idx="2769" formatCode="General">
                  <c:v>20.04</c:v>
                </c:pt>
                <c:pt idx="2770" formatCode="General">
                  <c:v>18.91</c:v>
                </c:pt>
                <c:pt idx="2771" formatCode="General">
                  <c:v>17.7</c:v>
                </c:pt>
                <c:pt idx="2772" formatCode="General">
                  <c:v>17.079999999999998</c:v>
                </c:pt>
                <c:pt idx="2773" formatCode="General">
                  <c:v>16.12</c:v>
                </c:pt>
                <c:pt idx="2774" formatCode="General">
                  <c:v>16.829999999999998</c:v>
                </c:pt>
                <c:pt idx="2775" formatCode="General">
                  <c:v>16.100000000000001</c:v>
                </c:pt>
                <c:pt idx="2776" formatCode="General">
                  <c:v>16.55</c:v>
                </c:pt>
                <c:pt idx="2777" formatCode="General">
                  <c:v>18.079999999999998</c:v>
                </c:pt>
                <c:pt idx="2778" formatCode="General">
                  <c:v>17</c:v>
                </c:pt>
                <c:pt idx="2779" formatCode="General">
                  <c:v>17.21</c:v>
                </c:pt>
                <c:pt idx="2780" formatCode="General">
                  <c:v>16.149999999999999</c:v>
                </c:pt>
                <c:pt idx="2781" formatCode="General">
                  <c:v>15.5</c:v>
                </c:pt>
                <c:pt idx="2782" formatCode="General">
                  <c:v>15.3</c:v>
                </c:pt>
                <c:pt idx="2783" formatCode="General">
                  <c:v>15.04</c:v>
                </c:pt>
                <c:pt idx="2784" formatCode="General">
                  <c:v>14.21</c:v>
                </c:pt>
                <c:pt idx="2785" formatCode="General">
                  <c:v>12.99</c:v>
                </c:pt>
                <c:pt idx="2786" formatCode="General">
                  <c:v>14.5</c:v>
                </c:pt>
                <c:pt idx="2787" formatCode="General">
                  <c:v>14.25</c:v>
                </c:pt>
                <c:pt idx="2788">
                  <c:v>13.95</c:v>
                </c:pt>
                <c:pt idx="2789">
                  <c:v>14.1</c:v>
                </c:pt>
                <c:pt idx="2790">
                  <c:v>13.61</c:v>
                </c:pt>
                <c:pt idx="2791">
                  <c:v>13.2</c:v>
                </c:pt>
                <c:pt idx="2792">
                  <c:v>13.04</c:v>
                </c:pt>
                <c:pt idx="2793">
                  <c:v>13.75</c:v>
                </c:pt>
                <c:pt idx="2794">
                  <c:v>13.93</c:v>
                </c:pt>
                <c:pt idx="2795">
                  <c:v>13.78</c:v>
                </c:pt>
                <c:pt idx="2796">
                  <c:v>13.7</c:v>
                </c:pt>
                <c:pt idx="2797">
                  <c:v>14.24</c:v>
                </c:pt>
                <c:pt idx="2798">
                  <c:v>13.55</c:v>
                </c:pt>
                <c:pt idx="2799">
                  <c:v>12.85</c:v>
                </c:pt>
                <c:pt idx="2800">
                  <c:v>12.25</c:v>
                </c:pt>
                <c:pt idx="2801">
                  <c:v>12.47</c:v>
                </c:pt>
                <c:pt idx="2802">
                  <c:v>12.65</c:v>
                </c:pt>
                <c:pt idx="2803">
                  <c:v>12.68</c:v>
                </c:pt>
                <c:pt idx="2804">
                  <c:v>11.4</c:v>
                </c:pt>
                <c:pt idx="2805">
                  <c:v>11.4</c:v>
                </c:pt>
                <c:pt idx="2806">
                  <c:v>9.75</c:v>
                </c:pt>
                <c:pt idx="2807" formatCode="General">
                  <c:v>8.8699999999999992</c:v>
                </c:pt>
                <c:pt idx="2808" formatCode="General">
                  <c:v>11.37</c:v>
                </c:pt>
                <c:pt idx="2809" formatCode="General">
                  <c:v>9.64</c:v>
                </c:pt>
                <c:pt idx="2810" formatCode="General">
                  <c:v>9.0500000000000007</c:v>
                </c:pt>
                <c:pt idx="2811" formatCode="General">
                  <c:v>9.39</c:v>
                </c:pt>
                <c:pt idx="2812" formatCode="General">
                  <c:v>8.81</c:v>
                </c:pt>
                <c:pt idx="2813" formatCode="General">
                  <c:v>10.09</c:v>
                </c:pt>
                <c:pt idx="2814" formatCode="General">
                  <c:v>11.59</c:v>
                </c:pt>
                <c:pt idx="2815" formatCode="General">
                  <c:v>11.88</c:v>
                </c:pt>
                <c:pt idx="2816" formatCode="General">
                  <c:v>13.35</c:v>
                </c:pt>
                <c:pt idx="2817" formatCode="General">
                  <c:v>13.66</c:v>
                </c:pt>
                <c:pt idx="2818" formatCode="General">
                  <c:v>11.93</c:v>
                </c:pt>
                <c:pt idx="2819" formatCode="General">
                  <c:v>11.65</c:v>
                </c:pt>
                <c:pt idx="2820" formatCode="General">
                  <c:v>11.85</c:v>
                </c:pt>
                <c:pt idx="2821" formatCode="General">
                  <c:v>14</c:v>
                </c:pt>
                <c:pt idx="2822" formatCode="General">
                  <c:v>14.45</c:v>
                </c:pt>
                <c:pt idx="2823" formatCode="General">
                  <c:v>14.18</c:v>
                </c:pt>
                <c:pt idx="2824" formatCode="General">
                  <c:v>13.55</c:v>
                </c:pt>
                <c:pt idx="2825" formatCode="General">
                  <c:v>13.84</c:v>
                </c:pt>
                <c:pt idx="2826" formatCode="General">
                  <c:v>14.54</c:v>
                </c:pt>
                <c:pt idx="2827" formatCode="General">
                  <c:v>14.14</c:v>
                </c:pt>
                <c:pt idx="2828" formatCode="General">
                  <c:v>14.79</c:v>
                </c:pt>
                <c:pt idx="2829" formatCode="General">
                  <c:v>14.75</c:v>
                </c:pt>
                <c:pt idx="2830" formatCode="General">
                  <c:v>14.32</c:v>
                </c:pt>
                <c:pt idx="2831" formatCode="General">
                  <c:v>13.58</c:v>
                </c:pt>
                <c:pt idx="2832" formatCode="General">
                  <c:v>14.55</c:v>
                </c:pt>
                <c:pt idx="2833" formatCode="General">
                  <c:v>16.07</c:v>
                </c:pt>
                <c:pt idx="2834" formatCode="General">
                  <c:v>16.41</c:v>
                </c:pt>
                <c:pt idx="2835" formatCode="General">
                  <c:v>15.07</c:v>
                </c:pt>
                <c:pt idx="2836" formatCode="General">
                  <c:v>15.15</c:v>
                </c:pt>
                <c:pt idx="2837" formatCode="General">
                  <c:v>15.65</c:v>
                </c:pt>
                <c:pt idx="2838" formatCode="General">
                  <c:v>15.39</c:v>
                </c:pt>
                <c:pt idx="2839" formatCode="General">
                  <c:v>15.45</c:v>
                </c:pt>
                <c:pt idx="2840" formatCode="General">
                  <c:v>14.58</c:v>
                </c:pt>
                <c:pt idx="2841" formatCode="General">
                  <c:v>13.8</c:v>
                </c:pt>
                <c:pt idx="2842" formatCode="General">
                  <c:v>13.77</c:v>
                </c:pt>
                <c:pt idx="2843" formatCode="General">
                  <c:v>12.78</c:v>
                </c:pt>
                <c:pt idx="2844" formatCode="General">
                  <c:v>13.6</c:v>
                </c:pt>
                <c:pt idx="2845" formatCode="General">
                  <c:v>13.28</c:v>
                </c:pt>
                <c:pt idx="2846" formatCode="General">
                  <c:v>13.5</c:v>
                </c:pt>
                <c:pt idx="2847" formatCode="General">
                  <c:v>13</c:v>
                </c:pt>
                <c:pt idx="2848" formatCode="General">
                  <c:v>12.96</c:v>
                </c:pt>
                <c:pt idx="2849" formatCode="General">
                  <c:v>12.78</c:v>
                </c:pt>
                <c:pt idx="2850" formatCode="General">
                  <c:v>13.6</c:v>
                </c:pt>
                <c:pt idx="2851" formatCode="General">
                  <c:v>13.95</c:v>
                </c:pt>
                <c:pt idx="2852" formatCode="General">
                  <c:v>13.53</c:v>
                </c:pt>
                <c:pt idx="2853" formatCode="General">
                  <c:v>13</c:v>
                </c:pt>
                <c:pt idx="2854" formatCode="General">
                  <c:v>13.75</c:v>
                </c:pt>
                <c:pt idx="2855" formatCode="General">
                  <c:v>13.33</c:v>
                </c:pt>
                <c:pt idx="2856" formatCode="General">
                  <c:v>15.93</c:v>
                </c:pt>
                <c:pt idx="2857" formatCode="General">
                  <c:v>16.510000000000002</c:v>
                </c:pt>
                <c:pt idx="2858" formatCode="General">
                  <c:v>19.3</c:v>
                </c:pt>
                <c:pt idx="2859" formatCode="General">
                  <c:v>19.84</c:v>
                </c:pt>
                <c:pt idx="2860" formatCode="General">
                  <c:v>20.55</c:v>
                </c:pt>
                <c:pt idx="2861" formatCode="General">
                  <c:v>22.59</c:v>
                </c:pt>
                <c:pt idx="2862">
                  <c:v>22.87</c:v>
                </c:pt>
                <c:pt idx="2863">
                  <c:v>21.45</c:v>
                </c:pt>
                <c:pt idx="2864">
                  <c:v>20.98</c:v>
                </c:pt>
                <c:pt idx="2865">
                  <c:v>20.5</c:v>
                </c:pt>
                <c:pt idx="2866">
                  <c:v>20.6</c:v>
                </c:pt>
                <c:pt idx="2867">
                  <c:v>22.9</c:v>
                </c:pt>
                <c:pt idx="2868">
                  <c:v>22.6</c:v>
                </c:pt>
                <c:pt idx="2869">
                  <c:v>24.27</c:v>
                </c:pt>
                <c:pt idx="2870">
                  <c:v>22.93</c:v>
                </c:pt>
                <c:pt idx="2871">
                  <c:v>21.05</c:v>
                </c:pt>
                <c:pt idx="2872">
                  <c:v>22.22</c:v>
                </c:pt>
                <c:pt idx="2873">
                  <c:v>23</c:v>
                </c:pt>
                <c:pt idx="2874">
                  <c:v>25.7</c:v>
                </c:pt>
                <c:pt idx="2875">
                  <c:v>24.85</c:v>
                </c:pt>
                <c:pt idx="2876">
                  <c:v>27.15</c:v>
                </c:pt>
                <c:pt idx="2877">
                  <c:v>30.1</c:v>
                </c:pt>
                <c:pt idx="2878">
                  <c:v>29.05</c:v>
                </c:pt>
                <c:pt idx="2879">
                  <c:v>29.8</c:v>
                </c:pt>
                <c:pt idx="2880">
                  <c:v>31.19</c:v>
                </c:pt>
                <c:pt idx="2881">
                  <c:v>29.31</c:v>
                </c:pt>
                <c:pt idx="2882">
                  <c:v>28.6</c:v>
                </c:pt>
                <c:pt idx="2883">
                  <c:v>28.23</c:v>
                </c:pt>
                <c:pt idx="2884">
                  <c:v>27.99</c:v>
                </c:pt>
                <c:pt idx="2885">
                  <c:v>27.99</c:v>
                </c:pt>
                <c:pt idx="2886">
                  <c:v>28.37</c:v>
                </c:pt>
                <c:pt idx="2887">
                  <c:v>29.02</c:v>
                </c:pt>
                <c:pt idx="2888">
                  <c:v>30</c:v>
                </c:pt>
                <c:pt idx="2889">
                  <c:v>30.19</c:v>
                </c:pt>
                <c:pt idx="2890">
                  <c:v>29.31</c:v>
                </c:pt>
                <c:pt idx="2891">
                  <c:v>30.64</c:v>
                </c:pt>
                <c:pt idx="2892">
                  <c:v>30.14</c:v>
                </c:pt>
                <c:pt idx="2893">
                  <c:v>31.91</c:v>
                </c:pt>
                <c:pt idx="2894">
                  <c:v>31.94</c:v>
                </c:pt>
                <c:pt idx="2895">
                  <c:v>31.3</c:v>
                </c:pt>
                <c:pt idx="2896">
                  <c:v>32.79</c:v>
                </c:pt>
                <c:pt idx="2897">
                  <c:v>34.799999999999997</c:v>
                </c:pt>
                <c:pt idx="2898">
                  <c:v>37.85</c:v>
                </c:pt>
                <c:pt idx="2899">
                  <c:v>36.61</c:v>
                </c:pt>
                <c:pt idx="2900">
                  <c:v>35.75</c:v>
                </c:pt>
                <c:pt idx="2901">
                  <c:v>37.28</c:v>
                </c:pt>
                <c:pt idx="2902">
                  <c:v>37.1</c:v>
                </c:pt>
                <c:pt idx="2903">
                  <c:v>37.43</c:v>
                </c:pt>
                <c:pt idx="2904">
                  <c:v>38.659999999999997</c:v>
                </c:pt>
                <c:pt idx="2905">
                  <c:v>38.65</c:v>
                </c:pt>
                <c:pt idx="2906" formatCode="General">
                  <c:v>37.69</c:v>
                </c:pt>
                <c:pt idx="2907" formatCode="General">
                  <c:v>37.72</c:v>
                </c:pt>
                <c:pt idx="2908" formatCode="General">
                  <c:v>38.4</c:v>
                </c:pt>
                <c:pt idx="2909" formatCode="General">
                  <c:v>39.65</c:v>
                </c:pt>
                <c:pt idx="2910" formatCode="General">
                  <c:v>40.880000000000003</c:v>
                </c:pt>
                <c:pt idx="2911" formatCode="General">
                  <c:v>42.03</c:v>
                </c:pt>
                <c:pt idx="2912" formatCode="General">
                  <c:v>41.37</c:v>
                </c:pt>
                <c:pt idx="2913" formatCode="General">
                  <c:v>41.4</c:v>
                </c:pt>
                <c:pt idx="2914" formatCode="General">
                  <c:v>42.47</c:v>
                </c:pt>
                <c:pt idx="2915" formatCode="General">
                  <c:v>44.46</c:v>
                </c:pt>
                <c:pt idx="2916" formatCode="General">
                  <c:v>42.76</c:v>
                </c:pt>
                <c:pt idx="2917" formatCode="General">
                  <c:v>41.4</c:v>
                </c:pt>
                <c:pt idx="2918" formatCode="General">
                  <c:v>41.71</c:v>
                </c:pt>
                <c:pt idx="2919" formatCode="General">
                  <c:v>40.4</c:v>
                </c:pt>
                <c:pt idx="2920" formatCode="General">
                  <c:v>42.14</c:v>
                </c:pt>
                <c:pt idx="2921" formatCode="General">
                  <c:v>40</c:v>
                </c:pt>
                <c:pt idx="2922" formatCode="General">
                  <c:v>47</c:v>
                </c:pt>
                <c:pt idx="2923" formatCode="General">
                  <c:v>39.33</c:v>
                </c:pt>
                <c:pt idx="2924" formatCode="General">
                  <c:v>41.63</c:v>
                </c:pt>
                <c:pt idx="2925" formatCode="General">
                  <c:v>40.229999999999997</c:v>
                </c:pt>
                <c:pt idx="2926" formatCode="General">
                  <c:v>39.380000000000003</c:v>
                </c:pt>
                <c:pt idx="2927" formatCode="General">
                  <c:v>39.29</c:v>
                </c:pt>
                <c:pt idx="2928" formatCode="General">
                  <c:v>39.869999999999997</c:v>
                </c:pt>
                <c:pt idx="2929" formatCode="General">
                  <c:v>39.97</c:v>
                </c:pt>
                <c:pt idx="2930" formatCode="General">
                  <c:v>40.409999999999997</c:v>
                </c:pt>
                <c:pt idx="2931" formatCode="General">
                  <c:v>41.13</c:v>
                </c:pt>
                <c:pt idx="2932" formatCode="General">
                  <c:v>40.15</c:v>
                </c:pt>
                <c:pt idx="2933" formatCode="General">
                  <c:v>39.159999999999997</c:v>
                </c:pt>
                <c:pt idx="2934" formatCode="General">
                  <c:v>37.42</c:v>
                </c:pt>
                <c:pt idx="2935" formatCode="General">
                  <c:v>36.200000000000003</c:v>
                </c:pt>
                <c:pt idx="2936" formatCode="General">
                  <c:v>37.99</c:v>
                </c:pt>
                <c:pt idx="2937" formatCode="General">
                  <c:v>37.85</c:v>
                </c:pt>
                <c:pt idx="2938" formatCode="General">
                  <c:v>39.94</c:v>
                </c:pt>
                <c:pt idx="2939" formatCode="General">
                  <c:v>39.729999999999997</c:v>
                </c:pt>
                <c:pt idx="2940" formatCode="General">
                  <c:v>41.3</c:v>
                </c:pt>
                <c:pt idx="2941" formatCode="General">
                  <c:v>43.23</c:v>
                </c:pt>
                <c:pt idx="2942" formatCode="General">
                  <c:v>44.65</c:v>
                </c:pt>
                <c:pt idx="2943" formatCode="General">
                  <c:v>42.73</c:v>
                </c:pt>
                <c:pt idx="2944" formatCode="General">
                  <c:v>42.48</c:v>
                </c:pt>
                <c:pt idx="2945" formatCode="General">
                  <c:v>42.47</c:v>
                </c:pt>
                <c:pt idx="2946" formatCode="General">
                  <c:v>41.72</c:v>
                </c:pt>
                <c:pt idx="2947" formatCode="General">
                  <c:v>42.24</c:v>
                </c:pt>
                <c:pt idx="2948" formatCode="General">
                  <c:v>42.34</c:v>
                </c:pt>
                <c:pt idx="2949" formatCode="General">
                  <c:v>44.3</c:v>
                </c:pt>
                <c:pt idx="2950" formatCode="General">
                  <c:v>45.15</c:v>
                </c:pt>
                <c:pt idx="2951" formatCode="General">
                  <c:v>48.01</c:v>
                </c:pt>
                <c:pt idx="2952" formatCode="General">
                  <c:v>49.13</c:v>
                </c:pt>
                <c:pt idx="2953" formatCode="General">
                  <c:v>48.85</c:v>
                </c:pt>
                <c:pt idx="2954" formatCode="General">
                  <c:v>47.09</c:v>
                </c:pt>
                <c:pt idx="2955" formatCode="General">
                  <c:v>45.68</c:v>
                </c:pt>
                <c:pt idx="2956" formatCode="General">
                  <c:v>48.03</c:v>
                </c:pt>
                <c:pt idx="2957" formatCode="General">
                  <c:v>51.54</c:v>
                </c:pt>
                <c:pt idx="2958" formatCode="General">
                  <c:v>50.73</c:v>
                </c:pt>
                <c:pt idx="2959" formatCode="General">
                  <c:v>50.75</c:v>
                </c:pt>
                <c:pt idx="2960">
                  <c:v>56.17</c:v>
                </c:pt>
                <c:pt idx="2961">
                  <c:v>56.8</c:v>
                </c:pt>
                <c:pt idx="2962">
                  <c:v>56.45</c:v>
                </c:pt>
                <c:pt idx="2963">
                  <c:v>60.47</c:v>
                </c:pt>
                <c:pt idx="2964">
                  <c:v>56.18</c:v>
                </c:pt>
                <c:pt idx="2965">
                  <c:v>54.41</c:v>
                </c:pt>
                <c:pt idx="2966">
                  <c:v>56.54</c:v>
                </c:pt>
                <c:pt idx="2967">
                  <c:v>60.88</c:v>
                </c:pt>
                <c:pt idx="2968">
                  <c:v>64.83</c:v>
                </c:pt>
                <c:pt idx="2969">
                  <c:v>73.45</c:v>
                </c:pt>
                <c:pt idx="2970">
                  <c:v>68.55</c:v>
                </c:pt>
                <c:pt idx="2971">
                  <c:v>63.18</c:v>
                </c:pt>
                <c:pt idx="2972">
                  <c:v>60.07</c:v>
                </c:pt>
                <c:pt idx="2973">
                  <c:v>55.85</c:v>
                </c:pt>
                <c:pt idx="2974">
                  <c:v>57.76</c:v>
                </c:pt>
                <c:pt idx="2975">
                  <c:v>59.63</c:v>
                </c:pt>
                <c:pt idx="2976">
                  <c:v>56.12</c:v>
                </c:pt>
                <c:pt idx="2977">
                  <c:v>59.49</c:v>
                </c:pt>
                <c:pt idx="2978">
                  <c:v>60.2</c:v>
                </c:pt>
                <c:pt idx="2979">
                  <c:v>55.15</c:v>
                </c:pt>
                <c:pt idx="2980">
                  <c:v>52.47</c:v>
                </c:pt>
                <c:pt idx="2981">
                  <c:v>57</c:v>
                </c:pt>
                <c:pt idx="2982">
                  <c:v>54.94</c:v>
                </c:pt>
                <c:pt idx="2983">
                  <c:v>48.48</c:v>
                </c:pt>
                <c:pt idx="2984">
                  <c:v>48.59</c:v>
                </c:pt>
                <c:pt idx="2985">
                  <c:v>46.35</c:v>
                </c:pt>
                <c:pt idx="2986">
                  <c:v>48.25</c:v>
                </c:pt>
                <c:pt idx="2987">
                  <c:v>49.68</c:v>
                </c:pt>
                <c:pt idx="2988">
                  <c:v>53.29</c:v>
                </c:pt>
                <c:pt idx="2989">
                  <c:v>49.42</c:v>
                </c:pt>
                <c:pt idx="2990">
                  <c:v>49.61</c:v>
                </c:pt>
                <c:pt idx="2991">
                  <c:v>45.99</c:v>
                </c:pt>
                <c:pt idx="2992">
                  <c:v>45.5</c:v>
                </c:pt>
                <c:pt idx="2993">
                  <c:v>42.7</c:v>
                </c:pt>
                <c:pt idx="2994">
                  <c:v>42.14</c:v>
                </c:pt>
                <c:pt idx="2995">
                  <c:v>43.25</c:v>
                </c:pt>
                <c:pt idx="2996">
                  <c:v>43.09</c:v>
                </c:pt>
                <c:pt idx="2997">
                  <c:v>43.69</c:v>
                </c:pt>
                <c:pt idx="2998">
                  <c:v>40.85</c:v>
                </c:pt>
                <c:pt idx="2999">
                  <c:v>41</c:v>
                </c:pt>
                <c:pt idx="3000">
                  <c:v>40.49</c:v>
                </c:pt>
                <c:pt idx="3001">
                  <c:v>41.1</c:v>
                </c:pt>
                <c:pt idx="3002">
                  <c:v>39.89</c:v>
                </c:pt>
                <c:pt idx="3003">
                  <c:v>41.08</c:v>
                </c:pt>
                <c:pt idx="3004">
                  <c:v>40.799999999999997</c:v>
                </c:pt>
                <c:pt idx="3005">
                  <c:v>39.65</c:v>
                </c:pt>
                <c:pt idx="3006">
                  <c:v>39.119999999999997</c:v>
                </c:pt>
                <c:pt idx="3007">
                  <c:v>40.65</c:v>
                </c:pt>
                <c:pt idx="3008">
                  <c:v>41.4</c:v>
                </c:pt>
                <c:pt idx="3009">
                  <c:v>41.64</c:v>
                </c:pt>
                <c:pt idx="3010">
                  <c:v>43.98</c:v>
                </c:pt>
                <c:pt idx="3011">
                  <c:v>44.8</c:v>
                </c:pt>
                <c:pt idx="3012">
                  <c:v>46.2</c:v>
                </c:pt>
                <c:pt idx="3013">
                  <c:v>47.85</c:v>
                </c:pt>
                <c:pt idx="3014">
                  <c:v>44.04</c:v>
                </c:pt>
                <c:pt idx="3015">
                  <c:v>43.4</c:v>
                </c:pt>
                <c:pt idx="3016">
                  <c:v>45.95</c:v>
                </c:pt>
                <c:pt idx="3017">
                  <c:v>43.7</c:v>
                </c:pt>
                <c:pt idx="3018">
                  <c:v>44.15</c:v>
                </c:pt>
                <c:pt idx="3019">
                  <c:v>45.09</c:v>
                </c:pt>
                <c:pt idx="3020">
                  <c:v>46.5</c:v>
                </c:pt>
                <c:pt idx="3021">
                  <c:v>47.57</c:v>
                </c:pt>
                <c:pt idx="3022">
                  <c:v>48.92</c:v>
                </c:pt>
                <c:pt idx="3023">
                  <c:v>47.1</c:v>
                </c:pt>
                <c:pt idx="3024">
                  <c:v>46.95</c:v>
                </c:pt>
                <c:pt idx="3025">
                  <c:v>46.9</c:v>
                </c:pt>
                <c:pt idx="3026">
                  <c:v>47.77</c:v>
                </c:pt>
                <c:pt idx="3027">
                  <c:v>48.99</c:v>
                </c:pt>
                <c:pt idx="3028">
                  <c:v>48.89</c:v>
                </c:pt>
                <c:pt idx="3029">
                  <c:v>48.54</c:v>
                </c:pt>
                <c:pt idx="3030">
                  <c:v>47.59</c:v>
                </c:pt>
                <c:pt idx="3031">
                  <c:v>48.2</c:v>
                </c:pt>
                <c:pt idx="3032">
                  <c:v>48.97</c:v>
                </c:pt>
                <c:pt idx="3033">
                  <c:v>49.1</c:v>
                </c:pt>
                <c:pt idx="3034">
                  <c:v>50.29</c:v>
                </c:pt>
                <c:pt idx="3035">
                  <c:v>51.96</c:v>
                </c:pt>
                <c:pt idx="3036">
                  <c:v>52.9</c:v>
                </c:pt>
                <c:pt idx="3037">
                  <c:v>52.28</c:v>
                </c:pt>
                <c:pt idx="3038">
                  <c:v>52.65</c:v>
                </c:pt>
                <c:pt idx="3039">
                  <c:v>53.84</c:v>
                </c:pt>
                <c:pt idx="3040">
                  <c:v>52.39</c:v>
                </c:pt>
                <c:pt idx="3041">
                  <c:v>52</c:v>
                </c:pt>
                <c:pt idx="3042">
                  <c:v>52.74</c:v>
                </c:pt>
                <c:pt idx="3043">
                  <c:v>56.38</c:v>
                </c:pt>
                <c:pt idx="3044">
                  <c:v>56.3</c:v>
                </c:pt>
                <c:pt idx="3045">
                  <c:v>59.6</c:v>
                </c:pt>
                <c:pt idx="3046">
                  <c:v>61.2</c:v>
                </c:pt>
                <c:pt idx="3047">
                  <c:v>60.99</c:v>
                </c:pt>
                <c:pt idx="3048">
                  <c:v>62.96</c:v>
                </c:pt>
                <c:pt idx="3049" formatCode="General">
                  <c:v>61.55</c:v>
                </c:pt>
                <c:pt idx="3050" formatCode="General">
                  <c:v>63.39</c:v>
                </c:pt>
                <c:pt idx="3051" formatCode="General">
                  <c:v>64.010000000000005</c:v>
                </c:pt>
                <c:pt idx="3052" formatCode="General">
                  <c:v>67.040000000000006</c:v>
                </c:pt>
                <c:pt idx="3053" formatCode="General">
                  <c:v>64.58</c:v>
                </c:pt>
                <c:pt idx="3054" formatCode="General">
                  <c:v>68.489999999999995</c:v>
                </c:pt>
                <c:pt idx="3055" formatCode="General">
                  <c:v>66.48</c:v>
                </c:pt>
                <c:pt idx="3056" formatCode="General">
                  <c:v>65.48</c:v>
                </c:pt>
                <c:pt idx="3057" formatCode="General">
                  <c:v>61.02</c:v>
                </c:pt>
                <c:pt idx="3058" formatCode="General">
                  <c:v>59.71</c:v>
                </c:pt>
                <c:pt idx="3059" formatCode="General">
                  <c:v>64.5</c:v>
                </c:pt>
                <c:pt idx="3060" formatCode="General">
                  <c:v>63.04</c:v>
                </c:pt>
                <c:pt idx="3061" formatCode="General">
                  <c:v>64.099999999999994</c:v>
                </c:pt>
                <c:pt idx="3062" formatCode="General">
                  <c:v>67.14</c:v>
                </c:pt>
                <c:pt idx="3063" formatCode="General">
                  <c:v>63.72</c:v>
                </c:pt>
                <c:pt idx="3064" formatCode="General">
                  <c:v>61.95</c:v>
                </c:pt>
                <c:pt idx="3065" formatCode="General">
                  <c:v>63.92</c:v>
                </c:pt>
                <c:pt idx="3066" formatCode="General">
                  <c:v>63.6</c:v>
                </c:pt>
                <c:pt idx="3067" formatCode="General">
                  <c:v>63.44</c:v>
                </c:pt>
                <c:pt idx="3068" formatCode="General">
                  <c:v>62.15</c:v>
                </c:pt>
                <c:pt idx="3069" formatCode="General">
                  <c:v>63.75</c:v>
                </c:pt>
                <c:pt idx="3070" formatCode="General">
                  <c:v>67.52</c:v>
                </c:pt>
                <c:pt idx="3071" formatCode="General">
                  <c:v>69</c:v>
                </c:pt>
                <c:pt idx="3072" formatCode="General">
                  <c:v>69.33</c:v>
                </c:pt>
                <c:pt idx="3073" formatCode="General">
                  <c:v>69.459999999999994</c:v>
                </c:pt>
                <c:pt idx="3074" formatCode="General">
                  <c:v>71.23</c:v>
                </c:pt>
                <c:pt idx="3075" formatCode="General">
                  <c:v>69.760000000000005</c:v>
                </c:pt>
                <c:pt idx="3076" formatCode="General">
                  <c:v>68.95</c:v>
                </c:pt>
                <c:pt idx="3077" formatCode="General">
                  <c:v>68.84</c:v>
                </c:pt>
                <c:pt idx="3078" formatCode="General">
                  <c:v>70.56</c:v>
                </c:pt>
                <c:pt idx="3079" formatCode="General">
                  <c:v>74.03</c:v>
                </c:pt>
                <c:pt idx="3080" formatCode="General">
                  <c:v>73.89</c:v>
                </c:pt>
                <c:pt idx="3081" formatCode="General">
                  <c:v>75.099999999999994</c:v>
                </c:pt>
                <c:pt idx="3082" formatCode="General">
                  <c:v>77.61</c:v>
                </c:pt>
                <c:pt idx="3083" formatCode="General">
                  <c:v>78.680000000000007</c:v>
                </c:pt>
                <c:pt idx="3084" formatCode="General">
                  <c:v>79.3</c:v>
                </c:pt>
                <c:pt idx="3085" formatCode="General">
                  <c:v>81.349999999999994</c:v>
                </c:pt>
                <c:pt idx="3086" formatCode="General">
                  <c:v>84.16</c:v>
                </c:pt>
                <c:pt idx="3087" formatCode="General">
                  <c:v>90.3</c:v>
                </c:pt>
                <c:pt idx="3088" formatCode="General">
                  <c:v>88.9</c:v>
                </c:pt>
                <c:pt idx="3089" formatCode="General">
                  <c:v>92.76</c:v>
                </c:pt>
                <c:pt idx="3090" formatCode="General">
                  <c:v>91.8</c:v>
                </c:pt>
                <c:pt idx="3091" formatCode="General">
                  <c:v>87.89</c:v>
                </c:pt>
                <c:pt idx="3092" formatCode="General">
                  <c:v>79.45</c:v>
                </c:pt>
                <c:pt idx="3093" formatCode="General">
                  <c:v>88.55</c:v>
                </c:pt>
                <c:pt idx="3094" formatCode="General">
                  <c:v>88.06</c:v>
                </c:pt>
                <c:pt idx="3095" formatCode="General">
                  <c:v>85.36</c:v>
                </c:pt>
                <c:pt idx="3096" formatCode="General">
                  <c:v>85.58</c:v>
                </c:pt>
                <c:pt idx="3097" formatCode="General">
                  <c:v>84.65</c:v>
                </c:pt>
                <c:pt idx="3098" formatCode="General">
                  <c:v>86.98</c:v>
                </c:pt>
                <c:pt idx="3099" formatCode="General">
                  <c:v>90.64</c:v>
                </c:pt>
                <c:pt idx="3100" formatCode="General">
                  <c:v>86.59</c:v>
                </c:pt>
                <c:pt idx="3101" formatCode="General">
                  <c:v>89.42</c:v>
                </c:pt>
                <c:pt idx="3102" formatCode="General">
                  <c:v>90.28</c:v>
                </c:pt>
                <c:pt idx="3103" formatCode="General">
                  <c:v>88.97</c:v>
                </c:pt>
                <c:pt idx="3104" formatCode="General">
                  <c:v>90.98</c:v>
                </c:pt>
                <c:pt idx="3105" formatCode="General">
                  <c:v>94.95</c:v>
                </c:pt>
                <c:pt idx="3106" formatCode="General">
                  <c:v>98.4</c:v>
                </c:pt>
                <c:pt idx="3107" formatCode="General">
                  <c:v>102.85</c:v>
                </c:pt>
                <c:pt idx="3108" formatCode="General">
                  <c:v>102.87</c:v>
                </c:pt>
                <c:pt idx="3109" formatCode="General">
                  <c:v>108.12</c:v>
                </c:pt>
                <c:pt idx="3110" formatCode="General">
                  <c:v>106.81</c:v>
                </c:pt>
                <c:pt idx="3111" formatCode="General">
                  <c:v>106.6</c:v>
                </c:pt>
                <c:pt idx="3112" formatCode="General">
                  <c:v>105.55</c:v>
                </c:pt>
                <c:pt idx="3113" formatCode="General">
                  <c:v>111.45</c:v>
                </c:pt>
                <c:pt idx="3114" formatCode="General">
                  <c:v>106.94</c:v>
                </c:pt>
                <c:pt idx="3115" formatCode="General">
                  <c:v>111.46</c:v>
                </c:pt>
                <c:pt idx="3116" formatCode="General">
                  <c:v>112.65</c:v>
                </c:pt>
                <c:pt idx="3117" formatCode="General">
                  <c:v>114.1</c:v>
                </c:pt>
                <c:pt idx="3118" formatCode="General">
                  <c:v>113.3</c:v>
                </c:pt>
                <c:pt idx="3119" formatCode="General">
                  <c:v>116.5</c:v>
                </c:pt>
                <c:pt idx="3120" formatCode="General">
                  <c:v>119</c:v>
                </c:pt>
                <c:pt idx="3121" formatCode="General">
                  <c:v>117.3</c:v>
                </c:pt>
                <c:pt idx="3122" formatCode="General">
                  <c:v>109.25</c:v>
                </c:pt>
                <c:pt idx="3123" formatCode="General">
                  <c:v>103.16</c:v>
                </c:pt>
                <c:pt idx="3124" formatCode="General">
                  <c:v>108.71</c:v>
                </c:pt>
                <c:pt idx="3125" formatCode="General">
                  <c:v>108.66</c:v>
                </c:pt>
                <c:pt idx="3126" formatCode="General">
                  <c:v>112.5</c:v>
                </c:pt>
                <c:pt idx="3127" formatCode="General">
                  <c:v>111.4</c:v>
                </c:pt>
                <c:pt idx="3128" formatCode="General">
                  <c:v>117.4</c:v>
                </c:pt>
                <c:pt idx="3129" formatCode="General">
                  <c:v>124.64</c:v>
                </c:pt>
                <c:pt idx="3130" formatCode="General">
                  <c:v>133.28</c:v>
                </c:pt>
                <c:pt idx="3131" formatCode="General">
                  <c:v>129.9</c:v>
                </c:pt>
                <c:pt idx="3132" formatCode="General">
                  <c:v>133</c:v>
                </c:pt>
                <c:pt idx="3133" formatCode="General">
                  <c:v>135.15</c:v>
                </c:pt>
                <c:pt idx="3134" formatCode="General">
                  <c:v>132.61000000000001</c:v>
                </c:pt>
                <c:pt idx="3135" formatCode="General">
                  <c:v>137.25</c:v>
                </c:pt>
                <c:pt idx="3136" formatCode="General">
                  <c:v>141</c:v>
                </c:pt>
                <c:pt idx="3137">
                  <c:v>142.6</c:v>
                </c:pt>
                <c:pt idx="3138">
                  <c:v>151.43</c:v>
                </c:pt>
                <c:pt idx="3139">
                  <c:v>165.79</c:v>
                </c:pt>
                <c:pt idx="3140">
                  <c:v>192.66</c:v>
                </c:pt>
                <c:pt idx="3141">
                  <c:v>175.04</c:v>
                </c:pt>
                <c:pt idx="3142">
                  <c:v>162.1</c:v>
                </c:pt>
                <c:pt idx="3143">
                  <c:v>183.1</c:v>
                </c:pt>
                <c:pt idx="3144">
                  <c:v>185.8</c:v>
                </c:pt>
                <c:pt idx="3145">
                  <c:v>179.18</c:v>
                </c:pt>
                <c:pt idx="3146">
                  <c:v>174.35</c:v>
                </c:pt>
                <c:pt idx="3147" formatCode="General">
                  <c:v>174.9</c:v>
                </c:pt>
                <c:pt idx="3148">
                  <c:v>186.2</c:v>
                </c:pt>
                <c:pt idx="3149">
                  <c:v>211.5</c:v>
                </c:pt>
                <c:pt idx="3150">
                  <c:v>208.94</c:v>
                </c:pt>
                <c:pt idx="3151">
                  <c:v>248.98</c:v>
                </c:pt>
                <c:pt idx="3152">
                  <c:v>250.37</c:v>
                </c:pt>
                <c:pt idx="3153">
                  <c:v>253</c:v>
                </c:pt>
                <c:pt idx="3154">
                  <c:v>275.5</c:v>
                </c:pt>
                <c:pt idx="3155">
                  <c:v>353.14</c:v>
                </c:pt>
                <c:pt idx="3156">
                  <c:v>260.45999999999998</c:v>
                </c:pt>
                <c:pt idx="3157">
                  <c:v>241.82</c:v>
                </c:pt>
                <c:pt idx="3158">
                  <c:v>222.11</c:v>
                </c:pt>
                <c:pt idx="3159">
                  <c:v>219.04</c:v>
                </c:pt>
                <c:pt idx="3160">
                  <c:v>232.15</c:v>
                </c:pt>
                <c:pt idx="3161">
                  <c:v>248.7</c:v>
                </c:pt>
                <c:pt idx="3162">
                  <c:v>249.61</c:v>
                </c:pt>
                <c:pt idx="3163">
                  <c:v>260.7</c:v>
                </c:pt>
                <c:pt idx="3164">
                  <c:v>235</c:v>
                </c:pt>
                <c:pt idx="3165">
                  <c:v>226.74</c:v>
                </c:pt>
                <c:pt idx="3166">
                  <c:v>234.65</c:v>
                </c:pt>
                <c:pt idx="3167">
                  <c:v>220.47</c:v>
                </c:pt>
                <c:pt idx="3168">
                  <c:v>229.58</c:v>
                </c:pt>
                <c:pt idx="3169">
                  <c:v>227.2</c:v>
                </c:pt>
                <c:pt idx="3170">
                  <c:v>218.5</c:v>
                </c:pt>
                <c:pt idx="3171">
                  <c:v>203.94</c:v>
                </c:pt>
                <c:pt idx="3172">
                  <c:v>181</c:v>
                </c:pt>
                <c:pt idx="3173">
                  <c:v>179.99</c:v>
                </c:pt>
                <c:pt idx="3174">
                  <c:v>171</c:v>
                </c:pt>
                <c:pt idx="3175">
                  <c:v>188.5</c:v>
                </c:pt>
                <c:pt idx="3176">
                  <c:v>197.99</c:v>
                </c:pt>
                <c:pt idx="3177">
                  <c:v>192.5</c:v>
                </c:pt>
                <c:pt idx="3178">
                  <c:v>200</c:v>
                </c:pt>
                <c:pt idx="3179">
                  <c:v>196.87</c:v>
                </c:pt>
                <c:pt idx="3180">
                  <c:v>186.74</c:v>
                </c:pt>
                <c:pt idx="3181">
                  <c:v>173.27</c:v>
                </c:pt>
                <c:pt idx="3182">
                  <c:v>193.55</c:v>
                </c:pt>
                <c:pt idx="3183">
                  <c:v>203</c:v>
                </c:pt>
                <c:pt idx="3184">
                  <c:v>226.5</c:v>
                </c:pt>
                <c:pt idx="3185">
                  <c:v>256.7</c:v>
                </c:pt>
                <c:pt idx="3186">
                  <c:v>232.51</c:v>
                </c:pt>
                <c:pt idx="3187">
                  <c:v>227.04</c:v>
                </c:pt>
                <c:pt idx="3188">
                  <c:v>211.21</c:v>
                </c:pt>
                <c:pt idx="3189">
                  <c:v>224.99</c:v>
                </c:pt>
                <c:pt idx="3190">
                  <c:v>233.51</c:v>
                </c:pt>
                <c:pt idx="3191">
                  <c:v>227.49</c:v>
                </c:pt>
                <c:pt idx="3192">
                  <c:v>226.9</c:v>
                </c:pt>
                <c:pt idx="3193">
                  <c:v>238.7</c:v>
                </c:pt>
                <c:pt idx="3194">
                  <c:v>254.55</c:v>
                </c:pt>
                <c:pt idx="3195">
                  <c:v>238.04</c:v>
                </c:pt>
                <c:pt idx="3196">
                  <c:v>234.14</c:v>
                </c:pt>
                <c:pt idx="3197">
                  <c:v>234</c:v>
                </c:pt>
                <c:pt idx="3198">
                  <c:v>227.55</c:v>
                </c:pt>
                <c:pt idx="3199">
                  <c:v>244.76</c:v>
                </c:pt>
                <c:pt idx="3200">
                  <c:v>265.52999999999997</c:v>
                </c:pt>
                <c:pt idx="3201">
                  <c:v>251.86</c:v>
                </c:pt>
                <c:pt idx="3202">
                  <c:v>261.8</c:v>
                </c:pt>
                <c:pt idx="3203">
                  <c:v>286.44</c:v>
                </c:pt>
                <c:pt idx="3204">
                  <c:v>300.77999999999997</c:v>
                </c:pt>
                <c:pt idx="3205">
                  <c:v>309.66000000000003</c:v>
                </c:pt>
                <c:pt idx="3206">
                  <c:v>339.6</c:v>
                </c:pt>
                <c:pt idx="3207">
                  <c:v>346.2</c:v>
                </c:pt>
                <c:pt idx="3208">
                  <c:v>370.59</c:v>
                </c:pt>
                <c:pt idx="3209">
                  <c:v>408.99</c:v>
                </c:pt>
                <c:pt idx="3210">
                  <c:v>439.85700000000003</c:v>
                </c:pt>
                <c:pt idx="3211">
                  <c:v>337.98</c:v>
                </c:pt>
                <c:pt idx="3212">
                  <c:v>274</c:v>
                </c:pt>
                <c:pt idx="3213">
                  <c:v>253.99</c:v>
                </c:pt>
                <c:pt idx="3214">
                  <c:v>218.91</c:v>
                </c:pt>
                <c:pt idx="3215">
                  <c:v>185</c:v>
                </c:pt>
                <c:pt idx="3216">
                  <c:v>232.99</c:v>
                </c:pt>
                <c:pt idx="3217">
                  <c:v>227.99</c:v>
                </c:pt>
                <c:pt idx="3218">
                  <c:v>237</c:v>
                </c:pt>
                <c:pt idx="3219">
                  <c:v>234.74</c:v>
                </c:pt>
                <c:pt idx="3220">
                  <c:v>218.07</c:v>
                </c:pt>
                <c:pt idx="3221">
                  <c:v>204</c:v>
                </c:pt>
                <c:pt idx="3222">
                  <c:v>193.49</c:v>
                </c:pt>
                <c:pt idx="3223">
                  <c:v>177</c:v>
                </c:pt>
                <c:pt idx="3224">
                  <c:v>214.74</c:v>
                </c:pt>
                <c:pt idx="3225">
                  <c:v>207.23</c:v>
                </c:pt>
                <c:pt idx="3226">
                  <c:v>185.69</c:v>
                </c:pt>
                <c:pt idx="3227">
                  <c:v>178.64</c:v>
                </c:pt>
                <c:pt idx="3228">
                  <c:v>173.49</c:v>
                </c:pt>
                <c:pt idx="3229">
                  <c:v>186.77</c:v>
                </c:pt>
                <c:pt idx="3230">
                  <c:v>217.2</c:v>
                </c:pt>
                <c:pt idx="3231">
                  <c:v>217.99</c:v>
                </c:pt>
                <c:pt idx="3232">
                  <c:v>218.98</c:v>
                </c:pt>
                <c:pt idx="3233">
                  <c:v>221.99</c:v>
                </c:pt>
                <c:pt idx="3234">
                  <c:v>223</c:v>
                </c:pt>
                <c:pt idx="3235">
                  <c:v>211.43</c:v>
                </c:pt>
                <c:pt idx="3236">
                  <c:v>183.99</c:v>
                </c:pt>
                <c:pt idx="3237">
                  <c:v>188.25</c:v>
                </c:pt>
                <c:pt idx="3238">
                  <c:v>179.5</c:v>
                </c:pt>
                <c:pt idx="3239">
                  <c:v>199.99</c:v>
                </c:pt>
                <c:pt idx="3240">
                  <c:v>188.91</c:v>
                </c:pt>
                <c:pt idx="3241">
                  <c:v>184.4</c:v>
                </c:pt>
                <c:pt idx="3242">
                  <c:v>186</c:v>
                </c:pt>
                <c:pt idx="3243">
                  <c:v>178.99</c:v>
                </c:pt>
                <c:pt idx="3244">
                  <c:v>181.2</c:v>
                </c:pt>
                <c:pt idx="3245">
                  <c:v>193.49</c:v>
                </c:pt>
                <c:pt idx="3246">
                  <c:v>177.99</c:v>
                </c:pt>
                <c:pt idx="3247">
                  <c:v>165</c:v>
                </c:pt>
                <c:pt idx="3248">
                  <c:v>178.9</c:v>
                </c:pt>
                <c:pt idx="3249">
                  <c:v>171.99</c:v>
                </c:pt>
                <c:pt idx="3250">
                  <c:v>181</c:v>
                </c:pt>
                <c:pt idx="3251">
                  <c:v>190.99</c:v>
                </c:pt>
                <c:pt idx="3252">
                  <c:v>200</c:v>
                </c:pt>
                <c:pt idx="3253">
                  <c:v>292.5</c:v>
                </c:pt>
                <c:pt idx="3254">
                  <c:v>262</c:v>
                </c:pt>
                <c:pt idx="3255">
                  <c:v>264.24</c:v>
                </c:pt>
                <c:pt idx="3256">
                  <c:v>269.99</c:v>
                </c:pt>
                <c:pt idx="3257">
                  <c:v>394.43</c:v>
                </c:pt>
                <c:pt idx="3258">
                  <c:v>391.24</c:v>
                </c:pt>
                <c:pt idx="3259">
                  <c:v>452.69</c:v>
                </c:pt>
                <c:pt idx="3260">
                  <c:v>610</c:v>
                </c:pt>
                <c:pt idx="3261">
                  <c:v>529.99</c:v>
                </c:pt>
                <c:pt idx="3262">
                  <c:v>429.08</c:v>
                </c:pt>
                <c:pt idx="3263">
                  <c:v>341.99</c:v>
                </c:pt>
                <c:pt idx="3264">
                  <c:v>316.99</c:v>
                </c:pt>
                <c:pt idx="3265">
                  <c:v>285.17</c:v>
                </c:pt>
                <c:pt idx="3266">
                  <c:v>296.29000000000002</c:v>
                </c:pt>
                <c:pt idx="3267">
                  <c:v>269.98</c:v>
                </c:pt>
                <c:pt idx="3268">
                  <c:v>255.49</c:v>
                </c:pt>
                <c:pt idx="3269">
                  <c:v>255.49</c:v>
                </c:pt>
                <c:pt idx="3270">
                  <c:v>242.19</c:v>
                </c:pt>
                <c:pt idx="3271">
                  <c:v>227.25</c:v>
                </c:pt>
                <c:pt idx="3272">
                  <c:v>245.84</c:v>
                </c:pt>
                <c:pt idx="3273">
                  <c:v>284.99</c:v>
                </c:pt>
                <c:pt idx="3274">
                  <c:v>266.02</c:v>
                </c:pt>
                <c:pt idx="3275">
                  <c:v>248.68</c:v>
                </c:pt>
                <c:pt idx="3276">
                  <c:v>272.88</c:v>
                </c:pt>
                <c:pt idx="3277">
                  <c:v>286.64</c:v>
                </c:pt>
                <c:pt idx="3278">
                  <c:v>297.77999999999997</c:v>
                </c:pt>
                <c:pt idx="3279">
                  <c:v>294.27999999999997</c:v>
                </c:pt>
                <c:pt idx="3280">
                  <c:v>249.68</c:v>
                </c:pt>
                <c:pt idx="3281">
                  <c:v>254.87</c:v>
                </c:pt>
                <c:pt idx="3282">
                  <c:v>253.63</c:v>
                </c:pt>
                <c:pt idx="3283">
                  <c:v>236.49</c:v>
                </c:pt>
                <c:pt idx="3284">
                  <c:v>243.46</c:v>
                </c:pt>
                <c:pt idx="3285">
                  <c:v>221.99</c:v>
                </c:pt>
                <c:pt idx="3286">
                  <c:v>218.69</c:v>
                </c:pt>
                <c:pt idx="3287">
                  <c:v>213.47</c:v>
                </c:pt>
                <c:pt idx="3288">
                  <c:v>199</c:v>
                </c:pt>
                <c:pt idx="3289">
                  <c:v>173.69</c:v>
                </c:pt>
                <c:pt idx="3290">
                  <c:v>182.4</c:v>
                </c:pt>
                <c:pt idx="3291">
                  <c:v>188</c:v>
                </c:pt>
                <c:pt idx="3292">
                  <c:v>185.7</c:v>
                </c:pt>
                <c:pt idx="3293">
                  <c:v>168.28</c:v>
                </c:pt>
                <c:pt idx="3294">
                  <c:v>149.32</c:v>
                </c:pt>
                <c:pt idx="3295">
                  <c:v>165</c:v>
                </c:pt>
                <c:pt idx="3296">
                  <c:v>134.9</c:v>
                </c:pt>
                <c:pt idx="3297">
                  <c:v>159.37</c:v>
                </c:pt>
                <c:pt idx="3298">
                  <c:v>154.97</c:v>
                </c:pt>
                <c:pt idx="3299">
                  <c:v>169.8</c:v>
                </c:pt>
                <c:pt idx="3300">
                  <c:v>165.99</c:v>
                </c:pt>
                <c:pt idx="3301">
                  <c:v>161.99</c:v>
                </c:pt>
                <c:pt idx="3302">
                  <c:v>129.68</c:v>
                </c:pt>
                <c:pt idx="3303">
                  <c:v>121.39</c:v>
                </c:pt>
                <c:pt idx="3304">
                  <c:v>145.99</c:v>
                </c:pt>
                <c:pt idx="3305">
                  <c:v>165.99</c:v>
                </c:pt>
                <c:pt idx="3306">
                  <c:v>159.75</c:v>
                </c:pt>
                <c:pt idx="3307">
                  <c:v>155</c:v>
                </c:pt>
                <c:pt idx="3308">
                  <c:v>194</c:v>
                </c:pt>
                <c:pt idx="3309">
                  <c:v>186.7</c:v>
                </c:pt>
                <c:pt idx="3310">
                  <c:v>175.84</c:v>
                </c:pt>
                <c:pt idx="3311">
                  <c:v>157.71</c:v>
                </c:pt>
                <c:pt idx="3312">
                  <c:v>140</c:v>
                </c:pt>
                <c:pt idx="3313">
                  <c:v>139.99</c:v>
                </c:pt>
                <c:pt idx="3314">
                  <c:v>139.99</c:v>
                </c:pt>
                <c:pt idx="3315">
                  <c:v>143</c:v>
                </c:pt>
                <c:pt idx="3316">
                  <c:v>139.99</c:v>
                </c:pt>
                <c:pt idx="3317">
                  <c:v>167</c:v>
                </c:pt>
                <c:pt idx="3318">
                  <c:v>193.43</c:v>
                </c:pt>
                <c:pt idx="3319">
                  <c:v>166.68</c:v>
                </c:pt>
                <c:pt idx="3320">
                  <c:v>159.78</c:v>
                </c:pt>
                <c:pt idx="3321">
                  <c:v>144.82</c:v>
                </c:pt>
                <c:pt idx="3322">
                  <c:v>129.79</c:v>
                </c:pt>
                <c:pt idx="3323">
                  <c:v>152.84</c:v>
                </c:pt>
                <c:pt idx="3324">
                  <c:v>156</c:v>
                </c:pt>
                <c:pt idx="3325">
                  <c:v>157.44</c:v>
                </c:pt>
                <c:pt idx="3326">
                  <c:v>165</c:v>
                </c:pt>
                <c:pt idx="3327">
                  <c:v>200</c:v>
                </c:pt>
                <c:pt idx="3328">
                  <c:v>285.63</c:v>
                </c:pt>
                <c:pt idx="3329" formatCode="General">
                  <c:v>254</c:v>
                </c:pt>
                <c:pt idx="3330">
                  <c:v>208.99</c:v>
                </c:pt>
                <c:pt idx="3331">
                  <c:v>211.49</c:v>
                </c:pt>
                <c:pt idx="3332">
                  <c:v>207.98</c:v>
                </c:pt>
                <c:pt idx="3333">
                  <c:v>194.99</c:v>
                </c:pt>
                <c:pt idx="3334">
                  <c:v>186</c:v>
                </c:pt>
                <c:pt idx="3335">
                  <c:v>164.98</c:v>
                </c:pt>
                <c:pt idx="3336">
                  <c:v>172.5</c:v>
                </c:pt>
                <c:pt idx="3337">
                  <c:v>182</c:v>
                </c:pt>
                <c:pt idx="3338">
                  <c:v>257.07</c:v>
                </c:pt>
                <c:pt idx="3339" formatCode="General">
                  <c:v>251.72</c:v>
                </c:pt>
                <c:pt idx="3340" formatCode="General">
                  <c:v>279.14</c:v>
                </c:pt>
                <c:pt idx="3341" formatCode="General">
                  <c:v>309.19</c:v>
                </c:pt>
                <c:pt idx="3342" formatCode="General">
                  <c:v>259.99</c:v>
                </c:pt>
                <c:pt idx="3343" formatCode="General">
                  <c:v>319.38</c:v>
                </c:pt>
                <c:pt idx="3344" formatCode="General">
                  <c:v>288.99</c:v>
                </c:pt>
                <c:pt idx="3345" formatCode="General">
                  <c:v>244.99</c:v>
                </c:pt>
                <c:pt idx="3346" formatCode="General">
                  <c:v>275</c:v>
                </c:pt>
                <c:pt idx="3347" formatCode="General">
                  <c:v>294.99</c:v>
                </c:pt>
                <c:pt idx="3348" formatCode="General">
                  <c:v>249.99</c:v>
                </c:pt>
                <c:pt idx="3349" formatCode="General">
                  <c:v>223.98</c:v>
                </c:pt>
                <c:pt idx="3350" formatCode="General">
                  <c:v>199.99</c:v>
                </c:pt>
                <c:pt idx="3351" formatCode="General">
                  <c:v>215</c:v>
                </c:pt>
                <c:pt idx="3352" formatCode="General">
                  <c:v>253</c:v>
                </c:pt>
                <c:pt idx="3353" formatCode="General">
                  <c:v>289.99</c:v>
                </c:pt>
                <c:pt idx="3354" formatCode="General">
                  <c:v>334.99</c:v>
                </c:pt>
                <c:pt idx="3355" formatCode="General">
                  <c:v>310</c:v>
                </c:pt>
                <c:pt idx="3356" formatCode="General">
                  <c:v>350.98</c:v>
                </c:pt>
                <c:pt idx="3357" formatCode="General">
                  <c:v>400</c:v>
                </c:pt>
                <c:pt idx="3358" formatCode="General">
                  <c:v>382.94</c:v>
                </c:pt>
                <c:pt idx="3359" formatCode="General">
                  <c:v>387.5</c:v>
                </c:pt>
                <c:pt idx="3360" formatCode="General">
                  <c:v>369.99</c:v>
                </c:pt>
                <c:pt idx="3361" formatCode="General">
                  <c:v>360</c:v>
                </c:pt>
                <c:pt idx="3362" formatCode="General">
                  <c:v>369</c:v>
                </c:pt>
                <c:pt idx="3363" formatCode="General">
                  <c:v>374.99</c:v>
                </c:pt>
                <c:pt idx="3364" formatCode="General">
                  <c:v>378.61</c:v>
                </c:pt>
                <c:pt idx="3365">
                  <c:v>367.27</c:v>
                </c:pt>
                <c:pt idx="3366">
                  <c:v>346.69</c:v>
                </c:pt>
                <c:pt idx="3367">
                  <c:v>385.5</c:v>
                </c:pt>
                <c:pt idx="3368">
                  <c:v>401.99</c:v>
                </c:pt>
                <c:pt idx="3369" formatCode="General">
                  <c:v>397.99</c:v>
                </c:pt>
                <c:pt idx="3370" formatCode="General">
                  <c:v>399.99</c:v>
                </c:pt>
                <c:pt idx="3371" formatCode="General">
                  <c:v>465.51</c:v>
                </c:pt>
                <c:pt idx="3372" formatCode="General">
                  <c:v>455.98</c:v>
                </c:pt>
                <c:pt idx="3373" formatCode="General">
                  <c:v>450</c:v>
                </c:pt>
                <c:pt idx="3374" formatCode="General">
                  <c:v>468</c:v>
                </c:pt>
                <c:pt idx="3375" formatCode="General">
                  <c:v>549.99</c:v>
                </c:pt>
                <c:pt idx="3376" formatCode="General">
                  <c:v>523.25</c:v>
                </c:pt>
              </c:numCache>
            </c:numRef>
          </c:val>
          <c:smooth val="1"/>
          <c:extLst>
            <c:ext xmlns:c16="http://schemas.microsoft.com/office/drawing/2014/chart" uri="{C3380CC4-5D6E-409C-BE32-E72D297353CC}">
              <c16:uniqueId val="{00000000-4624-4336-9385-1EFE2F2C9DC3}"/>
            </c:ext>
          </c:extLst>
        </c:ser>
        <c:dLbls>
          <c:showLegendKey val="0"/>
          <c:showVal val="0"/>
          <c:showCatName val="0"/>
          <c:showSerName val="0"/>
          <c:showPercent val="0"/>
          <c:showBubbleSize val="0"/>
        </c:dLbls>
        <c:smooth val="0"/>
        <c:axId val="673683552"/>
        <c:axId val="1"/>
      </c:lineChart>
      <c:dateAx>
        <c:axId val="673683552"/>
        <c:scaling>
          <c:orientation val="minMax"/>
        </c:scaling>
        <c:delete val="0"/>
        <c:axPos val="b"/>
        <c:title>
          <c:tx>
            <c:rich>
              <a:bodyPr rot="0" spcFirstLastPara="1" vertOverflow="ellipsis" vert="horz" wrap="square" anchor="ctr" anchorCtr="1"/>
              <a:lstStyle/>
              <a:p>
                <a:pPr>
                  <a:defRPr sz="1000" b="1" i="0" u="none" strike="noStrike" kern="1200" baseline="0">
                    <a:solidFill>
                      <a:srgbClr val="000000"/>
                    </a:solidFill>
                    <a:latin typeface="Calibri"/>
                    <a:ea typeface="Calibri"/>
                    <a:cs typeface="Calibri"/>
                  </a:defRPr>
                </a:pPr>
                <a:r>
                  <a:rPr lang="en-GB"/>
                  <a:t>Date</a:t>
                </a:r>
              </a:p>
            </c:rich>
          </c:tx>
          <c:layout>
            <c:manualLayout>
              <c:xMode val="edge"/>
              <c:yMode val="edge"/>
              <c:x val="0.46975942353197414"/>
              <c:y val="0.94089386023008814"/>
            </c:manualLayout>
          </c:layout>
          <c:overlay val="0"/>
          <c:spPr>
            <a:noFill/>
            <a:ln>
              <a:noFill/>
            </a:ln>
            <a:effectLst/>
          </c:spPr>
          <c:txPr>
            <a:bodyPr rot="0" spcFirstLastPara="1" vertOverflow="ellipsis" vert="horz" wrap="square" anchor="ctr" anchorCtr="1"/>
            <a:lstStyle/>
            <a:p>
              <a:pPr>
                <a:defRPr sz="1000" b="1" i="0" u="none" strike="noStrike" kern="1200" baseline="0">
                  <a:solidFill>
                    <a:srgbClr val="000000"/>
                  </a:solidFill>
                  <a:latin typeface="Calibri"/>
                  <a:ea typeface="Calibri"/>
                  <a:cs typeface="Calibri"/>
                </a:defRPr>
              </a:pPr>
              <a:endParaRPr lang="en-US"/>
            </a:p>
          </c:txPr>
        </c:title>
        <c:numFmt formatCode="m/d/yyyy" sourceLinked="0"/>
        <c:majorTickMark val="out"/>
        <c:minorTickMark val="none"/>
        <c:tickLblPos val="nextTo"/>
        <c:spPr>
          <a:noFill/>
          <a:ln w="9525" cap="rnd" cmpd="sng" algn="ctr">
            <a:solidFill>
              <a:schemeClr val="tx1">
                <a:tint val="75000"/>
              </a:schemeClr>
            </a:solidFill>
            <a:prstDash val="solid"/>
            <a:round/>
          </a:ln>
          <a:effectLst/>
        </c:spPr>
        <c:txPr>
          <a:bodyPr rot="-2700000" spcFirstLastPara="1" vertOverflow="ellipsis" wrap="square" anchor="ctr" anchorCtr="1"/>
          <a:lstStyle/>
          <a:p>
            <a:pPr>
              <a:defRPr sz="800" b="0" i="0" u="none" strike="noStrike" kern="1200" baseline="0">
                <a:solidFill>
                  <a:srgbClr val="000000"/>
                </a:solidFill>
                <a:latin typeface="Calibri"/>
                <a:ea typeface="Calibri"/>
                <a:cs typeface="Calibri"/>
              </a:defRPr>
            </a:pPr>
            <a:endParaRPr lang="en-US"/>
          </a:p>
        </c:txPr>
        <c:crossAx val="1"/>
        <c:crosses val="autoZero"/>
        <c:auto val="1"/>
        <c:lblOffset val="100"/>
        <c:baseTimeUnit val="days"/>
      </c:dateAx>
      <c:valAx>
        <c:axId val="1"/>
        <c:scaling>
          <c:orientation val="minMax"/>
          <c:min val="0"/>
        </c:scaling>
        <c:delete val="0"/>
        <c:axPos val="l"/>
        <c:majorGridlines>
          <c:spPr>
            <a:ln w="9525" cap="rnd" cmpd="sng" algn="ctr">
              <a:solidFill>
                <a:schemeClr val="tx1">
                  <a:tint val="75000"/>
                </a:schemeClr>
              </a:solidFill>
              <a:prstDash val="solid"/>
              <a:round/>
            </a:ln>
            <a:effectLst/>
          </c:spPr>
        </c:majorGridlines>
        <c:title>
          <c:tx>
            <c:rich>
              <a:bodyPr rot="-5400000" spcFirstLastPara="1" vertOverflow="ellipsis" vert="horz" wrap="square" anchor="ctr" anchorCtr="1"/>
              <a:lstStyle/>
              <a:p>
                <a:pPr>
                  <a:defRPr sz="1000" b="1" i="0" u="none" strike="noStrike" kern="1200" baseline="0">
                    <a:solidFill>
                      <a:srgbClr val="000000"/>
                    </a:solidFill>
                    <a:latin typeface="Calibri"/>
                    <a:ea typeface="Calibri"/>
                    <a:cs typeface="Calibri"/>
                  </a:defRPr>
                </a:pPr>
                <a:r>
                  <a:rPr lang="en-GB"/>
                  <a:t>p/therm</a:t>
                </a:r>
              </a:p>
            </c:rich>
          </c:tx>
          <c:layout>
            <c:manualLayout>
              <c:xMode val="edge"/>
              <c:yMode val="edge"/>
              <c:x val="2.3851659892724377E-3"/>
              <c:y val="0.41956852356072311"/>
            </c:manualLayout>
          </c:layout>
          <c:overlay val="0"/>
          <c:spPr>
            <a:noFill/>
            <a:ln>
              <a:noFill/>
            </a:ln>
            <a:effectLst/>
          </c:spPr>
          <c:txPr>
            <a:bodyPr rot="-5400000" spcFirstLastPara="1" vertOverflow="ellipsis" vert="horz" wrap="square" anchor="ctr" anchorCtr="1"/>
            <a:lstStyle/>
            <a:p>
              <a:pPr>
                <a:defRPr sz="1000" b="1" i="0" u="none" strike="noStrike" kern="1200" baseline="0">
                  <a:solidFill>
                    <a:srgbClr val="000000"/>
                  </a:solidFill>
                  <a:latin typeface="Calibri"/>
                  <a:ea typeface="Calibri"/>
                  <a:cs typeface="Calibri"/>
                </a:defRPr>
              </a:pPr>
              <a:endParaRPr lang="en-US"/>
            </a:p>
          </c:txPr>
        </c:title>
        <c:numFmt formatCode="0" sourceLinked="0"/>
        <c:majorTickMark val="out"/>
        <c:minorTickMark val="none"/>
        <c:tickLblPos val="nextTo"/>
        <c:spPr>
          <a:noFill/>
          <a:ln w="9525" cap="rnd" cmpd="sng" algn="ctr">
            <a:solidFill>
              <a:schemeClr val="tx1">
                <a:tint val="75000"/>
              </a:schemeClr>
            </a:solidFill>
            <a:prstDash val="solid"/>
            <a:round/>
          </a:ln>
          <a:effectLst/>
        </c:spPr>
        <c:txPr>
          <a:bodyPr rot="0" spcFirstLastPara="1" vertOverflow="ellipsis" wrap="square" anchor="ctr" anchorCtr="1"/>
          <a:lstStyle/>
          <a:p>
            <a:pPr>
              <a:defRPr sz="800" b="0" i="0" u="none" strike="noStrike" kern="1200" baseline="0">
                <a:solidFill>
                  <a:srgbClr val="000000"/>
                </a:solidFill>
                <a:latin typeface="Calibri"/>
                <a:ea typeface="Calibri"/>
                <a:cs typeface="Calibri"/>
              </a:defRPr>
            </a:pPr>
            <a:endParaRPr lang="en-US"/>
          </a:p>
        </c:txPr>
        <c:crossAx val="673683552"/>
        <c:crosses val="autoZero"/>
        <c:crossBetween val="between"/>
        <c:majorUnit val="50"/>
        <c:minorUnit val="1.4841120000000001"/>
      </c:valAx>
      <c:spPr>
        <a:blipFill dpi="0" rotWithShape="1">
          <a:blip xmlns:r="http://schemas.openxmlformats.org/officeDocument/2006/relationships" r:embed="rId3">
            <a:alphaModFix amt="20000"/>
          </a:blip>
          <a:srcRect/>
          <a:stretch>
            <a:fillRect l="10000" t="30000" r="10000" b="30000"/>
          </a:stretch>
        </a:blipFill>
        <a:ln>
          <a:noFill/>
        </a:ln>
        <a:effectLst/>
      </c:spPr>
    </c:plotArea>
    <c:legend>
      <c:legendPos val="r"/>
      <c:layout>
        <c:manualLayout>
          <c:xMode val="edge"/>
          <c:yMode val="edge"/>
          <c:x val="0.32163962627034492"/>
          <c:y val="7.0297053989746602E-2"/>
          <c:w val="0.33849408064498265"/>
          <c:h val="9.0705717860033855E-2"/>
        </c:manualLayout>
      </c:layout>
      <c:overlay val="0"/>
      <c:spPr>
        <a:noFill/>
        <a:ln>
          <a:noFill/>
        </a:ln>
        <a:effectLst/>
      </c:spPr>
      <c:txPr>
        <a:bodyPr rot="0" spcFirstLastPara="1" vertOverflow="ellipsis" vert="horz" wrap="square" anchor="ctr" anchorCtr="1"/>
        <a:lstStyle/>
        <a:p>
          <a:pPr>
            <a:defRPr sz="755" b="0" i="0" u="none" strike="noStrike" kern="1200" baseline="0">
              <a:solidFill>
                <a:srgbClr val="000000"/>
              </a:solidFill>
              <a:latin typeface="Calibri"/>
              <a:ea typeface="Calibri"/>
              <a:cs typeface="Calibri"/>
            </a:defRPr>
          </a:pPr>
          <a:endParaRPr lang="en-US"/>
        </a:p>
      </c:txPr>
    </c:legend>
    <c:plotVisOnly val="1"/>
    <c:dispBlanksAs val="gap"/>
    <c:showDLblsOverMax val="0"/>
  </c:chart>
  <c:spPr>
    <a:noFill/>
    <a:ln w="9525" cap="rnd" cmpd="sng" algn="ctr">
      <a:noFill/>
      <a:prstDash val="solid"/>
    </a:ln>
    <a:effectLst/>
  </c:spPr>
  <c:txPr>
    <a:bodyPr/>
    <a:lstStyle/>
    <a:p>
      <a:pPr>
        <a:defRPr sz="1000" b="0" i="0" u="none" strike="noStrike" baseline="0">
          <a:solidFill>
            <a:srgbClr val="000000"/>
          </a:solidFill>
          <a:latin typeface="Calibri"/>
          <a:ea typeface="Calibri"/>
          <a:cs typeface="Calibri"/>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0"/>
    <c:view3D>
      <c:rotX val="0"/>
      <c:rotY val="0"/>
      <c:rAngAx val="0"/>
      <c:perspective val="0"/>
    </c:view3D>
    <c:floor>
      <c:thickness val="0"/>
      <c:spPr>
        <a:noFill/>
        <a:ln w="9525" cap="rnd" cmpd="sng" algn="ctr">
          <a:solidFill>
            <a:schemeClr val="tx1">
              <a:tint val="75000"/>
            </a:schemeClr>
          </a:solidFill>
          <a:prstDash val="solid"/>
          <a:round/>
        </a:ln>
        <a:effectLst/>
        <a:sp3d contourW="9525">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9083653435517227E-2"/>
          <c:y val="1.793828463504055E-2"/>
          <c:w val="0.85739289689531339"/>
          <c:h val="0.92312011628337587"/>
        </c:manualLayout>
      </c:layout>
      <c:area3DChart>
        <c:grouping val="standard"/>
        <c:varyColors val="0"/>
        <c:ser>
          <c:idx val="0"/>
          <c:order val="0"/>
          <c:spPr>
            <a:solidFill>
              <a:schemeClr val="accent4">
                <a:shade val="76000"/>
              </a:schemeClr>
            </a:solidFill>
            <a:ln>
              <a:noFill/>
            </a:ln>
            <a:effectLst/>
            <a:sp3d/>
          </c:spPr>
          <c:cat>
            <c:numRef>
              <c:f>Gráficos!$B$47:$B$60</c:f>
              <c:numCache>
                <c:formatCode>h:mm</c:formatCode>
                <c:ptCount val="14"/>
                <c:pt idx="0">
                  <c:v>0.29166666666666669</c:v>
                </c:pt>
                <c:pt idx="1">
                  <c:v>0.33333333333333298</c:v>
                </c:pt>
                <c:pt idx="2">
                  <c:v>0.375</c:v>
                </c:pt>
                <c:pt idx="3">
                  <c:v>0.41666666666666702</c:v>
                </c:pt>
                <c:pt idx="4">
                  <c:v>0.45833333333333298</c:v>
                </c:pt>
                <c:pt idx="5">
                  <c:v>0.5</c:v>
                </c:pt>
                <c:pt idx="6">
                  <c:v>0.54166666666666696</c:v>
                </c:pt>
                <c:pt idx="7">
                  <c:v>0.58333333333333304</c:v>
                </c:pt>
                <c:pt idx="8">
                  <c:v>0.625</c:v>
                </c:pt>
                <c:pt idx="9">
                  <c:v>0.66666666666666696</c:v>
                </c:pt>
                <c:pt idx="10">
                  <c:v>0.70833333333333304</c:v>
                </c:pt>
                <c:pt idx="11">
                  <c:v>0.75</c:v>
                </c:pt>
                <c:pt idx="12">
                  <c:v>0.79166666666666696</c:v>
                </c:pt>
                <c:pt idx="13">
                  <c:v>0.83333333333333304</c:v>
                </c:pt>
              </c:numCache>
            </c:numRef>
          </c:cat>
          <c:val>
            <c:numRef>
              <c:f>Gráficos!$C$47:$C$60</c:f>
              <c:numCache>
                <c:formatCode>#,##0\ "€"</c:formatCode>
                <c:ptCount val="14"/>
                <c:pt idx="0">
                  <c:v>164.038481480706</c:v>
                </c:pt>
                <c:pt idx="1">
                  <c:v>508.08084848531996</c:v>
                </c:pt>
                <c:pt idx="2">
                  <c:v>1257.2753499699945</c:v>
                </c:pt>
                <c:pt idx="3">
                  <c:v>2255.0656240335911</c:v>
                </c:pt>
                <c:pt idx="4">
                  <c:v>2508.7853450974617</c:v>
                </c:pt>
                <c:pt idx="5">
                  <c:v>1693.6689707089085</c:v>
                </c:pt>
                <c:pt idx="6">
                  <c:v>1292.7375582911586</c:v>
                </c:pt>
                <c:pt idx="7">
                  <c:v>1173.8270908240684</c:v>
                </c:pt>
                <c:pt idx="8">
                  <c:v>804.24413154648562</c:v>
                </c:pt>
                <c:pt idx="9">
                  <c:v>602.51214886560433</c:v>
                </c:pt>
                <c:pt idx="10">
                  <c:v>435.56262867298187</c:v>
                </c:pt>
                <c:pt idx="11">
                  <c:v>192.30330159582437</c:v>
                </c:pt>
                <c:pt idx="12">
                  <c:v>78.413101007327228</c:v>
                </c:pt>
                <c:pt idx="13">
                  <c:v>0</c:v>
                </c:pt>
              </c:numCache>
            </c:numRef>
          </c:val>
          <c:extLst>
            <c:ext xmlns:c16="http://schemas.microsoft.com/office/drawing/2014/chart" uri="{C3380CC4-5D6E-409C-BE32-E72D297353CC}">
              <c16:uniqueId val="{00000000-0A5F-489E-B291-5782A7B433F3}"/>
            </c:ext>
          </c:extLst>
        </c:ser>
        <c:ser>
          <c:idx val="1"/>
          <c:order val="1"/>
          <c:spPr>
            <a:solidFill>
              <a:schemeClr val="accent4">
                <a:tint val="77000"/>
              </a:schemeClr>
            </a:solidFill>
            <a:ln>
              <a:noFill/>
            </a:ln>
            <a:effectLst/>
            <a:sp3d/>
          </c:spPr>
          <c:cat>
            <c:numRef>
              <c:f>Gráficos!$B$47:$B$60</c:f>
              <c:numCache>
                <c:formatCode>h:mm</c:formatCode>
                <c:ptCount val="14"/>
                <c:pt idx="0">
                  <c:v>0.29166666666666669</c:v>
                </c:pt>
                <c:pt idx="1">
                  <c:v>0.33333333333333298</c:v>
                </c:pt>
                <c:pt idx="2">
                  <c:v>0.375</c:v>
                </c:pt>
                <c:pt idx="3">
                  <c:v>0.41666666666666702</c:v>
                </c:pt>
                <c:pt idx="4">
                  <c:v>0.45833333333333298</c:v>
                </c:pt>
                <c:pt idx="5">
                  <c:v>0.5</c:v>
                </c:pt>
                <c:pt idx="6">
                  <c:v>0.54166666666666696</c:v>
                </c:pt>
                <c:pt idx="7">
                  <c:v>0.58333333333333304</c:v>
                </c:pt>
                <c:pt idx="8">
                  <c:v>0.625</c:v>
                </c:pt>
                <c:pt idx="9">
                  <c:v>0.66666666666666696</c:v>
                </c:pt>
                <c:pt idx="10">
                  <c:v>0.70833333333333304</c:v>
                </c:pt>
                <c:pt idx="11">
                  <c:v>0.75</c:v>
                </c:pt>
                <c:pt idx="12">
                  <c:v>0.79166666666666696</c:v>
                </c:pt>
                <c:pt idx="13">
                  <c:v>0.83333333333333304</c:v>
                </c:pt>
              </c:numCache>
            </c:numRef>
          </c:cat>
          <c:val>
            <c:numRef>
              <c:f>Gráficos!$F$47:$F$60</c:f>
              <c:numCache>
                <c:formatCode>#,##0\ "€"</c:formatCode>
                <c:ptCount val="14"/>
                <c:pt idx="0">
                  <c:v>1579.0287851928556</c:v>
                </c:pt>
                <c:pt idx="1">
                  <c:v>2503.6733809480716</c:v>
                </c:pt>
                <c:pt idx="2">
                  <c:v>3728.6653152569461</c:v>
                </c:pt>
                <c:pt idx="3">
                  <c:v>4925.6708290739571</c:v>
                </c:pt>
                <c:pt idx="4">
                  <c:v>4391.9861161298059</c:v>
                </c:pt>
                <c:pt idx="5">
                  <c:v>1865.8827382447869</c:v>
                </c:pt>
                <c:pt idx="6">
                  <c:v>2161.7191078407359</c:v>
                </c:pt>
                <c:pt idx="7">
                  <c:v>2451.7552373540698</c:v>
                </c:pt>
                <c:pt idx="8">
                  <c:v>2480.7976047775628</c:v>
                </c:pt>
                <c:pt idx="9">
                  <c:v>2066.9090655804466</c:v>
                </c:pt>
                <c:pt idx="10">
                  <c:v>1073.2055730268175</c:v>
                </c:pt>
                <c:pt idx="11">
                  <c:v>671.97626313846331</c:v>
                </c:pt>
                <c:pt idx="12">
                  <c:v>354.03039765735514</c:v>
                </c:pt>
                <c:pt idx="13">
                  <c:v>204.51978107367037</c:v>
                </c:pt>
              </c:numCache>
            </c:numRef>
          </c:val>
          <c:extLst>
            <c:ext xmlns:c16="http://schemas.microsoft.com/office/drawing/2014/chart" uri="{C3380CC4-5D6E-409C-BE32-E72D297353CC}">
              <c16:uniqueId val="{00000001-0A5F-489E-B291-5782A7B433F3}"/>
            </c:ext>
          </c:extLst>
        </c:ser>
        <c:dLbls>
          <c:showLegendKey val="0"/>
          <c:showVal val="0"/>
          <c:showCatName val="0"/>
          <c:showSerName val="0"/>
          <c:showPercent val="0"/>
          <c:showBubbleSize val="0"/>
        </c:dLbls>
        <c:axId val="225325120"/>
        <c:axId val="225654280"/>
        <c:axId val="224966504"/>
      </c:area3DChart>
      <c:catAx>
        <c:axId val="225325120"/>
        <c:scaling>
          <c:orientation val="minMax"/>
        </c:scaling>
        <c:delete val="0"/>
        <c:axPos val="b"/>
        <c:numFmt formatCode="h:mm;@" sourceLinked="0"/>
        <c:majorTickMark val="out"/>
        <c:minorTickMark val="none"/>
        <c:tickLblPos val="nextTo"/>
        <c:spPr>
          <a:noFill/>
          <a:ln w="9525" cap="rnd"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225654280"/>
        <c:crosses val="autoZero"/>
        <c:auto val="1"/>
        <c:lblAlgn val="ctr"/>
        <c:lblOffset val="100"/>
        <c:noMultiLvlLbl val="0"/>
      </c:catAx>
      <c:valAx>
        <c:axId val="225654280"/>
        <c:scaling>
          <c:orientation val="minMax"/>
        </c:scaling>
        <c:delete val="0"/>
        <c:axPos val="l"/>
        <c:numFmt formatCode="[$£-809]#,##0" sourceLinked="0"/>
        <c:majorTickMark val="out"/>
        <c:minorTickMark val="none"/>
        <c:tickLblPos val="nextTo"/>
        <c:spPr>
          <a:noFill/>
          <a:ln w="9525" cap="rnd"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225325120"/>
        <c:crosses val="autoZero"/>
        <c:crossBetween val="midCat"/>
      </c:valAx>
      <c:serAx>
        <c:axId val="224966504"/>
        <c:scaling>
          <c:orientation val="minMax"/>
        </c:scaling>
        <c:delete val="1"/>
        <c:axPos val="b"/>
        <c:majorTickMark val="out"/>
        <c:minorTickMark val="none"/>
        <c:tickLblPos val="none"/>
        <c:crossAx val="225654280"/>
        <c:crosses val="autoZero"/>
      </c:serAx>
      <c:spPr>
        <a:noFill/>
        <a:ln>
          <a:noFill/>
        </a:ln>
        <a:effectLst/>
      </c:spPr>
    </c:plotArea>
    <c:plotVisOnly val="1"/>
    <c:dispBlanksAs val="zero"/>
    <c:showDLblsOverMax val="0"/>
  </c:chart>
  <c:spPr>
    <a:noFill/>
    <a:ln w="9525" cap="rnd" cmpd="sng" algn="ctr">
      <a:noFill/>
      <a:prstDash val="soli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2.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3.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103">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F0E5322E-25EB-470F-8219-B783CFDE06F7}" type="datetimeFigureOut">
              <a:rPr lang="en-GB" smtClean="0"/>
              <a:t>25/10/2022</a:t>
            </a:fld>
            <a:endParaRPr lang="en-GB"/>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GB"/>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2BF634C9-62B6-4F7E-A0BE-793EDB6F9DA5}" type="slidenum">
              <a:rPr lang="en-GB" smtClean="0"/>
              <a:t>‹#›</a:t>
            </a:fld>
            <a:endParaRPr lang="en-GB"/>
          </a:p>
        </p:txBody>
      </p:sp>
    </p:spTree>
    <p:extLst>
      <p:ext uri="{BB962C8B-B14F-4D97-AF65-F5344CB8AC3E}">
        <p14:creationId xmlns:p14="http://schemas.microsoft.com/office/powerpoint/2010/main" val="2866438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0E5322E-25EB-470F-8219-B783CFDE06F7}" type="datetimeFigureOut">
              <a:rPr lang="en-GB" smtClean="0"/>
              <a:t>25/10/2022</a:t>
            </a:fld>
            <a:endParaRPr lang="en-GB"/>
          </a:p>
        </p:txBody>
      </p:sp>
      <p:sp>
        <p:nvSpPr>
          <p:cNvPr id="6" name="Footer Placeholder 5"/>
          <p:cNvSpPr>
            <a:spLocks noGrp="1"/>
          </p:cNvSpPr>
          <p:nvPr>
            <p:ph type="ftr" sz="quarter" idx="11"/>
          </p:nvPr>
        </p:nvSpPr>
        <p:spPr/>
        <p:txBody>
          <a:bodyPr/>
          <a:lstStyle/>
          <a:p>
            <a:endParaRPr lang="en-GB"/>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1204321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0E5322E-25EB-470F-8219-B783CFDE06F7}" type="datetimeFigureOut">
              <a:rPr lang="en-GB" smtClean="0"/>
              <a:t>25/10/2022</a:t>
            </a:fld>
            <a:endParaRPr lang="en-GB"/>
          </a:p>
        </p:txBody>
      </p:sp>
      <p:sp>
        <p:nvSpPr>
          <p:cNvPr id="5" name="Footer Placeholder 4"/>
          <p:cNvSpPr>
            <a:spLocks noGrp="1"/>
          </p:cNvSpPr>
          <p:nvPr>
            <p:ph type="ftr" sz="quarter" idx="11"/>
          </p:nvPr>
        </p:nvSpPr>
        <p:spPr/>
        <p:txBody>
          <a:bodyPr/>
          <a:lstStyle/>
          <a:p>
            <a:endParaRPr lang="en-GB"/>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1223093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0E5322E-25EB-470F-8219-B783CFDE06F7}" type="datetimeFigureOut">
              <a:rPr lang="en-GB" smtClean="0"/>
              <a:t>25/10/2022</a:t>
            </a:fld>
            <a:endParaRPr lang="en-GB"/>
          </a:p>
        </p:txBody>
      </p:sp>
      <p:sp>
        <p:nvSpPr>
          <p:cNvPr id="5" name="Footer Placeholder 4"/>
          <p:cNvSpPr>
            <a:spLocks noGrp="1"/>
          </p:cNvSpPr>
          <p:nvPr>
            <p:ph type="ftr" sz="quarter" idx="11"/>
          </p:nvPr>
        </p:nvSpPr>
        <p:spPr/>
        <p:txBody>
          <a:bodyPr/>
          <a:lstStyle/>
          <a:p>
            <a:endParaRPr lang="en-GB"/>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1197531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0E5322E-25EB-470F-8219-B783CFDE06F7}" type="datetimeFigureOut">
              <a:rPr lang="en-GB" smtClean="0"/>
              <a:t>25/10/2022</a:t>
            </a:fld>
            <a:endParaRPr lang="en-GB"/>
          </a:p>
        </p:txBody>
      </p:sp>
      <p:sp>
        <p:nvSpPr>
          <p:cNvPr id="5" name="Footer Placeholder 4"/>
          <p:cNvSpPr>
            <a:spLocks noGrp="1"/>
          </p:cNvSpPr>
          <p:nvPr>
            <p:ph type="ftr" sz="quarter" idx="11"/>
          </p:nvPr>
        </p:nvSpPr>
        <p:spPr/>
        <p:txBody>
          <a:bodyPr/>
          <a:lstStyle/>
          <a:p>
            <a:endParaRPr lang="en-GB"/>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2407346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0E5322E-25EB-470F-8219-B783CFDE06F7}" type="datetimeFigureOut">
              <a:rPr lang="en-GB" smtClean="0"/>
              <a:t>25/10/2022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11587055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0E5322E-25EB-470F-8219-B783CFDE06F7}" type="datetimeFigureOut">
              <a:rPr lang="en-GB" smtClean="0"/>
              <a:t>25/10/2022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6911312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E5322E-25EB-470F-8219-B783CFDE06F7}" type="datetimeFigureOut">
              <a:rPr lang="en-GB" smtClean="0"/>
              <a:t>25/10/2022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34763009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E5322E-25EB-470F-8219-B783CFDE06F7}" type="datetimeFigureOut">
              <a:rPr lang="en-GB" smtClean="0"/>
              <a:t>25/10/2022</a:t>
            </a:fld>
            <a:endParaRPr lang="en-GB"/>
          </a:p>
        </p:txBody>
      </p:sp>
      <p:sp>
        <p:nvSpPr>
          <p:cNvPr id="5" name="Footer Placeholder 4"/>
          <p:cNvSpPr>
            <a:spLocks noGrp="1"/>
          </p:cNvSpPr>
          <p:nvPr>
            <p:ph type="ftr" sz="quarter" idx="11"/>
          </p:nvPr>
        </p:nvSpPr>
        <p:spPr/>
        <p:txBody>
          <a:bodyPr/>
          <a:lstStyle/>
          <a:p>
            <a:endParaRPr lang="en-GB"/>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1418092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13" name="Text Placeholder 12"/>
          <p:cNvSpPr>
            <a:spLocks noGrp="1"/>
          </p:cNvSpPr>
          <p:nvPr>
            <p:ph type="body" sz="quarter" idx="10"/>
          </p:nvPr>
        </p:nvSpPr>
        <p:spPr>
          <a:xfrm>
            <a:off x="609600" y="1741488"/>
            <a:ext cx="10998200" cy="4674588"/>
          </a:xfrm>
          <a:prstGeom prst="rect">
            <a:avLst/>
          </a:prstGeom>
        </p:spPr>
        <p:txBody>
          <a:bodyPr vert="horz"/>
          <a:lstStyle>
            <a:lvl1pPr>
              <a:lnSpc>
                <a:spcPct val="120000"/>
              </a:lnSpc>
              <a:spcBef>
                <a:spcPts val="0"/>
              </a:spcBef>
              <a:defRPr sz="2000">
                <a:latin typeface="GothamLight"/>
                <a:cs typeface="GothamLight"/>
              </a:defRPr>
            </a:lvl1pPr>
            <a:lvl2pPr>
              <a:lnSpc>
                <a:spcPct val="120000"/>
              </a:lnSpc>
              <a:spcBef>
                <a:spcPts val="0"/>
              </a:spcBef>
              <a:defRPr sz="1800">
                <a:latin typeface="GothamLight"/>
                <a:cs typeface="GothamLight"/>
              </a:defRPr>
            </a:lvl2pPr>
            <a:lvl3pPr>
              <a:lnSpc>
                <a:spcPct val="120000"/>
              </a:lnSpc>
              <a:spcBef>
                <a:spcPts val="0"/>
              </a:spcBef>
              <a:defRPr sz="1600">
                <a:latin typeface="GothamLight"/>
                <a:cs typeface="GothamLight"/>
              </a:defRPr>
            </a:lvl3pPr>
            <a:lvl4pPr>
              <a:lnSpc>
                <a:spcPct val="120000"/>
              </a:lnSpc>
              <a:spcBef>
                <a:spcPts val="0"/>
              </a:spcBef>
              <a:defRPr sz="1400">
                <a:latin typeface="GothamLight"/>
                <a:cs typeface="GothamLight"/>
              </a:defRPr>
            </a:lvl4pPr>
            <a:lvl5pPr>
              <a:lnSpc>
                <a:spcPct val="120000"/>
              </a:lnSpc>
              <a:spcBef>
                <a:spcPts val="0"/>
              </a:spcBef>
              <a:defRPr sz="1400">
                <a:latin typeface="GothamLight"/>
                <a:cs typeface="GothamLight"/>
              </a:defRPr>
            </a:lvl5pPr>
          </a:lstStyle>
          <a:p>
            <a:pPr lvl="0"/>
            <a:r>
              <a:rPr lang="pt-PT"/>
              <a:t>Click to edit Master text styles</a:t>
            </a:r>
          </a:p>
          <a:p>
            <a:pPr lvl="1"/>
            <a:r>
              <a:rPr lang="pt-PT"/>
              <a:t>Second level</a:t>
            </a:r>
          </a:p>
          <a:p>
            <a:pPr lvl="2"/>
            <a:r>
              <a:rPr lang="pt-PT"/>
              <a:t>Third level</a:t>
            </a:r>
          </a:p>
          <a:p>
            <a:pPr lvl="3"/>
            <a:r>
              <a:rPr lang="pt-PT"/>
              <a:t>Fourth level</a:t>
            </a:r>
          </a:p>
          <a:p>
            <a:pPr lvl="4"/>
            <a:r>
              <a:rPr lang="pt-PT"/>
              <a:t>Fifth level</a:t>
            </a:r>
          </a:p>
        </p:txBody>
      </p:sp>
    </p:spTree>
    <p:extLst>
      <p:ext uri="{BB962C8B-B14F-4D97-AF65-F5344CB8AC3E}">
        <p14:creationId xmlns:p14="http://schemas.microsoft.com/office/powerpoint/2010/main" val="3551933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E5322E-25EB-470F-8219-B783CFDE06F7}" type="datetimeFigureOut">
              <a:rPr lang="en-GB" smtClean="0"/>
              <a:t>25/10/2022</a:t>
            </a:fld>
            <a:endParaRPr lang="en-GB"/>
          </a:p>
        </p:txBody>
      </p:sp>
      <p:sp>
        <p:nvSpPr>
          <p:cNvPr id="5" name="Footer Placeholder 4"/>
          <p:cNvSpPr>
            <a:spLocks noGrp="1"/>
          </p:cNvSpPr>
          <p:nvPr>
            <p:ph type="ftr" sz="quarter" idx="11"/>
          </p:nvPr>
        </p:nvSpPr>
        <p:spPr/>
        <p:txBody>
          <a:bodyPr/>
          <a:lstStyle>
            <a:lvl1pPr>
              <a:defRPr sz="1000" b="1"/>
            </a:lvl1pPr>
          </a:lstStyle>
          <a:p>
            <a:endParaRPr lang="en-GB"/>
          </a:p>
        </p:txBody>
      </p:sp>
      <p:sp>
        <p:nvSpPr>
          <p:cNvPr id="6" name="Slide Number Placeholder 5"/>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3639709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0E5322E-25EB-470F-8219-B783CFDE06F7}" type="datetimeFigureOut">
              <a:rPr lang="en-GB" smtClean="0"/>
              <a:t>25/10/2022</a:t>
            </a:fld>
            <a:endParaRPr lang="en-GB"/>
          </a:p>
        </p:txBody>
      </p:sp>
      <p:sp>
        <p:nvSpPr>
          <p:cNvPr id="5" name="Footer Placeholder 4"/>
          <p:cNvSpPr>
            <a:spLocks noGrp="1"/>
          </p:cNvSpPr>
          <p:nvPr>
            <p:ph type="ftr" sz="quarter" idx="11"/>
          </p:nvPr>
        </p:nvSpPr>
        <p:spPr/>
        <p:txBody>
          <a:bodyPr/>
          <a:lstStyle>
            <a:lvl1pPr>
              <a:defRPr sz="1000" b="1"/>
            </a:lvl1pPr>
          </a:lstStyle>
          <a:p>
            <a:endParaRPr lang="en-GB"/>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1399985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0E5322E-25EB-470F-8219-B783CFDE06F7}" type="datetimeFigureOut">
              <a:rPr lang="en-GB" smtClean="0"/>
              <a:t>25/10/2022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1358196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E5322E-25EB-470F-8219-B783CFDE06F7}" type="datetimeFigureOut">
              <a:rPr lang="en-GB" smtClean="0"/>
              <a:t>25/10/2022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1078763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0E5322E-25EB-470F-8219-B783CFDE06F7}" type="datetimeFigureOut">
              <a:rPr lang="en-GB" smtClean="0"/>
              <a:t>25/10/2022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1568630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E5322E-25EB-470F-8219-B783CFDE06F7}" type="datetimeFigureOut">
              <a:rPr lang="en-GB" smtClean="0"/>
              <a:t>25/10/2022</a:t>
            </a:fld>
            <a:endParaRPr lang="en-GB"/>
          </a:p>
        </p:txBody>
      </p:sp>
      <p:sp>
        <p:nvSpPr>
          <p:cNvPr id="3" name="Footer Placeholder 2"/>
          <p:cNvSpPr>
            <a:spLocks noGrp="1"/>
          </p:cNvSpPr>
          <p:nvPr>
            <p:ph type="ftr" sz="quarter" idx="11"/>
          </p:nvPr>
        </p:nvSpPr>
        <p:spPr/>
        <p:txBody>
          <a:bodyPr/>
          <a:lstStyle/>
          <a:p>
            <a:endParaRPr lang="en-GB"/>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3984812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0E5322E-25EB-470F-8219-B783CFDE06F7}" type="datetimeFigureOut">
              <a:rPr lang="en-GB" smtClean="0"/>
              <a:t>25/10/2022</a:t>
            </a:fld>
            <a:endParaRPr lang="en-GB"/>
          </a:p>
        </p:txBody>
      </p:sp>
      <p:sp>
        <p:nvSpPr>
          <p:cNvPr id="6" name="Footer Placeholder 5"/>
          <p:cNvSpPr>
            <a:spLocks noGrp="1"/>
          </p:cNvSpPr>
          <p:nvPr>
            <p:ph type="ftr" sz="quarter" idx="11"/>
          </p:nvPr>
        </p:nvSpPr>
        <p:spPr/>
        <p:txBody>
          <a:bodyPr/>
          <a:lstStyle/>
          <a:p>
            <a:endParaRPr lang="en-GB"/>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3518713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0E5322E-25EB-470F-8219-B783CFDE06F7}" type="datetimeFigureOut">
              <a:rPr lang="en-GB" smtClean="0"/>
              <a:t>25/10/2022</a:t>
            </a:fld>
            <a:endParaRPr lang="en-GB"/>
          </a:p>
        </p:txBody>
      </p:sp>
      <p:sp>
        <p:nvSpPr>
          <p:cNvPr id="6" name="Footer Placeholder 5"/>
          <p:cNvSpPr>
            <a:spLocks noGrp="1"/>
          </p:cNvSpPr>
          <p:nvPr>
            <p:ph type="ftr" sz="quarter" idx="11"/>
          </p:nvPr>
        </p:nvSpPr>
        <p:spPr/>
        <p:txBody>
          <a:bodyPr/>
          <a:lstStyle/>
          <a:p>
            <a:endParaRPr lang="en-GB"/>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BF634C9-62B6-4F7E-A0BE-793EDB6F9DA5}" type="slidenum">
              <a:rPr lang="en-GB" smtClean="0"/>
              <a:t>‹#›</a:t>
            </a:fld>
            <a:endParaRPr lang="en-GB"/>
          </a:p>
        </p:txBody>
      </p:sp>
    </p:spTree>
    <p:extLst>
      <p:ext uri="{BB962C8B-B14F-4D97-AF65-F5344CB8AC3E}">
        <p14:creationId xmlns:p14="http://schemas.microsoft.com/office/powerpoint/2010/main" val="1137738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0">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F0E5322E-25EB-470F-8219-B783CFDE06F7}" type="datetimeFigureOut">
              <a:rPr lang="en-GB" smtClean="0"/>
              <a:t>25/10/2022</a:t>
            </a:fld>
            <a:endParaRPr lang="en-GB"/>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GB"/>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2BF634C9-62B6-4F7E-A0BE-793EDB6F9DA5}" type="slidenum">
              <a:rPr lang="en-GB" smtClean="0"/>
              <a:t>‹#›</a:t>
            </a:fld>
            <a:endParaRPr lang="en-GB"/>
          </a:p>
        </p:txBody>
      </p:sp>
    </p:spTree>
    <p:extLst>
      <p:ext uri="{BB962C8B-B14F-4D97-AF65-F5344CB8AC3E}">
        <p14:creationId xmlns:p14="http://schemas.microsoft.com/office/powerpoint/2010/main" val="1586669354"/>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 id="2147483883" r:id="rId13"/>
    <p:sldLayoutId id="2147483884" r:id="rId14"/>
    <p:sldLayoutId id="2147483885" r:id="rId15"/>
    <p:sldLayoutId id="2147483886" r:id="rId16"/>
    <p:sldLayoutId id="2147483887" r:id="rId17"/>
    <p:sldLayoutId id="2147483888" r:id="rId18"/>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hyperlink" Target="mailto:enquiries@maximeyes.me" TargetMode="External"/><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jpeg"/><Relationship Id="rId1" Type="http://schemas.openxmlformats.org/officeDocument/2006/relationships/slideLayout" Target="../slideLayouts/slideLayout18.xml"/><Relationship Id="rId6" Type="http://schemas.openxmlformats.org/officeDocument/2006/relationships/image" Target="../media/image3.png"/><Relationship Id="rId5" Type="http://schemas.openxmlformats.org/officeDocument/2006/relationships/image" Target="../media/image9.pn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18.xml"/><Relationship Id="rId5" Type="http://schemas.openxmlformats.org/officeDocument/2006/relationships/image" Target="../media/image3.pn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1764C-83E3-4882-DAAC-442940F68B53}"/>
              </a:ext>
            </a:extLst>
          </p:cNvPr>
          <p:cNvSpPr>
            <a:spLocks noGrp="1"/>
          </p:cNvSpPr>
          <p:nvPr>
            <p:ph type="ctrTitle"/>
          </p:nvPr>
        </p:nvSpPr>
        <p:spPr/>
        <p:txBody>
          <a:bodyPr/>
          <a:lstStyle/>
          <a:p>
            <a:r>
              <a:rPr lang="en-GB"/>
              <a:t>Maximeyes Introduction – </a:t>
            </a:r>
            <a:br>
              <a:rPr lang="en-GB"/>
            </a:br>
            <a:r>
              <a:rPr lang="en-GB"/>
              <a:t>Devon Care Home Collaborative </a:t>
            </a:r>
            <a:endParaRPr lang="en-GB" dirty="0"/>
          </a:p>
        </p:txBody>
      </p:sp>
      <p:pic>
        <p:nvPicPr>
          <p:cNvPr id="3" name="Picture 2" descr="A picture containing icon&#10;&#10;Description automatically generated">
            <a:extLst>
              <a:ext uri="{FF2B5EF4-FFF2-40B4-BE49-F238E27FC236}">
                <a16:creationId xmlns:a16="http://schemas.microsoft.com/office/drawing/2014/main" id="{D281BC13-2923-F742-94B8-5DC1F8B4CC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67566" y="5247249"/>
            <a:ext cx="3917655" cy="979810"/>
          </a:xfrm>
          <a:prstGeom prst="rect">
            <a:avLst/>
          </a:prstGeom>
        </p:spPr>
      </p:pic>
      <p:pic>
        <p:nvPicPr>
          <p:cNvPr id="5" name="Picture 4">
            <a:extLst>
              <a:ext uri="{FF2B5EF4-FFF2-40B4-BE49-F238E27FC236}">
                <a16:creationId xmlns:a16="http://schemas.microsoft.com/office/drawing/2014/main" id="{B5CFFDE2-E760-C386-ED21-DEBF53845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279" y="4943494"/>
            <a:ext cx="3009215" cy="1407611"/>
          </a:xfrm>
          <a:prstGeom prst="rect">
            <a:avLst/>
          </a:prstGeom>
        </p:spPr>
      </p:pic>
    </p:spTree>
    <p:extLst>
      <p:ext uri="{BB962C8B-B14F-4D97-AF65-F5344CB8AC3E}">
        <p14:creationId xmlns:p14="http://schemas.microsoft.com/office/powerpoint/2010/main" val="14308493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D173321-D4EC-DFCA-4168-CAF201F450C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298687" y="1540152"/>
            <a:ext cx="9124633" cy="4890770"/>
          </a:xfrm>
          <a:prstGeom prst="rect">
            <a:avLst/>
          </a:prstGeom>
          <a:noFill/>
          <a:ln>
            <a:noFill/>
          </a:ln>
        </p:spPr>
      </p:pic>
      <p:sp>
        <p:nvSpPr>
          <p:cNvPr id="4" name="object 2">
            <a:extLst>
              <a:ext uri="{FF2B5EF4-FFF2-40B4-BE49-F238E27FC236}">
                <a16:creationId xmlns:a16="http://schemas.microsoft.com/office/drawing/2014/main" id="{EB82A973-616E-5CB9-1A43-BC13F48783B2}"/>
              </a:ext>
            </a:extLst>
          </p:cNvPr>
          <p:cNvSpPr txBox="1">
            <a:spLocks/>
          </p:cNvSpPr>
          <p:nvPr/>
        </p:nvSpPr>
        <p:spPr>
          <a:xfrm>
            <a:off x="1395239" y="664360"/>
            <a:ext cx="9210674" cy="688424"/>
          </a:xfrm>
          <a:prstGeom prst="rect">
            <a:avLst/>
          </a:prstGeom>
        </p:spPr>
        <p:txBody>
          <a:bodyPr vert="horz" wrap="square" lIns="0" tIns="11206" rIns="0" bIns="0" rtlCol="0" anchor="ctr">
            <a:spAutoFit/>
          </a:bodyPr>
          <a:lstStyle>
            <a:lvl1pPr algn="l" defTabSz="914400" rtl="0" eaLnBrk="1" latinLnBrk="0" hangingPunct="1">
              <a:lnSpc>
                <a:spcPct val="90000"/>
              </a:lnSpc>
              <a:spcBef>
                <a:spcPct val="0"/>
              </a:spcBef>
              <a:buNone/>
              <a:defRPr sz="4400" b="1" kern="1200">
                <a:solidFill>
                  <a:srgbClr val="8EBF2B"/>
                </a:solidFill>
                <a:latin typeface="+mn-lt"/>
                <a:ea typeface="+mj-ea"/>
                <a:cs typeface="+mj-cs"/>
              </a:defRPr>
            </a:lvl1pPr>
          </a:lstStyle>
          <a:p>
            <a:pPr marL="11206">
              <a:lnSpc>
                <a:spcPct val="100000"/>
              </a:lnSpc>
              <a:spcBef>
                <a:spcPts val="88"/>
              </a:spcBef>
            </a:pPr>
            <a:r>
              <a:rPr lang="en-GB" dirty="0" err="1"/>
              <a:t>Optimeyes</a:t>
            </a:r>
            <a:r>
              <a:rPr lang="en-GB" dirty="0"/>
              <a:t> - Portfolio of services</a:t>
            </a:r>
          </a:p>
        </p:txBody>
      </p:sp>
    </p:spTree>
    <p:extLst>
      <p:ext uri="{BB962C8B-B14F-4D97-AF65-F5344CB8AC3E}">
        <p14:creationId xmlns:p14="http://schemas.microsoft.com/office/powerpoint/2010/main" val="3105821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con&#10;&#10;Description automatically generated">
            <a:extLst>
              <a:ext uri="{FF2B5EF4-FFF2-40B4-BE49-F238E27FC236}">
                <a16:creationId xmlns:a16="http://schemas.microsoft.com/office/drawing/2014/main" id="{0DE7D78F-F1E0-3FB0-06E5-17E8C735F4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80613" y="6294739"/>
            <a:ext cx="1897166" cy="474483"/>
          </a:xfrm>
          <a:prstGeom prst="rect">
            <a:avLst/>
          </a:prstGeom>
        </p:spPr>
      </p:pic>
      <p:sp>
        <p:nvSpPr>
          <p:cNvPr id="12" name="Title 1">
            <a:extLst>
              <a:ext uri="{FF2B5EF4-FFF2-40B4-BE49-F238E27FC236}">
                <a16:creationId xmlns:a16="http://schemas.microsoft.com/office/drawing/2014/main" id="{4EECE1D1-73DC-CFB3-F0E6-DE2D0B2C2AA3}"/>
              </a:ext>
            </a:extLst>
          </p:cNvPr>
          <p:cNvSpPr>
            <a:spLocks noGrp="1"/>
          </p:cNvSpPr>
          <p:nvPr>
            <p:ph type="title"/>
          </p:nvPr>
        </p:nvSpPr>
        <p:spPr>
          <a:xfrm>
            <a:off x="1155700" y="973138"/>
            <a:ext cx="8824913" cy="708025"/>
          </a:xfrm>
        </p:spPr>
        <p:txBody>
          <a:bodyPr/>
          <a:lstStyle/>
          <a:p>
            <a:r>
              <a:rPr lang="en-GB" dirty="0"/>
              <a:t>Energy Management Tips</a:t>
            </a:r>
          </a:p>
        </p:txBody>
      </p:sp>
      <p:sp>
        <p:nvSpPr>
          <p:cNvPr id="2" name="TextBox 1">
            <a:extLst>
              <a:ext uri="{FF2B5EF4-FFF2-40B4-BE49-F238E27FC236}">
                <a16:creationId xmlns:a16="http://schemas.microsoft.com/office/drawing/2014/main" id="{67ACB625-3463-D443-3F85-A1592E5E7C8A}"/>
              </a:ext>
            </a:extLst>
          </p:cNvPr>
          <p:cNvSpPr txBox="1"/>
          <p:nvPr/>
        </p:nvSpPr>
        <p:spPr>
          <a:xfrm>
            <a:off x="637309" y="2475345"/>
            <a:ext cx="11046691" cy="1477328"/>
          </a:xfrm>
          <a:prstGeom prst="rect">
            <a:avLst/>
          </a:prstGeom>
          <a:noFill/>
        </p:spPr>
        <p:txBody>
          <a:bodyPr wrap="square" rtlCol="0">
            <a:spAutoFit/>
          </a:bodyPr>
          <a:lstStyle/>
          <a:p>
            <a:pPr marL="285750" indent="-285750">
              <a:buFont typeface="Arial" panose="020B0604020202020204" pitchFamily="34" charset="0"/>
              <a:buChar char="•"/>
            </a:pPr>
            <a:r>
              <a:rPr lang="en-GB" dirty="0"/>
              <a:t>Consumption Reporting (where possible)</a:t>
            </a:r>
          </a:p>
          <a:p>
            <a:pPr marL="285750" indent="-285750">
              <a:buFont typeface="Arial" panose="020B0604020202020204" pitchFamily="34" charset="0"/>
              <a:buChar char="•"/>
            </a:pPr>
            <a:r>
              <a:rPr lang="en-GB" dirty="0"/>
              <a:t>Change standard bulbs to LED </a:t>
            </a:r>
          </a:p>
          <a:p>
            <a:pPr marL="285750" indent="-285750">
              <a:buFont typeface="Arial" panose="020B0604020202020204" pitchFamily="34" charset="0"/>
              <a:buChar char="•"/>
            </a:pPr>
            <a:r>
              <a:rPr lang="en-GB" dirty="0"/>
              <a:t>Staff behaviour training (virtually or on site)</a:t>
            </a:r>
          </a:p>
          <a:p>
            <a:pPr marL="285750" indent="-285750">
              <a:buFont typeface="Arial" panose="020B0604020202020204" pitchFamily="34" charset="0"/>
              <a:buChar char="•"/>
            </a:pPr>
            <a:r>
              <a:rPr lang="en-GB" dirty="0"/>
              <a:t>Regular meter readings</a:t>
            </a:r>
          </a:p>
          <a:p>
            <a:pPr marL="285750" indent="-285750">
              <a:buFont typeface="Arial" panose="020B0604020202020204" pitchFamily="34" charset="0"/>
              <a:buChar char="•"/>
            </a:pPr>
            <a:r>
              <a:rPr lang="en-GB" dirty="0"/>
              <a:t>Replacing older equipment (</a:t>
            </a:r>
            <a:r>
              <a:rPr lang="en-GB"/>
              <a:t>where possible)</a:t>
            </a:r>
          </a:p>
        </p:txBody>
      </p:sp>
      <p:pic>
        <p:nvPicPr>
          <p:cNvPr id="3" name="Picture 2">
            <a:extLst>
              <a:ext uri="{FF2B5EF4-FFF2-40B4-BE49-F238E27FC236}">
                <a16:creationId xmlns:a16="http://schemas.microsoft.com/office/drawing/2014/main" id="{E6D9F00E-7BB6-5BA8-CD28-C9B0E1D0F5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221" y="5884862"/>
            <a:ext cx="1371600" cy="708405"/>
          </a:xfrm>
          <a:prstGeom prst="rect">
            <a:avLst/>
          </a:prstGeom>
        </p:spPr>
      </p:pic>
    </p:spTree>
    <p:extLst>
      <p:ext uri="{BB962C8B-B14F-4D97-AF65-F5344CB8AC3E}">
        <p14:creationId xmlns:p14="http://schemas.microsoft.com/office/powerpoint/2010/main" val="669170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con&#10;&#10;Description automatically generated">
            <a:extLst>
              <a:ext uri="{FF2B5EF4-FFF2-40B4-BE49-F238E27FC236}">
                <a16:creationId xmlns:a16="http://schemas.microsoft.com/office/drawing/2014/main" id="{0DE7D78F-F1E0-3FB0-06E5-17E8C735F4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94834" y="6425572"/>
            <a:ext cx="1897166" cy="474483"/>
          </a:xfrm>
          <a:prstGeom prst="rect">
            <a:avLst/>
          </a:prstGeom>
        </p:spPr>
      </p:pic>
      <p:sp>
        <p:nvSpPr>
          <p:cNvPr id="12" name="Title 1">
            <a:extLst>
              <a:ext uri="{FF2B5EF4-FFF2-40B4-BE49-F238E27FC236}">
                <a16:creationId xmlns:a16="http://schemas.microsoft.com/office/drawing/2014/main" id="{4EECE1D1-73DC-CFB3-F0E6-DE2D0B2C2AA3}"/>
              </a:ext>
            </a:extLst>
          </p:cNvPr>
          <p:cNvSpPr>
            <a:spLocks noGrp="1"/>
          </p:cNvSpPr>
          <p:nvPr>
            <p:ph type="title"/>
          </p:nvPr>
        </p:nvSpPr>
        <p:spPr>
          <a:xfrm>
            <a:off x="1155700" y="973138"/>
            <a:ext cx="8824913" cy="708025"/>
          </a:xfrm>
        </p:spPr>
        <p:txBody>
          <a:bodyPr/>
          <a:lstStyle/>
          <a:p>
            <a:r>
              <a:rPr lang="en-US" dirty="0"/>
              <a:t>Consumption Report Examples</a:t>
            </a:r>
            <a:endParaRPr lang="en-GB" dirty="0"/>
          </a:p>
        </p:txBody>
      </p:sp>
      <p:sp>
        <p:nvSpPr>
          <p:cNvPr id="9" name="TextBox 8">
            <a:extLst>
              <a:ext uri="{FF2B5EF4-FFF2-40B4-BE49-F238E27FC236}">
                <a16:creationId xmlns:a16="http://schemas.microsoft.com/office/drawing/2014/main" id="{78E89B86-94DF-66EE-38A5-1E2F212DBE6C}"/>
              </a:ext>
            </a:extLst>
          </p:cNvPr>
          <p:cNvSpPr txBox="1"/>
          <p:nvPr/>
        </p:nvSpPr>
        <p:spPr>
          <a:xfrm>
            <a:off x="747204" y="2459115"/>
            <a:ext cx="10697592" cy="3425747"/>
          </a:xfrm>
          <a:prstGeom prst="rect">
            <a:avLst/>
          </a:prstGeom>
          <a:noFill/>
        </p:spPr>
        <p:txBody>
          <a:bodyPr wrap="square" rtlCol="0">
            <a:spAutoFit/>
          </a:bodyPr>
          <a:lstStyle/>
          <a:p>
            <a:endParaRPr lang="en-GB" dirty="0"/>
          </a:p>
        </p:txBody>
      </p:sp>
      <p:pic>
        <p:nvPicPr>
          <p:cNvPr id="3" name="Picture 2">
            <a:extLst>
              <a:ext uri="{FF2B5EF4-FFF2-40B4-BE49-F238E27FC236}">
                <a16:creationId xmlns:a16="http://schemas.microsoft.com/office/drawing/2014/main" id="{FF736DAD-7CD8-7B5D-12EE-E053C55053F5}"/>
              </a:ext>
            </a:extLst>
          </p:cNvPr>
          <p:cNvPicPr>
            <a:picLocks noChangeAspect="1"/>
          </p:cNvPicPr>
          <p:nvPr/>
        </p:nvPicPr>
        <p:blipFill>
          <a:blip r:embed="rId3"/>
          <a:stretch>
            <a:fillRect/>
          </a:stretch>
        </p:blipFill>
        <p:spPr>
          <a:xfrm>
            <a:off x="405388" y="2459115"/>
            <a:ext cx="5567001" cy="3793769"/>
          </a:xfrm>
          <a:prstGeom prst="rect">
            <a:avLst/>
          </a:prstGeom>
        </p:spPr>
      </p:pic>
      <p:pic>
        <p:nvPicPr>
          <p:cNvPr id="6" name="Picture 5">
            <a:extLst>
              <a:ext uri="{FF2B5EF4-FFF2-40B4-BE49-F238E27FC236}">
                <a16:creationId xmlns:a16="http://schemas.microsoft.com/office/drawing/2014/main" id="{4C517C80-B6D4-26A0-683D-793C778943C7}"/>
              </a:ext>
            </a:extLst>
          </p:cNvPr>
          <p:cNvPicPr>
            <a:picLocks noChangeAspect="1"/>
          </p:cNvPicPr>
          <p:nvPr/>
        </p:nvPicPr>
        <p:blipFill>
          <a:blip r:embed="rId4"/>
          <a:stretch>
            <a:fillRect/>
          </a:stretch>
        </p:blipFill>
        <p:spPr>
          <a:xfrm>
            <a:off x="5972389" y="2459115"/>
            <a:ext cx="5663399" cy="3793769"/>
          </a:xfrm>
          <a:prstGeom prst="rect">
            <a:avLst/>
          </a:prstGeom>
        </p:spPr>
      </p:pic>
      <p:pic>
        <p:nvPicPr>
          <p:cNvPr id="2" name="Picture 1">
            <a:extLst>
              <a:ext uri="{FF2B5EF4-FFF2-40B4-BE49-F238E27FC236}">
                <a16:creationId xmlns:a16="http://schemas.microsoft.com/office/drawing/2014/main" id="{B6A8DF0C-1807-B435-553D-3175748D6F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5388" y="6149595"/>
            <a:ext cx="1371600" cy="708405"/>
          </a:xfrm>
          <a:prstGeom prst="rect">
            <a:avLst/>
          </a:prstGeom>
        </p:spPr>
      </p:pic>
    </p:spTree>
    <p:extLst>
      <p:ext uri="{BB962C8B-B14F-4D97-AF65-F5344CB8AC3E}">
        <p14:creationId xmlns:p14="http://schemas.microsoft.com/office/powerpoint/2010/main" val="819975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A2FC4F8C-DCFB-41A7-9587-B6E49A20404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11" name="Rectangle 10">
              <a:extLst>
                <a:ext uri="{FF2B5EF4-FFF2-40B4-BE49-F238E27FC236}">
                  <a16:creationId xmlns:a16="http://schemas.microsoft.com/office/drawing/2014/main" id="{8CB8134D-DAA6-44DB-9A7B-8D5B04711D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25AD0F1C-BC8E-4CB4-BAC4-8F33C36F69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581087E9-D266-4B08-AAB1-F7439DF652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64A2B069-C853-43DD-8CC0-7CE6F331A7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7DDD86E2-5424-44EC-A189-3E2DDD38DD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5">
              <a:extLst>
                <a:ext uri="{FF2B5EF4-FFF2-40B4-BE49-F238E27FC236}">
                  <a16:creationId xmlns:a16="http://schemas.microsoft.com/office/drawing/2014/main" id="{4F8CFC5E-B977-45D3-A7A8-A4EDF8C88A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a:extLst>
                <a:ext uri="{FF2B5EF4-FFF2-40B4-BE49-F238E27FC236}">
                  <a16:creationId xmlns:a16="http://schemas.microsoft.com/office/drawing/2014/main" id="{A347F91F-7A0C-4FD7-AC29-DCAF67A2E5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a:extLst>
                <a:ext uri="{FF2B5EF4-FFF2-40B4-BE49-F238E27FC236}">
                  <a16:creationId xmlns:a16="http://schemas.microsoft.com/office/drawing/2014/main" id="{1FD264AA-C656-4350-AD8E-3E13639C02B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a:extLst>
              <a:ext uri="{FF2B5EF4-FFF2-40B4-BE49-F238E27FC236}">
                <a16:creationId xmlns:a16="http://schemas.microsoft.com/office/drawing/2014/main" id="{68754F41-B4C9-C528-E6B5-A39C09510509}"/>
              </a:ext>
            </a:extLst>
          </p:cNvPr>
          <p:cNvSpPr>
            <a:spLocks noGrp="1"/>
          </p:cNvSpPr>
          <p:nvPr>
            <p:ph type="title"/>
          </p:nvPr>
        </p:nvSpPr>
        <p:spPr>
          <a:xfrm>
            <a:off x="1154955" y="973668"/>
            <a:ext cx="3178260" cy="1020232"/>
          </a:xfrm>
        </p:spPr>
        <p:txBody>
          <a:bodyPr>
            <a:normAutofit/>
          </a:bodyPr>
          <a:lstStyle/>
          <a:p>
            <a:r>
              <a:rPr lang="en-US"/>
              <a:t>Q&amp;A</a:t>
            </a:r>
            <a:endParaRPr lang="en-GB"/>
          </a:p>
        </p:txBody>
      </p:sp>
      <p:sp>
        <p:nvSpPr>
          <p:cNvPr id="3" name="Content Placeholder 2">
            <a:extLst>
              <a:ext uri="{FF2B5EF4-FFF2-40B4-BE49-F238E27FC236}">
                <a16:creationId xmlns:a16="http://schemas.microsoft.com/office/drawing/2014/main" id="{8F4B37E5-C604-C43A-ED96-CF661AC38D43}"/>
              </a:ext>
            </a:extLst>
          </p:cNvPr>
          <p:cNvSpPr>
            <a:spLocks noGrp="1"/>
          </p:cNvSpPr>
          <p:nvPr>
            <p:ph idx="1"/>
          </p:nvPr>
        </p:nvSpPr>
        <p:spPr>
          <a:xfrm>
            <a:off x="1154955" y="2120900"/>
            <a:ext cx="3133726" cy="3898900"/>
          </a:xfrm>
        </p:spPr>
        <p:txBody>
          <a:bodyPr>
            <a:normAutofit/>
          </a:bodyPr>
          <a:lstStyle/>
          <a:p>
            <a:pPr marL="0" indent="0">
              <a:buNone/>
            </a:pPr>
            <a:endParaRPr lang="en-US">
              <a:solidFill>
                <a:schemeClr val="bg1"/>
              </a:solidFill>
            </a:endParaRPr>
          </a:p>
          <a:p>
            <a:pPr marL="0" indent="0">
              <a:buNone/>
            </a:pPr>
            <a:endParaRPr lang="en-US">
              <a:solidFill>
                <a:schemeClr val="bg1"/>
              </a:solidFill>
            </a:endParaRPr>
          </a:p>
          <a:p>
            <a:pPr marL="0" indent="0">
              <a:buNone/>
            </a:pPr>
            <a:r>
              <a:rPr lang="en-US">
                <a:solidFill>
                  <a:schemeClr val="bg1"/>
                </a:solidFill>
              </a:rPr>
              <a:t>Maximeyes UK Ltd</a:t>
            </a:r>
          </a:p>
          <a:p>
            <a:pPr marL="0" indent="0">
              <a:buNone/>
            </a:pPr>
            <a:r>
              <a:rPr lang="en-US">
                <a:solidFill>
                  <a:schemeClr val="bg1"/>
                </a:solidFill>
              </a:rPr>
              <a:t>0208 652 7525</a:t>
            </a:r>
          </a:p>
          <a:p>
            <a:pPr marL="0" indent="0">
              <a:buNone/>
            </a:pPr>
            <a:r>
              <a:rPr lang="en-US">
                <a:solidFill>
                  <a:schemeClr val="bg1"/>
                </a:solidFill>
                <a:hlinkClick r:id="rId3"/>
              </a:rPr>
              <a:t>enquiries@maximeyes.me</a:t>
            </a:r>
            <a:endParaRPr lang="en-US">
              <a:solidFill>
                <a:schemeClr val="bg1"/>
              </a:solidFill>
            </a:endParaRPr>
          </a:p>
          <a:p>
            <a:pPr marL="0" indent="0">
              <a:buNone/>
            </a:pPr>
            <a:r>
              <a:rPr lang="en-US">
                <a:solidFill>
                  <a:schemeClr val="bg1"/>
                </a:solidFill>
              </a:rPr>
              <a:t>Victoria Thomson</a:t>
            </a:r>
            <a:endParaRPr lang="en-GB">
              <a:solidFill>
                <a:schemeClr val="bg1"/>
              </a:solidFill>
            </a:endParaRPr>
          </a:p>
        </p:txBody>
      </p:sp>
      <p:pic>
        <p:nvPicPr>
          <p:cNvPr id="5" name="Picture 4">
            <a:extLst>
              <a:ext uri="{FF2B5EF4-FFF2-40B4-BE49-F238E27FC236}">
                <a16:creationId xmlns:a16="http://schemas.microsoft.com/office/drawing/2014/main" id="{94FA3F0D-14E3-9C69-D7B4-1E05BCE827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9481" y="803751"/>
            <a:ext cx="5801654" cy="5250498"/>
          </a:xfrm>
          <a:prstGeom prst="rect">
            <a:avLst/>
          </a:prstGeom>
        </p:spPr>
      </p:pic>
      <p:sp>
        <p:nvSpPr>
          <p:cNvPr id="20" name="Rectangle 19">
            <a:extLst>
              <a:ext uri="{FF2B5EF4-FFF2-40B4-BE49-F238E27FC236}">
                <a16:creationId xmlns:a16="http://schemas.microsoft.com/office/drawing/2014/main" id="{C4EF29AB-620C-4783-9B23-EACEB54D7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4" name="Picture 3" descr="A picture containing icon&#10;&#10;Description automatically generated">
            <a:extLst>
              <a:ext uri="{FF2B5EF4-FFF2-40B4-BE49-F238E27FC236}">
                <a16:creationId xmlns:a16="http://schemas.microsoft.com/office/drawing/2014/main" id="{170C92EB-B002-ECD5-F95A-F6062DF1B8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80613" y="6383517"/>
            <a:ext cx="1897166" cy="474483"/>
          </a:xfrm>
          <a:prstGeom prst="rect">
            <a:avLst/>
          </a:prstGeom>
        </p:spPr>
      </p:pic>
    </p:spTree>
    <p:extLst>
      <p:ext uri="{BB962C8B-B14F-4D97-AF65-F5344CB8AC3E}">
        <p14:creationId xmlns:p14="http://schemas.microsoft.com/office/powerpoint/2010/main" val="1913183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FF710-C954-C4EB-58F2-DBB7D71DB6CF}"/>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50A26722-F1C6-0AE0-A1F8-A3B835F02A0A}"/>
              </a:ext>
            </a:extLst>
          </p:cNvPr>
          <p:cNvSpPr>
            <a:spLocks noGrp="1"/>
          </p:cNvSpPr>
          <p:nvPr>
            <p:ph idx="1"/>
          </p:nvPr>
        </p:nvSpPr>
        <p:spPr/>
        <p:txBody>
          <a:bodyPr/>
          <a:lstStyle/>
          <a:p>
            <a:r>
              <a:rPr lang="en-GB" dirty="0"/>
              <a:t>Current wholesale market position</a:t>
            </a:r>
          </a:p>
          <a:p>
            <a:r>
              <a:rPr lang="en-GB" dirty="0"/>
              <a:t>Future Predictions</a:t>
            </a:r>
          </a:p>
          <a:p>
            <a:r>
              <a:rPr lang="en-GB" dirty="0"/>
              <a:t>Maximeyes Basket – How it works?</a:t>
            </a:r>
          </a:p>
          <a:p>
            <a:r>
              <a:rPr lang="en-GB" dirty="0"/>
              <a:t>Energy Efficiency / On-site generation</a:t>
            </a:r>
          </a:p>
          <a:p>
            <a:r>
              <a:rPr lang="en-GB" dirty="0"/>
              <a:t>Energy Management Tips</a:t>
            </a:r>
          </a:p>
          <a:p>
            <a:r>
              <a:rPr lang="en-GB" dirty="0"/>
              <a:t>Q&amp;A</a:t>
            </a:r>
          </a:p>
        </p:txBody>
      </p:sp>
      <p:pic>
        <p:nvPicPr>
          <p:cNvPr id="4" name="Picture 3" descr="A picture containing icon&#10;&#10;Description automatically generated">
            <a:extLst>
              <a:ext uri="{FF2B5EF4-FFF2-40B4-BE49-F238E27FC236}">
                <a16:creationId xmlns:a16="http://schemas.microsoft.com/office/drawing/2014/main" id="{708A232D-225B-572C-FD5B-F673EC6F30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3884" y="6113230"/>
            <a:ext cx="3316406" cy="829437"/>
          </a:xfrm>
          <a:prstGeom prst="rect">
            <a:avLst/>
          </a:prstGeom>
        </p:spPr>
      </p:pic>
      <p:pic>
        <p:nvPicPr>
          <p:cNvPr id="5" name="Picture 4">
            <a:extLst>
              <a:ext uri="{FF2B5EF4-FFF2-40B4-BE49-F238E27FC236}">
                <a16:creationId xmlns:a16="http://schemas.microsoft.com/office/drawing/2014/main" id="{0701C456-4B17-2238-6074-DE3D1EFA87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81" y="5433571"/>
            <a:ext cx="2423604" cy="1154565"/>
          </a:xfrm>
          <a:prstGeom prst="rect">
            <a:avLst/>
          </a:prstGeom>
        </p:spPr>
      </p:pic>
    </p:spTree>
    <p:extLst>
      <p:ext uri="{BB962C8B-B14F-4D97-AF65-F5344CB8AC3E}">
        <p14:creationId xmlns:p14="http://schemas.microsoft.com/office/powerpoint/2010/main" val="2027759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0" name="Rectangle 1045">
            <a:extLst>
              <a:ext uri="{FF2B5EF4-FFF2-40B4-BE49-F238E27FC236}">
                <a16:creationId xmlns:a16="http://schemas.microsoft.com/office/drawing/2014/main" id="{C43A114B-CAF8-402E-A898-DEE2C2022E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71" name="Oval 1047">
            <a:extLst>
              <a:ext uri="{FF2B5EF4-FFF2-40B4-BE49-F238E27FC236}">
                <a16:creationId xmlns:a16="http://schemas.microsoft.com/office/drawing/2014/main" id="{64E68BB1-DCF6-49AB-8FF1-7E68DCBCD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72" name="Oval 1049">
            <a:extLst>
              <a:ext uri="{FF2B5EF4-FFF2-40B4-BE49-F238E27FC236}">
                <a16:creationId xmlns:a16="http://schemas.microsoft.com/office/drawing/2014/main" id="{DA9B8539-604B-420E-BA1B-0A2E64CD7C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73" name="Oval 1051">
            <a:extLst>
              <a:ext uri="{FF2B5EF4-FFF2-40B4-BE49-F238E27FC236}">
                <a16:creationId xmlns:a16="http://schemas.microsoft.com/office/drawing/2014/main" id="{7236CAA2-54C3-4136-B0CC-6837B14D8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74" name="Freeform 5">
            <a:extLst>
              <a:ext uri="{FF2B5EF4-FFF2-40B4-BE49-F238E27FC236}">
                <a16:creationId xmlns:a16="http://schemas.microsoft.com/office/drawing/2014/main" id="{40F86E67-9E86-453F-92BC-648189829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1075" name="Rectangle 1055">
            <a:extLst>
              <a:ext uri="{FF2B5EF4-FFF2-40B4-BE49-F238E27FC236}">
                <a16:creationId xmlns:a16="http://schemas.microsoft.com/office/drawing/2014/main" id="{F73C5439-21D4-46F3-9CF4-FF1CE786FF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BD905B8B-DA6A-5F22-AD7B-E1F1E6C3B974}"/>
              </a:ext>
            </a:extLst>
          </p:cNvPr>
          <p:cNvSpPr>
            <a:spLocks noGrp="1"/>
          </p:cNvSpPr>
          <p:nvPr>
            <p:ph type="title"/>
          </p:nvPr>
        </p:nvSpPr>
        <p:spPr>
          <a:xfrm>
            <a:off x="8160773" y="1113062"/>
            <a:ext cx="3382297" cy="3281957"/>
          </a:xfrm>
        </p:spPr>
        <p:txBody>
          <a:bodyPr vert="horz" lIns="91440" tIns="45720" rIns="91440" bIns="45720" rtlCol="0" anchor="b">
            <a:normAutofit/>
          </a:bodyPr>
          <a:lstStyle/>
          <a:p>
            <a:r>
              <a:rPr lang="en-US" sz="5000"/>
              <a:t>Wholesale Market graph</a:t>
            </a:r>
          </a:p>
        </p:txBody>
      </p:sp>
      <p:pic>
        <p:nvPicPr>
          <p:cNvPr id="1026" name="Picture 6">
            <a:extLst>
              <a:ext uri="{FF2B5EF4-FFF2-40B4-BE49-F238E27FC236}">
                <a16:creationId xmlns:a16="http://schemas.microsoft.com/office/drawing/2014/main" id="{CF835CEF-F068-B597-5869-352364B224F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09763" y="1607500"/>
            <a:ext cx="6470907" cy="3639884"/>
          </a:xfrm>
          <a:prstGeom prst="roundRect">
            <a:avLst>
              <a:gd name="adj" fmla="val 1329"/>
            </a:avLst>
          </a:prstGeom>
          <a:noFill/>
          <a:effectLst>
            <a:outerShdw blurRad="50800" dist="50800" dir="5400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 picture containing icon&#10;&#10;Description automatically generated">
            <a:extLst>
              <a:ext uri="{FF2B5EF4-FFF2-40B4-BE49-F238E27FC236}">
                <a16:creationId xmlns:a16="http://schemas.microsoft.com/office/drawing/2014/main" id="{B4D3BC96-B820-6921-3A99-72DD79966F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94834" y="6417652"/>
            <a:ext cx="1897166" cy="474483"/>
          </a:xfrm>
          <a:prstGeom prst="rect">
            <a:avLst/>
          </a:prstGeom>
        </p:spPr>
      </p:pic>
      <p:sp>
        <p:nvSpPr>
          <p:cNvPr id="5" name="TextBox 4">
            <a:extLst>
              <a:ext uri="{FF2B5EF4-FFF2-40B4-BE49-F238E27FC236}">
                <a16:creationId xmlns:a16="http://schemas.microsoft.com/office/drawing/2014/main" id="{57893D03-8D61-8CB8-1539-AF51FD260718}"/>
              </a:ext>
            </a:extLst>
          </p:cNvPr>
          <p:cNvSpPr txBox="1"/>
          <p:nvPr/>
        </p:nvSpPr>
        <p:spPr>
          <a:xfrm>
            <a:off x="729842" y="5391917"/>
            <a:ext cx="10850970" cy="923330"/>
          </a:xfrm>
          <a:prstGeom prst="rect">
            <a:avLst/>
          </a:prstGeom>
          <a:noFill/>
        </p:spPr>
        <p:txBody>
          <a:bodyPr wrap="square">
            <a:spAutoFit/>
          </a:bodyPr>
          <a:lstStyle/>
          <a:p>
            <a:r>
              <a:rPr lang="en-GB" sz="1800" dirty="0"/>
              <a:t>Although the wholesale market is unpredictable, many of the traders that we speak to believe, pending any further world events, that this level of wholesale costs could be seen for at least until summer 2023. </a:t>
            </a:r>
          </a:p>
        </p:txBody>
      </p:sp>
      <p:pic>
        <p:nvPicPr>
          <p:cNvPr id="3" name="Picture 2">
            <a:extLst>
              <a:ext uri="{FF2B5EF4-FFF2-40B4-BE49-F238E27FC236}">
                <a16:creationId xmlns:a16="http://schemas.microsoft.com/office/drawing/2014/main" id="{3F5CFC44-41C9-EBF6-336F-8A8F2565BA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1" y="6153149"/>
            <a:ext cx="1371600" cy="708405"/>
          </a:xfrm>
          <a:prstGeom prst="rect">
            <a:avLst/>
          </a:prstGeom>
        </p:spPr>
      </p:pic>
    </p:spTree>
    <p:extLst>
      <p:ext uri="{BB962C8B-B14F-4D97-AF65-F5344CB8AC3E}">
        <p14:creationId xmlns:p14="http://schemas.microsoft.com/office/powerpoint/2010/main" val="4131202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B4D3BC96-B820-6921-3A99-72DD79966F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49217" y="6366099"/>
            <a:ext cx="1897166" cy="474483"/>
          </a:xfrm>
          <a:prstGeom prst="rect">
            <a:avLst/>
          </a:prstGeom>
        </p:spPr>
      </p:pic>
      <p:graphicFrame>
        <p:nvGraphicFramePr>
          <p:cNvPr id="4" name="Chart 3">
            <a:extLst>
              <a:ext uri="{FF2B5EF4-FFF2-40B4-BE49-F238E27FC236}">
                <a16:creationId xmlns:a16="http://schemas.microsoft.com/office/drawing/2014/main" id="{5C7E17ED-EC07-10A0-7BB1-812A449C05B3}"/>
              </a:ext>
            </a:extLst>
          </p:cNvPr>
          <p:cNvGraphicFramePr>
            <a:graphicFrameLocks/>
          </p:cNvGraphicFramePr>
          <p:nvPr>
            <p:extLst>
              <p:ext uri="{D42A27DB-BD31-4B8C-83A1-F6EECF244321}">
                <p14:modId xmlns:p14="http://schemas.microsoft.com/office/powerpoint/2010/main" val="1404572748"/>
              </p:ext>
            </p:extLst>
          </p:nvPr>
        </p:nvGraphicFramePr>
        <p:xfrm>
          <a:off x="139396" y="2292626"/>
          <a:ext cx="5486399" cy="3797458"/>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a:extLst>
              <a:ext uri="{FF2B5EF4-FFF2-40B4-BE49-F238E27FC236}">
                <a16:creationId xmlns:a16="http://schemas.microsoft.com/office/drawing/2014/main" id="{430AF60F-C90D-F708-0E00-81DCF83D8EDF}"/>
              </a:ext>
            </a:extLst>
          </p:cNvPr>
          <p:cNvSpPr>
            <a:spLocks noGrp="1"/>
          </p:cNvSpPr>
          <p:nvPr>
            <p:ph type="title"/>
          </p:nvPr>
        </p:nvSpPr>
        <p:spPr/>
        <p:txBody>
          <a:bodyPr/>
          <a:lstStyle/>
          <a:p>
            <a:r>
              <a:rPr lang="en-GB" dirty="0"/>
              <a:t>Historic Wholesale </a:t>
            </a:r>
            <a:r>
              <a:rPr lang="en-GB"/>
              <a:t>Market Movement</a:t>
            </a:r>
          </a:p>
        </p:txBody>
      </p:sp>
      <p:graphicFrame>
        <p:nvGraphicFramePr>
          <p:cNvPr id="8" name="Chart 7">
            <a:extLst>
              <a:ext uri="{FF2B5EF4-FFF2-40B4-BE49-F238E27FC236}">
                <a16:creationId xmlns:a16="http://schemas.microsoft.com/office/drawing/2014/main" id="{9B4A6A89-74EA-F53A-9B67-BD03D4684116}"/>
              </a:ext>
            </a:extLst>
          </p:cNvPr>
          <p:cNvGraphicFramePr>
            <a:graphicFrameLocks/>
          </p:cNvGraphicFramePr>
          <p:nvPr>
            <p:extLst>
              <p:ext uri="{D42A27DB-BD31-4B8C-83A1-F6EECF244321}">
                <p14:modId xmlns:p14="http://schemas.microsoft.com/office/powerpoint/2010/main" val="3849863418"/>
              </p:ext>
            </p:extLst>
          </p:nvPr>
        </p:nvGraphicFramePr>
        <p:xfrm>
          <a:off x="5936974" y="2292626"/>
          <a:ext cx="5486400" cy="3691441"/>
        </p:xfrm>
        <a:graphic>
          <a:graphicData uri="http://schemas.openxmlformats.org/drawingml/2006/chart">
            <c:chart xmlns:c="http://schemas.openxmlformats.org/drawingml/2006/chart" xmlns:r="http://schemas.openxmlformats.org/officeDocument/2006/relationships" r:id="rId4"/>
          </a:graphicData>
        </a:graphic>
      </p:graphicFrame>
      <p:pic>
        <p:nvPicPr>
          <p:cNvPr id="3" name="Picture 2">
            <a:extLst>
              <a:ext uri="{FF2B5EF4-FFF2-40B4-BE49-F238E27FC236}">
                <a16:creationId xmlns:a16="http://schemas.microsoft.com/office/drawing/2014/main" id="{A87E5005-9EB0-EAD0-CF53-233D3ACE21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1" y="6153149"/>
            <a:ext cx="1371600" cy="708405"/>
          </a:xfrm>
          <a:prstGeom prst="rect">
            <a:avLst/>
          </a:prstGeom>
        </p:spPr>
      </p:pic>
    </p:spTree>
    <p:extLst>
      <p:ext uri="{BB962C8B-B14F-4D97-AF65-F5344CB8AC3E}">
        <p14:creationId xmlns:p14="http://schemas.microsoft.com/office/powerpoint/2010/main" val="2224680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con&#10;&#10;Description automatically generated">
            <a:extLst>
              <a:ext uri="{FF2B5EF4-FFF2-40B4-BE49-F238E27FC236}">
                <a16:creationId xmlns:a16="http://schemas.microsoft.com/office/drawing/2014/main" id="{0DE7D78F-F1E0-3FB0-06E5-17E8C735F4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00443" y="6383517"/>
            <a:ext cx="1897166" cy="474483"/>
          </a:xfrm>
          <a:prstGeom prst="rect">
            <a:avLst/>
          </a:prstGeom>
        </p:spPr>
      </p:pic>
      <p:sp>
        <p:nvSpPr>
          <p:cNvPr id="12" name="Title 1">
            <a:extLst>
              <a:ext uri="{FF2B5EF4-FFF2-40B4-BE49-F238E27FC236}">
                <a16:creationId xmlns:a16="http://schemas.microsoft.com/office/drawing/2014/main" id="{4EECE1D1-73DC-CFB3-F0E6-DE2D0B2C2AA3}"/>
              </a:ext>
            </a:extLst>
          </p:cNvPr>
          <p:cNvSpPr>
            <a:spLocks noGrp="1"/>
          </p:cNvSpPr>
          <p:nvPr>
            <p:ph type="title"/>
          </p:nvPr>
        </p:nvSpPr>
        <p:spPr>
          <a:xfrm>
            <a:off x="1155700" y="973138"/>
            <a:ext cx="8824913" cy="708025"/>
          </a:xfrm>
        </p:spPr>
        <p:txBody>
          <a:bodyPr/>
          <a:lstStyle/>
          <a:p>
            <a:r>
              <a:rPr lang="en-GB" dirty="0"/>
              <a:t>What can you do?</a:t>
            </a:r>
          </a:p>
        </p:txBody>
      </p:sp>
      <p:sp>
        <p:nvSpPr>
          <p:cNvPr id="3" name="TextBox 2">
            <a:extLst>
              <a:ext uri="{FF2B5EF4-FFF2-40B4-BE49-F238E27FC236}">
                <a16:creationId xmlns:a16="http://schemas.microsoft.com/office/drawing/2014/main" id="{7066EDC1-1771-3502-F790-F006B657FF19}"/>
              </a:ext>
            </a:extLst>
          </p:cNvPr>
          <p:cNvSpPr txBox="1"/>
          <p:nvPr/>
        </p:nvSpPr>
        <p:spPr>
          <a:xfrm>
            <a:off x="727709" y="2576587"/>
            <a:ext cx="9865452" cy="2585323"/>
          </a:xfrm>
          <a:prstGeom prst="rect">
            <a:avLst/>
          </a:prstGeom>
          <a:noFill/>
        </p:spPr>
        <p:txBody>
          <a:bodyPr wrap="square">
            <a:spAutoFit/>
          </a:bodyPr>
          <a:lstStyle/>
          <a:p>
            <a:pPr marL="342900" lvl="0" indent="-342900" algn="just">
              <a:buFont typeface="Arial" panose="020B0604020202020204" pitchFamily="34" charset="0"/>
              <a:buChar char="-"/>
              <a:tabLst>
                <a:tab pos="457200" algn="l"/>
              </a:tabLst>
            </a:pPr>
            <a:endParaRPr lang="en-US" dirty="0">
              <a:solidFill>
                <a:schemeClr val="tx1">
                  <a:lumMod val="75000"/>
                  <a:lumOff val="25000"/>
                </a:schemeClr>
              </a:solidFill>
            </a:endParaRPr>
          </a:p>
          <a:p>
            <a:pPr marL="342900" lvl="0" indent="-342900" algn="just">
              <a:buFont typeface="Wingdings" panose="05000000000000000000" pitchFamily="2" charset="2"/>
              <a:buChar char="ü"/>
              <a:tabLst>
                <a:tab pos="457200" algn="l"/>
              </a:tabLst>
            </a:pPr>
            <a:r>
              <a:rPr lang="en-US" dirty="0">
                <a:solidFill>
                  <a:schemeClr val="tx1">
                    <a:lumMod val="75000"/>
                    <a:lumOff val="25000"/>
                  </a:schemeClr>
                </a:solidFill>
              </a:rPr>
              <a:t>Competitive tender</a:t>
            </a:r>
          </a:p>
          <a:p>
            <a:pPr lvl="0" algn="just">
              <a:tabLst>
                <a:tab pos="457200" algn="l"/>
              </a:tabLst>
            </a:pPr>
            <a:endParaRPr lang="en-US" dirty="0">
              <a:solidFill>
                <a:schemeClr val="tx1">
                  <a:lumMod val="75000"/>
                  <a:lumOff val="25000"/>
                </a:schemeClr>
              </a:solidFill>
            </a:endParaRPr>
          </a:p>
          <a:p>
            <a:pPr marL="285750" lvl="0" indent="-285750" algn="just">
              <a:buFont typeface="Wingdings" panose="05000000000000000000" pitchFamily="2" charset="2"/>
              <a:buChar char="ü"/>
              <a:tabLst>
                <a:tab pos="457200" algn="l"/>
              </a:tabLst>
            </a:pPr>
            <a:endParaRPr lang="en-US" dirty="0">
              <a:solidFill>
                <a:schemeClr val="tx1">
                  <a:lumMod val="75000"/>
                  <a:lumOff val="25000"/>
                </a:schemeClr>
              </a:solidFill>
            </a:endParaRPr>
          </a:p>
          <a:p>
            <a:pPr marL="342900" lvl="0" indent="-342900" algn="just">
              <a:buFont typeface="Wingdings" panose="05000000000000000000" pitchFamily="2" charset="2"/>
              <a:buChar char="ü"/>
              <a:tabLst>
                <a:tab pos="457200" algn="l"/>
              </a:tabLst>
            </a:pPr>
            <a:r>
              <a:rPr lang="en-US" dirty="0">
                <a:solidFill>
                  <a:schemeClr val="tx1">
                    <a:lumMod val="75000"/>
                    <a:lumOff val="25000"/>
                  </a:schemeClr>
                </a:solidFill>
              </a:rPr>
              <a:t>Group bargaining</a:t>
            </a:r>
          </a:p>
          <a:p>
            <a:pPr lvl="0" algn="just">
              <a:tabLst>
                <a:tab pos="457200" algn="l"/>
              </a:tabLst>
            </a:pPr>
            <a:endParaRPr lang="en-US" dirty="0">
              <a:solidFill>
                <a:schemeClr val="tx1">
                  <a:lumMod val="75000"/>
                  <a:lumOff val="25000"/>
                </a:schemeClr>
              </a:solidFill>
            </a:endParaRPr>
          </a:p>
          <a:p>
            <a:pPr marL="342900" lvl="0" indent="-342900" algn="just">
              <a:buFont typeface="Wingdings" panose="05000000000000000000" pitchFamily="2" charset="2"/>
              <a:buChar char="ü"/>
              <a:tabLst>
                <a:tab pos="457200" algn="l"/>
              </a:tabLst>
            </a:pPr>
            <a:endParaRPr lang="en-US" dirty="0">
              <a:solidFill>
                <a:schemeClr val="tx1">
                  <a:lumMod val="75000"/>
                  <a:lumOff val="25000"/>
                </a:schemeClr>
              </a:solidFill>
            </a:endParaRPr>
          </a:p>
          <a:p>
            <a:pPr marL="342900" lvl="0" indent="-342900" algn="just">
              <a:buFont typeface="Wingdings" panose="05000000000000000000" pitchFamily="2" charset="2"/>
              <a:buChar char="ü"/>
              <a:tabLst>
                <a:tab pos="457200" algn="l"/>
              </a:tabLst>
            </a:pPr>
            <a:r>
              <a:rPr lang="en-US" dirty="0">
                <a:solidFill>
                  <a:schemeClr val="tx1">
                    <a:lumMod val="75000"/>
                    <a:lumOff val="25000"/>
                  </a:schemeClr>
                </a:solidFill>
              </a:rPr>
              <a:t>Time of buying</a:t>
            </a:r>
          </a:p>
          <a:p>
            <a:pPr marL="342900" lvl="0" indent="-342900" algn="just">
              <a:buFont typeface="Wingdings" panose="05000000000000000000" pitchFamily="2" charset="2"/>
              <a:buChar char="ü"/>
              <a:tabLst>
                <a:tab pos="457200" algn="l"/>
              </a:tabLst>
            </a:pPr>
            <a:endParaRPr lang="en-GB" dirty="0">
              <a:solidFill>
                <a:schemeClr val="tx1">
                  <a:lumMod val="75000"/>
                  <a:lumOff val="25000"/>
                </a:schemeClr>
              </a:solidFill>
            </a:endParaRPr>
          </a:p>
        </p:txBody>
      </p:sp>
      <p:pic>
        <p:nvPicPr>
          <p:cNvPr id="4" name="Picture 3">
            <a:extLst>
              <a:ext uri="{FF2B5EF4-FFF2-40B4-BE49-F238E27FC236}">
                <a16:creationId xmlns:a16="http://schemas.microsoft.com/office/drawing/2014/main" id="{3934998E-4045-94BE-697E-084A402057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226" y="5884862"/>
            <a:ext cx="1371600" cy="708405"/>
          </a:xfrm>
          <a:prstGeom prst="rect">
            <a:avLst/>
          </a:prstGeom>
        </p:spPr>
      </p:pic>
    </p:spTree>
    <p:extLst>
      <p:ext uri="{BB962C8B-B14F-4D97-AF65-F5344CB8AC3E}">
        <p14:creationId xmlns:p14="http://schemas.microsoft.com/office/powerpoint/2010/main" val="1969489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con&#10;&#10;Description automatically generated">
            <a:extLst>
              <a:ext uri="{FF2B5EF4-FFF2-40B4-BE49-F238E27FC236}">
                <a16:creationId xmlns:a16="http://schemas.microsoft.com/office/drawing/2014/main" id="{0DE7D78F-F1E0-3FB0-06E5-17E8C735F4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56055" y="6383517"/>
            <a:ext cx="1897166" cy="474483"/>
          </a:xfrm>
          <a:prstGeom prst="rect">
            <a:avLst/>
          </a:prstGeom>
        </p:spPr>
      </p:pic>
      <p:sp>
        <p:nvSpPr>
          <p:cNvPr id="12" name="Title 1">
            <a:extLst>
              <a:ext uri="{FF2B5EF4-FFF2-40B4-BE49-F238E27FC236}">
                <a16:creationId xmlns:a16="http://schemas.microsoft.com/office/drawing/2014/main" id="{4EECE1D1-73DC-CFB3-F0E6-DE2D0B2C2AA3}"/>
              </a:ext>
            </a:extLst>
          </p:cNvPr>
          <p:cNvSpPr>
            <a:spLocks noGrp="1"/>
          </p:cNvSpPr>
          <p:nvPr>
            <p:ph type="title"/>
          </p:nvPr>
        </p:nvSpPr>
        <p:spPr>
          <a:xfrm>
            <a:off x="1155700" y="973138"/>
            <a:ext cx="8824913" cy="708025"/>
          </a:xfrm>
        </p:spPr>
        <p:txBody>
          <a:bodyPr/>
          <a:lstStyle/>
          <a:p>
            <a:r>
              <a:rPr lang="en-GB" dirty="0" err="1"/>
              <a:t>Maximeyes</a:t>
            </a:r>
            <a:r>
              <a:rPr lang="en-GB" dirty="0"/>
              <a:t> Basket</a:t>
            </a:r>
          </a:p>
        </p:txBody>
      </p:sp>
      <p:sp>
        <p:nvSpPr>
          <p:cNvPr id="3" name="TextBox 2">
            <a:extLst>
              <a:ext uri="{FF2B5EF4-FFF2-40B4-BE49-F238E27FC236}">
                <a16:creationId xmlns:a16="http://schemas.microsoft.com/office/drawing/2014/main" id="{7066EDC1-1771-3502-F790-F006B657FF19}"/>
              </a:ext>
            </a:extLst>
          </p:cNvPr>
          <p:cNvSpPr txBox="1"/>
          <p:nvPr/>
        </p:nvSpPr>
        <p:spPr>
          <a:xfrm>
            <a:off x="727709" y="2576587"/>
            <a:ext cx="9865452" cy="3139321"/>
          </a:xfrm>
          <a:prstGeom prst="rect">
            <a:avLst/>
          </a:prstGeom>
          <a:noFill/>
        </p:spPr>
        <p:txBody>
          <a:bodyPr wrap="square">
            <a:spAutoFit/>
          </a:bodyPr>
          <a:lstStyle/>
          <a:p>
            <a:pPr marL="342900" lvl="0" indent="-342900" algn="just">
              <a:buFont typeface="Arial" panose="020B0604020202020204" pitchFamily="34" charset="0"/>
              <a:buChar char="-"/>
              <a:tabLst>
                <a:tab pos="457200" algn="l"/>
              </a:tabLst>
            </a:pPr>
            <a:endParaRPr lang="en-US" dirty="0">
              <a:solidFill>
                <a:schemeClr val="tx1">
                  <a:lumMod val="75000"/>
                  <a:lumOff val="25000"/>
                </a:schemeClr>
              </a:solidFill>
            </a:endParaRPr>
          </a:p>
          <a:p>
            <a:pPr marL="342900" lvl="0" indent="-342900" algn="just">
              <a:buFont typeface="Wingdings" panose="05000000000000000000" pitchFamily="2" charset="2"/>
              <a:buChar char="ü"/>
              <a:tabLst>
                <a:tab pos="457200" algn="l"/>
              </a:tabLst>
            </a:pPr>
            <a:r>
              <a:rPr lang="en-US" dirty="0">
                <a:solidFill>
                  <a:schemeClr val="tx1">
                    <a:lumMod val="75000"/>
                    <a:lumOff val="25000"/>
                  </a:schemeClr>
                </a:solidFill>
              </a:rPr>
              <a:t>Started in 2005 – running successfully for 17 years</a:t>
            </a:r>
          </a:p>
          <a:p>
            <a:pPr marL="342900" lvl="0" indent="-342900" algn="just">
              <a:buFont typeface="Wingdings" panose="05000000000000000000" pitchFamily="2" charset="2"/>
              <a:buChar char="ü"/>
              <a:tabLst>
                <a:tab pos="457200" algn="l"/>
              </a:tabLst>
            </a:pPr>
            <a:endParaRPr lang="en-US" dirty="0">
              <a:solidFill>
                <a:schemeClr val="tx1">
                  <a:lumMod val="75000"/>
                  <a:lumOff val="25000"/>
                </a:schemeClr>
              </a:solidFill>
            </a:endParaRPr>
          </a:p>
          <a:p>
            <a:pPr marL="342900" lvl="0" indent="-342900" algn="just">
              <a:buFont typeface="Wingdings" panose="05000000000000000000" pitchFamily="2" charset="2"/>
              <a:buChar char="ü"/>
              <a:tabLst>
                <a:tab pos="457200" algn="l"/>
              </a:tabLst>
            </a:pPr>
            <a:r>
              <a:rPr lang="en-US" dirty="0">
                <a:solidFill>
                  <a:schemeClr val="tx1">
                    <a:lumMod val="75000"/>
                    <a:lumOff val="25000"/>
                  </a:schemeClr>
                </a:solidFill>
              </a:rPr>
              <a:t>Group Bargaining - Care homes, Hotels, Dry Cleaners, Dental &amp; Pharmacy Associations</a:t>
            </a:r>
          </a:p>
          <a:p>
            <a:pPr marL="342900" lvl="0" indent="-342900" algn="just">
              <a:buFont typeface="Wingdings" panose="05000000000000000000" pitchFamily="2" charset="2"/>
              <a:buChar char="ü"/>
              <a:tabLst>
                <a:tab pos="457200" algn="l"/>
              </a:tabLst>
            </a:pPr>
            <a:endParaRPr lang="en-US" dirty="0">
              <a:solidFill>
                <a:schemeClr val="tx1">
                  <a:lumMod val="75000"/>
                  <a:lumOff val="25000"/>
                </a:schemeClr>
              </a:solidFill>
            </a:endParaRPr>
          </a:p>
          <a:p>
            <a:pPr marL="342900" lvl="0" indent="-342900" algn="just">
              <a:buFont typeface="Wingdings" panose="05000000000000000000" pitchFamily="2" charset="2"/>
              <a:buChar char="ü"/>
              <a:tabLst>
                <a:tab pos="457200" algn="l"/>
              </a:tabLst>
            </a:pPr>
            <a:r>
              <a:rPr lang="en-US" dirty="0">
                <a:solidFill>
                  <a:schemeClr val="tx1">
                    <a:lumMod val="75000"/>
                    <a:lumOff val="25000"/>
                  </a:schemeClr>
                </a:solidFill>
              </a:rPr>
              <a:t>Competitive tender – 15 suppliers</a:t>
            </a:r>
          </a:p>
          <a:p>
            <a:pPr lvl="0" algn="just">
              <a:tabLst>
                <a:tab pos="457200" algn="l"/>
              </a:tabLst>
            </a:pPr>
            <a:endParaRPr lang="en-US" dirty="0">
              <a:solidFill>
                <a:schemeClr val="tx1">
                  <a:lumMod val="75000"/>
                  <a:lumOff val="25000"/>
                </a:schemeClr>
              </a:solidFill>
            </a:endParaRPr>
          </a:p>
          <a:p>
            <a:pPr marL="342900" lvl="0" indent="-342900" algn="just">
              <a:buFont typeface="Wingdings" panose="05000000000000000000" pitchFamily="2" charset="2"/>
              <a:buChar char="ü"/>
              <a:tabLst>
                <a:tab pos="457200" algn="l"/>
              </a:tabLst>
            </a:pPr>
            <a:r>
              <a:rPr lang="en-US" dirty="0">
                <a:solidFill>
                  <a:schemeClr val="tx1">
                    <a:lumMod val="75000"/>
                    <a:lumOff val="25000"/>
                  </a:schemeClr>
                </a:solidFill>
              </a:rPr>
              <a:t>Time of buying – Track the market for min 9 months </a:t>
            </a:r>
          </a:p>
          <a:p>
            <a:pPr lvl="0" algn="just">
              <a:tabLst>
                <a:tab pos="457200" algn="l"/>
              </a:tabLst>
            </a:pPr>
            <a:r>
              <a:rPr lang="en-US" dirty="0">
                <a:solidFill>
                  <a:schemeClr val="tx1">
                    <a:lumMod val="75000"/>
                    <a:lumOff val="25000"/>
                  </a:schemeClr>
                </a:solidFill>
              </a:rPr>
              <a:t>	e.g. 2020: 10 year low – action taken </a:t>
            </a:r>
          </a:p>
          <a:p>
            <a:pPr marL="342900" lvl="0" indent="-342900" algn="just">
              <a:buFont typeface="Wingdings" panose="05000000000000000000" pitchFamily="2" charset="2"/>
              <a:buChar char="ü"/>
              <a:tabLst>
                <a:tab pos="457200" algn="l"/>
              </a:tabLst>
            </a:pPr>
            <a:endParaRPr lang="en-GB" dirty="0">
              <a:solidFill>
                <a:schemeClr val="tx1">
                  <a:lumMod val="75000"/>
                  <a:lumOff val="25000"/>
                </a:schemeClr>
              </a:solidFill>
            </a:endParaRPr>
          </a:p>
        </p:txBody>
      </p:sp>
      <p:pic>
        <p:nvPicPr>
          <p:cNvPr id="2" name="Picture 1">
            <a:extLst>
              <a:ext uri="{FF2B5EF4-FFF2-40B4-BE49-F238E27FC236}">
                <a16:creationId xmlns:a16="http://schemas.microsoft.com/office/drawing/2014/main" id="{0E7D07EA-1A8A-9A10-9B63-CBDCE7BF95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651" y="5884862"/>
            <a:ext cx="1371600" cy="708405"/>
          </a:xfrm>
          <a:prstGeom prst="rect">
            <a:avLst/>
          </a:prstGeom>
        </p:spPr>
      </p:pic>
    </p:spTree>
    <p:extLst>
      <p:ext uri="{BB962C8B-B14F-4D97-AF65-F5344CB8AC3E}">
        <p14:creationId xmlns:p14="http://schemas.microsoft.com/office/powerpoint/2010/main" val="1386575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C43A114B-CAF8-402E-A898-DEE2C2022E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33" name="Oval 1032">
            <a:extLst>
              <a:ext uri="{FF2B5EF4-FFF2-40B4-BE49-F238E27FC236}">
                <a16:creationId xmlns:a16="http://schemas.microsoft.com/office/drawing/2014/main" id="{64E68BB1-DCF6-49AB-8FF1-7E68DCBCD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5" name="Oval 1034">
            <a:extLst>
              <a:ext uri="{FF2B5EF4-FFF2-40B4-BE49-F238E27FC236}">
                <a16:creationId xmlns:a16="http://schemas.microsoft.com/office/drawing/2014/main" id="{DA9B8539-604B-420E-BA1B-0A2E64CD7C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7" name="Oval 1036">
            <a:extLst>
              <a:ext uri="{FF2B5EF4-FFF2-40B4-BE49-F238E27FC236}">
                <a16:creationId xmlns:a16="http://schemas.microsoft.com/office/drawing/2014/main" id="{7236CAA2-54C3-4136-B0CC-6837B14D8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39" name="Freeform 5">
            <a:extLst>
              <a:ext uri="{FF2B5EF4-FFF2-40B4-BE49-F238E27FC236}">
                <a16:creationId xmlns:a16="http://schemas.microsoft.com/office/drawing/2014/main" id="{40F86E67-9E86-453F-92BC-648189829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1041" name="Rectangle 1040">
            <a:extLst>
              <a:ext uri="{FF2B5EF4-FFF2-40B4-BE49-F238E27FC236}">
                <a16:creationId xmlns:a16="http://schemas.microsoft.com/office/drawing/2014/main" id="{F73C5439-21D4-46F3-9CF4-FF1CE786FF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886FCAB-94AB-4282-F2DF-E44812A060E8}"/>
              </a:ext>
            </a:extLst>
          </p:cNvPr>
          <p:cNvSpPr>
            <a:spLocks noGrp="1"/>
          </p:cNvSpPr>
          <p:nvPr>
            <p:ph type="title"/>
          </p:nvPr>
        </p:nvSpPr>
        <p:spPr>
          <a:xfrm>
            <a:off x="8160773" y="1113062"/>
            <a:ext cx="3382297" cy="3281957"/>
          </a:xfrm>
        </p:spPr>
        <p:txBody>
          <a:bodyPr vert="horz" lIns="91440" tIns="45720" rIns="91440" bIns="45720" rtlCol="0" anchor="b">
            <a:normAutofit/>
          </a:bodyPr>
          <a:lstStyle/>
          <a:p>
            <a:r>
              <a:rPr lang="en-US" sz="5400" dirty="0"/>
              <a:t>Wheel of services</a:t>
            </a:r>
          </a:p>
        </p:txBody>
      </p:sp>
      <p:pic>
        <p:nvPicPr>
          <p:cNvPr id="1026" name="Picture 5">
            <a:extLst>
              <a:ext uri="{FF2B5EF4-FFF2-40B4-BE49-F238E27FC236}">
                <a16:creationId xmlns:a16="http://schemas.microsoft.com/office/drawing/2014/main" id="{542A5144-1CF6-6588-CB1E-D73F4144C29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661879" y="1113063"/>
            <a:ext cx="5366675" cy="4628758"/>
          </a:xfrm>
          <a:prstGeom prst="roundRect">
            <a:avLst>
              <a:gd name="adj" fmla="val 1329"/>
            </a:avLst>
          </a:prstGeom>
          <a:noFill/>
          <a:effectLst>
            <a:outerShdw blurRad="50800" dist="50800" dir="5400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643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holiday inn solar">
            <a:extLst>
              <a:ext uri="{FF2B5EF4-FFF2-40B4-BE49-F238E27FC236}">
                <a16:creationId xmlns:a16="http://schemas.microsoft.com/office/drawing/2014/main" id="{BC137538-B0AC-4304-9634-FDFC6621A74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263" r="4111" b="24692"/>
          <a:stretch/>
        </p:blipFill>
        <p:spPr bwMode="auto">
          <a:xfrm>
            <a:off x="488218" y="1558803"/>
            <a:ext cx="4527662" cy="2954583"/>
          </a:xfrm>
          <a:prstGeom prst="rect">
            <a:avLst/>
          </a:prstGeom>
          <a:noFill/>
          <a:extLst>
            <a:ext uri="{909E8E84-426E-40DD-AFC4-6F175D3DCCD1}">
              <a14:hiddenFill xmlns:a14="http://schemas.microsoft.com/office/drawing/2010/main">
                <a:solidFill>
                  <a:srgbClr val="FFFFFF"/>
                </a:solidFill>
              </a14:hiddenFill>
            </a:ext>
          </a:extLst>
        </p:spPr>
      </p:pic>
      <p:sp>
        <p:nvSpPr>
          <p:cNvPr id="8" name="CaixaDeTexto 7"/>
          <p:cNvSpPr txBox="1"/>
          <p:nvPr/>
        </p:nvSpPr>
        <p:spPr>
          <a:xfrm>
            <a:off x="488218" y="-96236"/>
            <a:ext cx="7005999" cy="1508105"/>
          </a:xfrm>
          <a:prstGeom prst="rect">
            <a:avLst/>
          </a:prstGeom>
          <a:noFill/>
        </p:spPr>
        <p:txBody>
          <a:bodyPr wrap="square" rtlCol="0">
            <a:spAutoFit/>
          </a:bodyPr>
          <a:lstStyle/>
          <a:p>
            <a:endParaRPr lang="en-US" sz="3200" b="1" dirty="0">
              <a:solidFill>
                <a:srgbClr val="FFC000"/>
              </a:solidFill>
              <a:latin typeface="Century Gothic" panose="020B0502020202020204" pitchFamily="34" charset="0"/>
            </a:endParaRPr>
          </a:p>
          <a:p>
            <a:r>
              <a:rPr lang="en-US" sz="4000" b="1" dirty="0">
                <a:solidFill>
                  <a:schemeClr val="bg1"/>
                </a:solidFill>
                <a:latin typeface="Nunito" panose="00000500000000000000" pitchFamily="2" charset="0"/>
                <a:cs typeface="Arial" panose="020B0604020202020204" pitchFamily="34" charset="0"/>
              </a:rPr>
              <a:t>Solar Photovoltaic </a:t>
            </a:r>
            <a:r>
              <a:rPr lang="en-US" sz="4000" b="1" dirty="0">
                <a:solidFill>
                  <a:schemeClr val="bg1"/>
                </a:solidFill>
                <a:latin typeface="Nunito" panose="00000500000000000000" pitchFamily="2" charset="0"/>
              </a:rPr>
              <a:t>System</a:t>
            </a:r>
          </a:p>
          <a:p>
            <a:pPr marL="342900" indent="-342900">
              <a:buFont typeface="Arial" panose="020B0604020202020204" pitchFamily="34" charset="0"/>
              <a:buChar char="•"/>
            </a:pPr>
            <a:endParaRPr lang="pt-PT" sz="2000" dirty="0">
              <a:solidFill>
                <a:schemeClr val="bg1"/>
              </a:solidFill>
              <a:latin typeface="Century Gothic" panose="020B0502020202020204" pitchFamily="34" charset="0"/>
            </a:endParaRPr>
          </a:p>
        </p:txBody>
      </p:sp>
      <p:graphicFrame>
        <p:nvGraphicFramePr>
          <p:cNvPr id="14" name="Gráfico 13"/>
          <p:cNvGraphicFramePr>
            <a:graphicFrameLocks/>
          </p:cNvGraphicFramePr>
          <p:nvPr>
            <p:extLst>
              <p:ext uri="{D42A27DB-BD31-4B8C-83A1-F6EECF244321}">
                <p14:modId xmlns:p14="http://schemas.microsoft.com/office/powerpoint/2010/main" val="2132493419"/>
              </p:ext>
            </p:extLst>
          </p:nvPr>
        </p:nvGraphicFramePr>
        <p:xfrm>
          <a:off x="6993089" y="1692771"/>
          <a:ext cx="5007568" cy="3720316"/>
        </p:xfrm>
        <a:graphic>
          <a:graphicData uri="http://schemas.openxmlformats.org/drawingml/2006/chart">
            <c:chart xmlns:c="http://schemas.openxmlformats.org/drawingml/2006/chart" xmlns:r="http://schemas.openxmlformats.org/officeDocument/2006/relationships" r:id="rId3"/>
          </a:graphicData>
        </a:graphic>
      </p:graphicFrame>
      <p:sp>
        <p:nvSpPr>
          <p:cNvPr id="16" name="CaixaDeTexto 15"/>
          <p:cNvSpPr txBox="1"/>
          <p:nvPr/>
        </p:nvSpPr>
        <p:spPr>
          <a:xfrm>
            <a:off x="8122053" y="3470192"/>
            <a:ext cx="1238197" cy="261610"/>
          </a:xfrm>
          <a:prstGeom prst="rect">
            <a:avLst/>
          </a:prstGeom>
          <a:noFill/>
        </p:spPr>
        <p:txBody>
          <a:bodyPr wrap="square" rtlCol="0">
            <a:spAutoFit/>
          </a:bodyPr>
          <a:lstStyle/>
          <a:p>
            <a:r>
              <a:rPr lang="pt-PT" sz="1100" dirty="0"/>
              <a:t>PV </a:t>
            </a:r>
            <a:r>
              <a:rPr lang="pt-PT" sz="1100" dirty="0" err="1"/>
              <a:t>Production</a:t>
            </a:r>
            <a:endParaRPr lang="pt-PT" sz="1100" dirty="0"/>
          </a:p>
        </p:txBody>
      </p:sp>
      <p:sp>
        <p:nvSpPr>
          <p:cNvPr id="17" name="CaixaDeTexto 16"/>
          <p:cNvSpPr txBox="1"/>
          <p:nvPr/>
        </p:nvSpPr>
        <p:spPr>
          <a:xfrm>
            <a:off x="8051723" y="2518407"/>
            <a:ext cx="1238197" cy="261610"/>
          </a:xfrm>
          <a:prstGeom prst="rect">
            <a:avLst/>
          </a:prstGeom>
          <a:noFill/>
        </p:spPr>
        <p:txBody>
          <a:bodyPr wrap="square" rtlCol="0">
            <a:spAutoFit/>
          </a:bodyPr>
          <a:lstStyle/>
          <a:p>
            <a:r>
              <a:rPr lang="pt-PT" sz="1100" dirty="0"/>
              <a:t>Consumption</a:t>
            </a:r>
          </a:p>
        </p:txBody>
      </p:sp>
      <p:pic>
        <p:nvPicPr>
          <p:cNvPr id="6" name="Picture 5">
            <a:extLst>
              <a:ext uri="{FF2B5EF4-FFF2-40B4-BE49-F238E27FC236}">
                <a16:creationId xmlns:a16="http://schemas.microsoft.com/office/drawing/2014/main" id="{58E8474B-A3EA-40EC-B144-6EA70B5F93C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3912" y="1549707"/>
            <a:ext cx="1667637" cy="2963680"/>
          </a:xfrm>
          <a:prstGeom prst="rect">
            <a:avLst/>
          </a:prstGeom>
        </p:spPr>
      </p:pic>
      <p:sp>
        <p:nvSpPr>
          <p:cNvPr id="4" name="TextBox 3">
            <a:extLst>
              <a:ext uri="{FF2B5EF4-FFF2-40B4-BE49-F238E27FC236}">
                <a16:creationId xmlns:a16="http://schemas.microsoft.com/office/drawing/2014/main" id="{23C26A18-24BB-4CEC-8217-8BF24A87BB84}"/>
              </a:ext>
            </a:extLst>
          </p:cNvPr>
          <p:cNvSpPr txBox="1"/>
          <p:nvPr/>
        </p:nvSpPr>
        <p:spPr>
          <a:xfrm>
            <a:off x="633582" y="4630523"/>
            <a:ext cx="11367075" cy="1631216"/>
          </a:xfrm>
          <a:prstGeom prst="rect">
            <a:avLst/>
          </a:prstGeom>
          <a:noFill/>
        </p:spPr>
        <p:txBody>
          <a:bodyPr wrap="square" rtlCol="0">
            <a:spAutoFit/>
          </a:bodyPr>
          <a:lstStyle/>
          <a:p>
            <a:pPr defTabSz="457200"/>
            <a:r>
              <a:rPr lang="en-GB" altLang="pt-PT" sz="1600" b="1" dirty="0">
                <a:latin typeface="Nunito" panose="00000500000000000000" pitchFamily="2" charset="0"/>
                <a:cs typeface="Arial" panose="020B0604020202020204" pitchFamily="34" charset="0"/>
              </a:rPr>
              <a:t>Benefits</a:t>
            </a:r>
            <a:endParaRPr lang="pt-PT" sz="2000" dirty="0">
              <a:latin typeface="Nunito" panose="00000500000000000000" pitchFamily="2" charset="0"/>
              <a:cs typeface="Arial" panose="020B0604020202020204" pitchFamily="34" charset="0"/>
            </a:endParaRPr>
          </a:p>
          <a:p>
            <a:pPr marL="198900" indent="-198900">
              <a:buClr>
                <a:srgbClr val="89BC21"/>
              </a:buClr>
              <a:buSzPct val="120000"/>
              <a:buFont typeface="Arial" panose="020B0604020202020204" pitchFamily="34" charset="0"/>
              <a:buChar char="•"/>
            </a:pPr>
            <a:r>
              <a:rPr lang="en-US" sz="1400" dirty="0">
                <a:latin typeface="Nunito Light" pitchFamily="2" charset="77"/>
                <a:cs typeface="Arial" panose="020B0604020202020204" pitchFamily="34" charset="0"/>
              </a:rPr>
              <a:t>Electric is the future, and your energy consumption will go up. Use the one source of energy which is in abundance- Solar!</a:t>
            </a:r>
          </a:p>
          <a:p>
            <a:pPr marL="198900" indent="-198900">
              <a:buClr>
                <a:srgbClr val="89BC21"/>
              </a:buClr>
              <a:buSzPct val="120000"/>
              <a:buFont typeface="Arial" panose="020B0604020202020204" pitchFamily="34" charset="0"/>
              <a:buChar char="•"/>
            </a:pPr>
            <a:r>
              <a:rPr lang="en-US" sz="1400" dirty="0">
                <a:latin typeface="Nunito Light" pitchFamily="2" charset="77"/>
                <a:cs typeface="Arial" panose="020B0604020202020204" pitchFamily="34" charset="0"/>
              </a:rPr>
              <a:t>Electricity tariffs may rise and fall but energy supplied from your own captive solar plant will be free- Lock in that rate now! </a:t>
            </a:r>
          </a:p>
          <a:p>
            <a:pPr marL="198900" indent="-198900">
              <a:buClr>
                <a:srgbClr val="89BC21"/>
              </a:buClr>
              <a:buSzPct val="120000"/>
              <a:buFont typeface="Arial" panose="020B0604020202020204" pitchFamily="34" charset="0"/>
              <a:buChar char="•"/>
            </a:pPr>
            <a:r>
              <a:rPr lang="en-US" sz="1400" dirty="0">
                <a:latin typeface="Nunito Light" pitchFamily="2" charset="77"/>
                <a:cs typeface="Arial" panose="020B0604020202020204" pitchFamily="34" charset="0"/>
              </a:rPr>
              <a:t>Payback period has reduced from 6 years to 2.5 years and with Super Deduction it is reduced further to 2 years </a:t>
            </a:r>
          </a:p>
          <a:p>
            <a:pPr marL="198900" indent="-198900">
              <a:buClr>
                <a:srgbClr val="89BC21"/>
              </a:buClr>
              <a:buSzPct val="120000"/>
              <a:buFont typeface="Arial" panose="020B0604020202020204" pitchFamily="34" charset="0"/>
              <a:buChar char="•"/>
            </a:pPr>
            <a:r>
              <a:rPr lang="en-US" sz="1400" dirty="0">
                <a:latin typeface="Nunito Light" pitchFamily="2" charset="77"/>
                <a:cs typeface="Arial" panose="020B0604020202020204" pitchFamily="34" charset="0"/>
              </a:rPr>
              <a:t>Life of a rooftop solar system is more than 25 years</a:t>
            </a:r>
          </a:p>
          <a:p>
            <a:pPr marL="198900" indent="-198900">
              <a:buClr>
                <a:srgbClr val="89BC21"/>
              </a:buClr>
              <a:buSzPct val="120000"/>
              <a:buFont typeface="Arial" panose="020B0604020202020204" pitchFamily="34" charset="0"/>
              <a:buChar char="•"/>
            </a:pPr>
            <a:r>
              <a:rPr lang="en-US" sz="1400" dirty="0">
                <a:latin typeface="Nunito Light" pitchFamily="2" charset="77"/>
                <a:cs typeface="Arial" panose="020B0604020202020204" pitchFamily="34" charset="0"/>
              </a:rPr>
              <a:t>Reduce your carbon footprint (Scope 2 emissions) and make your </a:t>
            </a:r>
            <a:r>
              <a:rPr lang="en-US" sz="1400" dirty="0" err="1">
                <a:latin typeface="Nunito Light" pitchFamily="2" charset="77"/>
                <a:cs typeface="Arial" panose="020B0604020202020204" pitchFamily="34" charset="0"/>
              </a:rPr>
              <a:t>organisation's</a:t>
            </a:r>
            <a:r>
              <a:rPr lang="en-US" sz="1400" dirty="0">
                <a:latin typeface="Nunito Light" pitchFamily="2" charset="77"/>
                <a:cs typeface="Arial" panose="020B0604020202020204" pitchFamily="34" charset="0"/>
              </a:rPr>
              <a:t> sustainable</a:t>
            </a:r>
          </a:p>
          <a:p>
            <a:pPr marL="198900" indent="-198900">
              <a:buClr>
                <a:srgbClr val="89BC21"/>
              </a:buClr>
              <a:buSzPct val="120000"/>
              <a:buFont typeface="Arial" panose="020B0604020202020204" pitchFamily="34" charset="0"/>
              <a:buChar char="•"/>
            </a:pPr>
            <a:r>
              <a:rPr lang="en-US" sz="1400" dirty="0">
                <a:latin typeface="Nunito Light" pitchFamily="2" charset="77"/>
                <a:cs typeface="Arial" panose="020B0604020202020204" pitchFamily="34" charset="0"/>
              </a:rPr>
              <a:t>Solar PV can be used to charge your battery storage and electric vehicles, reducing your need to purchase traditional grid-sourced electricity</a:t>
            </a:r>
          </a:p>
        </p:txBody>
      </p:sp>
      <p:grpSp>
        <p:nvGrpSpPr>
          <p:cNvPr id="13" name="Group 12">
            <a:extLst>
              <a:ext uri="{FF2B5EF4-FFF2-40B4-BE49-F238E27FC236}">
                <a16:creationId xmlns:a16="http://schemas.microsoft.com/office/drawing/2014/main" id="{DBDC3EBD-F4DC-47D0-904C-A6F4785846C0}"/>
              </a:ext>
            </a:extLst>
          </p:cNvPr>
          <p:cNvGrpSpPr/>
          <p:nvPr/>
        </p:nvGrpSpPr>
        <p:grpSpPr>
          <a:xfrm>
            <a:off x="-24680" y="6195651"/>
            <a:ext cx="11943079" cy="562847"/>
            <a:chOff x="-24680" y="6195651"/>
            <a:chExt cx="11943079" cy="562847"/>
          </a:xfrm>
        </p:grpSpPr>
        <p:cxnSp>
          <p:nvCxnSpPr>
            <p:cNvPr id="18" name="Straight Connector 17">
              <a:extLst>
                <a:ext uri="{FF2B5EF4-FFF2-40B4-BE49-F238E27FC236}">
                  <a16:creationId xmlns:a16="http://schemas.microsoft.com/office/drawing/2014/main" id="{F97A7B87-30E2-4728-95D4-09A15A1ADDBE}"/>
                </a:ext>
              </a:extLst>
            </p:cNvPr>
            <p:cNvCxnSpPr/>
            <p:nvPr/>
          </p:nvCxnSpPr>
          <p:spPr>
            <a:xfrm flipH="1">
              <a:off x="-24680" y="6525344"/>
              <a:ext cx="9505056" cy="0"/>
            </a:xfrm>
            <a:prstGeom prst="line">
              <a:avLst/>
            </a:prstGeom>
            <a:ln w="82550" cap="rnd">
              <a:gradFill flip="none" rotWithShape="1">
                <a:gsLst>
                  <a:gs pos="0">
                    <a:schemeClr val="bg1">
                      <a:lumMod val="95000"/>
                    </a:schemeClr>
                  </a:gs>
                  <a:gs pos="99000">
                    <a:srgbClr val="65A52A"/>
                  </a:gs>
                </a:gsLst>
                <a:lin ang="10800000" scaled="1"/>
                <a:tileRect/>
              </a:gradFill>
              <a:prstDash val="sysDot"/>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59196F4E-0AAE-4D2D-863F-522B9013D3D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52384" y="6195651"/>
              <a:ext cx="2366015" cy="562847"/>
            </a:xfrm>
            <a:prstGeom prst="rect">
              <a:avLst/>
            </a:prstGeom>
          </p:spPr>
        </p:pic>
      </p:grpSp>
      <p:pic>
        <p:nvPicPr>
          <p:cNvPr id="2" name="Picture 1">
            <a:extLst>
              <a:ext uri="{FF2B5EF4-FFF2-40B4-BE49-F238E27FC236}">
                <a16:creationId xmlns:a16="http://schemas.microsoft.com/office/drawing/2014/main" id="{39197D50-3D96-E128-2B94-8738BF1AA9A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3601" y="6050093"/>
            <a:ext cx="1371600" cy="708405"/>
          </a:xfrm>
          <a:prstGeom prst="rect">
            <a:avLst/>
          </a:prstGeom>
        </p:spPr>
      </p:pic>
    </p:spTree>
    <p:extLst>
      <p:ext uri="{BB962C8B-B14F-4D97-AF65-F5344CB8AC3E}">
        <p14:creationId xmlns:p14="http://schemas.microsoft.com/office/powerpoint/2010/main" val="651950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ixaDeTexto 7"/>
          <p:cNvSpPr txBox="1"/>
          <p:nvPr/>
        </p:nvSpPr>
        <p:spPr>
          <a:xfrm>
            <a:off x="488219" y="-96236"/>
            <a:ext cx="5119562" cy="1200329"/>
          </a:xfrm>
          <a:prstGeom prst="rect">
            <a:avLst/>
          </a:prstGeom>
          <a:noFill/>
        </p:spPr>
        <p:txBody>
          <a:bodyPr wrap="square" rtlCol="0">
            <a:spAutoFit/>
          </a:bodyPr>
          <a:lstStyle/>
          <a:p>
            <a:endParaRPr lang="en-US" sz="3200" b="1" dirty="0">
              <a:solidFill>
                <a:srgbClr val="FFC000"/>
              </a:solidFill>
              <a:latin typeface="Century Gothic" panose="020B0502020202020204" pitchFamily="34" charset="0"/>
            </a:endParaRPr>
          </a:p>
          <a:p>
            <a:r>
              <a:rPr lang="en-US" sz="4000" b="1" dirty="0">
                <a:solidFill>
                  <a:schemeClr val="bg1"/>
                </a:solidFill>
                <a:latin typeface="Nunito" panose="00000500000000000000" pitchFamily="2" charset="0"/>
                <a:cs typeface="Arial" panose="020B0604020202020204" pitchFamily="34" charset="0"/>
              </a:rPr>
              <a:t>Battery Storage</a:t>
            </a:r>
            <a:endParaRPr lang="pt-PT" sz="2000" dirty="0">
              <a:solidFill>
                <a:schemeClr val="bg1"/>
              </a:solidFill>
              <a:latin typeface="Nunito" panose="00000500000000000000" pitchFamily="2" charset="0"/>
            </a:endParaRPr>
          </a:p>
        </p:txBody>
      </p:sp>
      <p:sp>
        <p:nvSpPr>
          <p:cNvPr id="4" name="TextBox 3">
            <a:extLst>
              <a:ext uri="{FF2B5EF4-FFF2-40B4-BE49-F238E27FC236}">
                <a16:creationId xmlns:a16="http://schemas.microsoft.com/office/drawing/2014/main" id="{23C26A18-24BB-4CEC-8217-8BF24A87BB84}"/>
              </a:ext>
            </a:extLst>
          </p:cNvPr>
          <p:cNvSpPr txBox="1"/>
          <p:nvPr/>
        </p:nvSpPr>
        <p:spPr>
          <a:xfrm>
            <a:off x="633259" y="4809658"/>
            <a:ext cx="10945216" cy="861774"/>
          </a:xfrm>
          <a:prstGeom prst="rect">
            <a:avLst/>
          </a:prstGeom>
          <a:noFill/>
        </p:spPr>
        <p:txBody>
          <a:bodyPr wrap="square" rtlCol="0">
            <a:spAutoFit/>
          </a:bodyPr>
          <a:lstStyle/>
          <a:p>
            <a:pPr defTabSz="457200"/>
            <a:r>
              <a:rPr lang="en-GB" altLang="pt-PT" b="1" dirty="0">
                <a:latin typeface="Nunito" panose="00000500000000000000" pitchFamily="2" charset="0"/>
                <a:cs typeface="Arial" panose="020B0604020202020204" pitchFamily="34" charset="0"/>
              </a:rPr>
              <a:t>Benefits</a:t>
            </a:r>
            <a:endParaRPr lang="pt-PT" sz="2400" dirty="0">
              <a:latin typeface="Nunito" panose="00000500000000000000" pitchFamily="2" charset="0"/>
              <a:cs typeface="Arial" panose="020B0604020202020204" pitchFamily="34" charset="0"/>
            </a:endParaRPr>
          </a:p>
          <a:p>
            <a:pPr marL="198900" indent="-198900">
              <a:buClr>
                <a:srgbClr val="89BC21"/>
              </a:buClr>
              <a:buSzPct val="120000"/>
              <a:buFont typeface="Arial" panose="020B0604020202020204" pitchFamily="34" charset="0"/>
              <a:buChar char="•"/>
            </a:pPr>
            <a:r>
              <a:rPr lang="en-GB" sz="1600" dirty="0">
                <a:latin typeface="Nunito Light" pitchFamily="2" charset="77"/>
                <a:cs typeface="Arial" panose="020B0604020202020204" pitchFamily="34" charset="0"/>
              </a:rPr>
              <a:t>Backup solution in the event of power cuts, ensuring the safety of the residents</a:t>
            </a:r>
            <a:endParaRPr lang="en-US" sz="1600" dirty="0">
              <a:latin typeface="Nunito Light" pitchFamily="2" charset="77"/>
              <a:cs typeface="Arial" panose="020B0604020202020204" pitchFamily="34" charset="0"/>
            </a:endParaRPr>
          </a:p>
          <a:p>
            <a:pPr marL="198900" indent="-198900">
              <a:buClr>
                <a:srgbClr val="89BC21"/>
              </a:buClr>
              <a:buSzPct val="120000"/>
              <a:buFont typeface="Arial" panose="020B0604020202020204" pitchFamily="34" charset="0"/>
              <a:buChar char="•"/>
            </a:pPr>
            <a:r>
              <a:rPr lang="en-GB" sz="1600" dirty="0">
                <a:latin typeface="Nunito Light" pitchFamily="2" charset="77"/>
                <a:cs typeface="Arial" panose="020B0604020202020204" pitchFamily="34" charset="0"/>
              </a:rPr>
              <a:t>Storage for excess solar power generated during the day, increasing green energy usage and reducing electricity costs</a:t>
            </a:r>
          </a:p>
        </p:txBody>
      </p:sp>
      <p:pic>
        <p:nvPicPr>
          <p:cNvPr id="5" name="Picture 4">
            <a:extLst>
              <a:ext uri="{FF2B5EF4-FFF2-40B4-BE49-F238E27FC236}">
                <a16:creationId xmlns:a16="http://schemas.microsoft.com/office/drawing/2014/main" id="{84DBF181-87C5-4F43-96B7-3D2E84B2882E}"/>
              </a:ext>
            </a:extLst>
          </p:cNvPr>
          <p:cNvPicPr>
            <a:picLocks noChangeAspect="1"/>
          </p:cNvPicPr>
          <p:nvPr/>
        </p:nvPicPr>
        <p:blipFill rotWithShape="1">
          <a:blip r:embed="rId2"/>
          <a:srcRect r="3363"/>
          <a:stretch/>
        </p:blipFill>
        <p:spPr>
          <a:xfrm>
            <a:off x="4402402" y="1268760"/>
            <a:ext cx="7382230" cy="3182992"/>
          </a:xfrm>
          <a:prstGeom prst="rect">
            <a:avLst/>
          </a:prstGeom>
        </p:spPr>
      </p:pic>
      <p:grpSp>
        <p:nvGrpSpPr>
          <p:cNvPr id="7" name="Group 6">
            <a:extLst>
              <a:ext uri="{FF2B5EF4-FFF2-40B4-BE49-F238E27FC236}">
                <a16:creationId xmlns:a16="http://schemas.microsoft.com/office/drawing/2014/main" id="{878F046F-40D1-44DA-B781-FA56CF944DE5}"/>
              </a:ext>
            </a:extLst>
          </p:cNvPr>
          <p:cNvGrpSpPr/>
          <p:nvPr/>
        </p:nvGrpSpPr>
        <p:grpSpPr>
          <a:xfrm>
            <a:off x="-24680" y="6195651"/>
            <a:ext cx="11943079" cy="562847"/>
            <a:chOff x="-24680" y="6195651"/>
            <a:chExt cx="11943079" cy="562847"/>
          </a:xfrm>
        </p:grpSpPr>
        <p:cxnSp>
          <p:nvCxnSpPr>
            <p:cNvPr id="9" name="Straight Connector 8">
              <a:extLst>
                <a:ext uri="{FF2B5EF4-FFF2-40B4-BE49-F238E27FC236}">
                  <a16:creationId xmlns:a16="http://schemas.microsoft.com/office/drawing/2014/main" id="{BBA0D290-5470-44F4-99EA-48DEA3B369DA}"/>
                </a:ext>
              </a:extLst>
            </p:cNvPr>
            <p:cNvCxnSpPr/>
            <p:nvPr/>
          </p:nvCxnSpPr>
          <p:spPr>
            <a:xfrm flipH="1">
              <a:off x="-24680" y="6525344"/>
              <a:ext cx="9505056" cy="0"/>
            </a:xfrm>
            <a:prstGeom prst="line">
              <a:avLst/>
            </a:prstGeom>
            <a:ln w="82550" cap="rnd">
              <a:gradFill flip="none" rotWithShape="1">
                <a:gsLst>
                  <a:gs pos="0">
                    <a:schemeClr val="bg1">
                      <a:lumMod val="95000"/>
                    </a:schemeClr>
                  </a:gs>
                  <a:gs pos="99000">
                    <a:srgbClr val="65A52A"/>
                  </a:gs>
                </a:gsLst>
                <a:lin ang="10800000" scaled="1"/>
                <a:tileRect/>
              </a:gradFill>
              <a:prstDash val="sysDot"/>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83232642-3EB1-4322-8C4C-A5197E01E1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52384" y="6195651"/>
              <a:ext cx="2366015" cy="562847"/>
            </a:xfrm>
            <a:prstGeom prst="rect">
              <a:avLst/>
            </a:prstGeom>
          </p:spPr>
        </p:pic>
      </p:grpSp>
      <p:pic>
        <p:nvPicPr>
          <p:cNvPr id="6" name="Picture 5">
            <a:extLst>
              <a:ext uri="{FF2B5EF4-FFF2-40B4-BE49-F238E27FC236}">
                <a16:creationId xmlns:a16="http://schemas.microsoft.com/office/drawing/2014/main" id="{C46A23AB-7C40-4958-A83A-FA3C10C3159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360" y="1303727"/>
            <a:ext cx="3820206" cy="3182992"/>
          </a:xfrm>
          <a:prstGeom prst="rect">
            <a:avLst/>
          </a:prstGeom>
        </p:spPr>
      </p:pic>
      <p:pic>
        <p:nvPicPr>
          <p:cNvPr id="2" name="Picture 1">
            <a:extLst>
              <a:ext uri="{FF2B5EF4-FFF2-40B4-BE49-F238E27FC236}">
                <a16:creationId xmlns:a16="http://schemas.microsoft.com/office/drawing/2014/main" id="{27E64C1A-1B38-2367-5D66-BC318BEB29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0976" y="5994371"/>
            <a:ext cx="1371600" cy="708405"/>
          </a:xfrm>
          <a:prstGeom prst="rect">
            <a:avLst/>
          </a:prstGeom>
        </p:spPr>
      </p:pic>
    </p:spTree>
    <p:extLst>
      <p:ext uri="{BB962C8B-B14F-4D97-AF65-F5344CB8AC3E}">
        <p14:creationId xmlns:p14="http://schemas.microsoft.com/office/powerpoint/2010/main" val="132529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Ion Boardroom</Template>
  <TotalTime>8</TotalTime>
  <Words>379</Words>
  <Application>Microsoft Office PowerPoint</Application>
  <PresentationFormat>Widescreen</PresentationFormat>
  <Paragraphs>68</Paragraphs>
  <Slides>13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Century Gothic</vt:lpstr>
      <vt:lpstr>GothamLight</vt:lpstr>
      <vt:lpstr>Nunito</vt:lpstr>
      <vt:lpstr>Nunito Light</vt:lpstr>
      <vt:lpstr>Wingdings</vt:lpstr>
      <vt:lpstr>Wingdings 3</vt:lpstr>
      <vt:lpstr>Ion Boardroom</vt:lpstr>
      <vt:lpstr>Maximeyes Introduction –  Devon Care Home Collaborative </vt:lpstr>
      <vt:lpstr>Agenda</vt:lpstr>
      <vt:lpstr>Wholesale Market graph</vt:lpstr>
      <vt:lpstr>Historic Wholesale Market Movement</vt:lpstr>
      <vt:lpstr>What can you do?</vt:lpstr>
      <vt:lpstr>Maximeyes Basket</vt:lpstr>
      <vt:lpstr>Wheel of services</vt:lpstr>
      <vt:lpstr>PowerPoint Presentation</vt:lpstr>
      <vt:lpstr>PowerPoint Presentation</vt:lpstr>
      <vt:lpstr>PowerPoint Presentation</vt:lpstr>
      <vt:lpstr>Energy Management Tips</vt:lpstr>
      <vt:lpstr>Consumption Report Examples</vt:lpstr>
      <vt:lpstr>Q&amp;A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CHD Living -  Basket Review 2022</dc:title>
  <dc:creator>Adam Skelton</dc:creator>
  <cp:lastModifiedBy>Michaela Cosway</cp:lastModifiedBy>
  <cp:revision>40</cp:revision>
  <cp:lastPrinted>2022-05-18T08:56:41Z</cp:lastPrinted>
  <dcterms:created xsi:type="dcterms:W3CDTF">2022-05-17T09:29:54Z</dcterms:created>
  <dcterms:modified xsi:type="dcterms:W3CDTF">2022-10-25T14:42:52Z</dcterms:modified>
</cp:coreProperties>
</file>